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0" d="100"/>
          <a:sy n="30" d="100"/>
        </p:scale>
        <p:origin x="-352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26" Type="http://schemas.openxmlformats.org/officeDocument/2006/relationships/image" Target="../media/image101.png"/><Relationship Id="rId3" Type="http://schemas.openxmlformats.org/officeDocument/2006/relationships/image" Target="../media/image35.png"/><Relationship Id="rId21" Type="http://schemas.openxmlformats.org/officeDocument/2006/relationships/image" Target="../media/image96.png"/><Relationship Id="rId7" Type="http://schemas.openxmlformats.org/officeDocument/2006/relationships/image" Target="../media/image43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5" Type="http://schemas.openxmlformats.org/officeDocument/2006/relationships/image" Target="../media/image100.png"/><Relationship Id="rId2" Type="http://schemas.openxmlformats.org/officeDocument/2006/relationships/image" Target="../media/image82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11" Type="http://schemas.openxmlformats.org/officeDocument/2006/relationships/image" Target="../media/image47.png"/><Relationship Id="rId24" Type="http://schemas.openxmlformats.org/officeDocument/2006/relationships/image" Target="../media/image99.png"/><Relationship Id="rId5" Type="http://schemas.openxmlformats.org/officeDocument/2006/relationships/image" Target="../media/image41.png"/><Relationship Id="rId15" Type="http://schemas.openxmlformats.org/officeDocument/2006/relationships/image" Target="../media/image90.png"/><Relationship Id="rId23" Type="http://schemas.openxmlformats.org/officeDocument/2006/relationships/image" Target="../media/image98.png"/><Relationship Id="rId10" Type="http://schemas.openxmlformats.org/officeDocument/2006/relationships/image" Target="../media/image86.png"/><Relationship Id="rId19" Type="http://schemas.openxmlformats.org/officeDocument/2006/relationships/image" Target="../media/image94.png"/><Relationship Id="rId4" Type="http://schemas.openxmlformats.org/officeDocument/2006/relationships/image" Target="../media/image83.png"/><Relationship Id="rId9" Type="http://schemas.openxmlformats.org/officeDocument/2006/relationships/image" Target="../media/image61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Relationship Id="rId27" Type="http://schemas.openxmlformats.org/officeDocument/2006/relationships/image" Target="../media/image10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41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35.png"/><Relationship Id="rId16" Type="http://schemas.openxmlformats.org/officeDocument/2006/relationships/image" Target="../media/image1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43.png"/><Relationship Id="rId15" Type="http://schemas.openxmlformats.org/officeDocument/2006/relationships/image" Target="../media/image113.png"/><Relationship Id="rId10" Type="http://schemas.openxmlformats.org/officeDocument/2006/relationships/image" Target="../media/image108.png"/><Relationship Id="rId4" Type="http://schemas.openxmlformats.org/officeDocument/2006/relationships/image" Target="../media/image103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41.png"/><Relationship Id="rId7" Type="http://schemas.openxmlformats.org/officeDocument/2006/relationships/image" Target="../media/image11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6.png"/><Relationship Id="rId11" Type="http://schemas.openxmlformats.org/officeDocument/2006/relationships/image" Target="../media/image120.png"/><Relationship Id="rId5" Type="http://schemas.openxmlformats.org/officeDocument/2006/relationships/image" Target="../media/image43.png"/><Relationship Id="rId10" Type="http://schemas.openxmlformats.org/officeDocument/2006/relationships/image" Target="../media/image119.png"/><Relationship Id="rId4" Type="http://schemas.openxmlformats.org/officeDocument/2006/relationships/image" Target="../media/image115.png"/><Relationship Id="rId9" Type="http://schemas.openxmlformats.org/officeDocument/2006/relationships/image" Target="../media/image10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5.png"/><Relationship Id="rId7" Type="http://schemas.openxmlformats.org/officeDocument/2006/relationships/image" Target="../media/image7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2.png"/><Relationship Id="rId5" Type="http://schemas.openxmlformats.org/officeDocument/2006/relationships/image" Target="../media/image71.png"/><Relationship Id="rId10" Type="http://schemas.openxmlformats.org/officeDocument/2006/relationships/image" Target="../media/image124.png"/><Relationship Id="rId4" Type="http://schemas.openxmlformats.org/officeDocument/2006/relationships/image" Target="../media/image70.png"/><Relationship Id="rId9" Type="http://schemas.openxmlformats.org/officeDocument/2006/relationships/image" Target="../media/image1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3" Type="http://schemas.openxmlformats.org/officeDocument/2006/relationships/image" Target="../media/image126.png"/><Relationship Id="rId7" Type="http://schemas.openxmlformats.org/officeDocument/2006/relationships/image" Target="../media/image107.png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2" Type="http://schemas.openxmlformats.org/officeDocument/2006/relationships/image" Target="../media/image125.png"/><Relationship Id="rId16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9.png"/><Relationship Id="rId11" Type="http://schemas.openxmlformats.org/officeDocument/2006/relationships/image" Target="../media/image133.png"/><Relationship Id="rId5" Type="http://schemas.openxmlformats.org/officeDocument/2006/relationships/image" Target="../media/image128.png"/><Relationship Id="rId15" Type="http://schemas.openxmlformats.org/officeDocument/2006/relationships/image" Target="../media/image137.png"/><Relationship Id="rId10" Type="http://schemas.openxmlformats.org/officeDocument/2006/relationships/image" Target="../media/image132.png"/><Relationship Id="rId4" Type="http://schemas.openxmlformats.org/officeDocument/2006/relationships/image" Target="../media/image127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1.png"/><Relationship Id="rId18" Type="http://schemas.openxmlformats.org/officeDocument/2006/relationships/image" Target="../media/image156.png"/><Relationship Id="rId26" Type="http://schemas.openxmlformats.org/officeDocument/2006/relationships/image" Target="../media/image164.png"/><Relationship Id="rId3" Type="http://schemas.openxmlformats.org/officeDocument/2006/relationships/image" Target="../media/image141.png"/><Relationship Id="rId21" Type="http://schemas.openxmlformats.org/officeDocument/2006/relationships/image" Target="../media/image159.png"/><Relationship Id="rId7" Type="http://schemas.openxmlformats.org/officeDocument/2006/relationships/image" Target="../media/image145.png"/><Relationship Id="rId12" Type="http://schemas.openxmlformats.org/officeDocument/2006/relationships/image" Target="../media/image150.png"/><Relationship Id="rId17" Type="http://schemas.openxmlformats.org/officeDocument/2006/relationships/image" Target="../media/image155.png"/><Relationship Id="rId25" Type="http://schemas.openxmlformats.org/officeDocument/2006/relationships/image" Target="../media/image163.png"/><Relationship Id="rId2" Type="http://schemas.openxmlformats.org/officeDocument/2006/relationships/image" Target="../media/image140.png"/><Relationship Id="rId16" Type="http://schemas.openxmlformats.org/officeDocument/2006/relationships/image" Target="../media/image154.png"/><Relationship Id="rId20" Type="http://schemas.openxmlformats.org/officeDocument/2006/relationships/image" Target="../media/image1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24" Type="http://schemas.openxmlformats.org/officeDocument/2006/relationships/image" Target="../media/image162.png"/><Relationship Id="rId5" Type="http://schemas.openxmlformats.org/officeDocument/2006/relationships/image" Target="../media/image143.png"/><Relationship Id="rId15" Type="http://schemas.openxmlformats.org/officeDocument/2006/relationships/image" Target="../media/image153.png"/><Relationship Id="rId23" Type="http://schemas.openxmlformats.org/officeDocument/2006/relationships/image" Target="../media/image161.png"/><Relationship Id="rId28" Type="http://schemas.openxmlformats.org/officeDocument/2006/relationships/image" Target="../media/image166.png"/><Relationship Id="rId10" Type="http://schemas.openxmlformats.org/officeDocument/2006/relationships/image" Target="../media/image148.png"/><Relationship Id="rId19" Type="http://schemas.openxmlformats.org/officeDocument/2006/relationships/image" Target="../media/image157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Relationship Id="rId22" Type="http://schemas.openxmlformats.org/officeDocument/2006/relationships/image" Target="../media/image160.png"/><Relationship Id="rId27" Type="http://schemas.openxmlformats.org/officeDocument/2006/relationships/image" Target="../media/image16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5.png"/><Relationship Id="rId7" Type="http://schemas.openxmlformats.org/officeDocument/2006/relationships/image" Target="../media/image76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8.png"/><Relationship Id="rId5" Type="http://schemas.openxmlformats.org/officeDocument/2006/relationships/image" Target="../media/image71.png"/><Relationship Id="rId10" Type="http://schemas.openxmlformats.org/officeDocument/2006/relationships/image" Target="../media/image170.png"/><Relationship Id="rId4" Type="http://schemas.openxmlformats.org/officeDocument/2006/relationships/image" Target="../media/image70.png"/><Relationship Id="rId9" Type="http://schemas.openxmlformats.org/officeDocument/2006/relationships/image" Target="../media/image16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41.png"/><Relationship Id="rId7" Type="http://schemas.openxmlformats.org/officeDocument/2006/relationships/image" Target="../media/image17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2.png"/><Relationship Id="rId11" Type="http://schemas.openxmlformats.org/officeDocument/2006/relationships/image" Target="../media/image176.png"/><Relationship Id="rId5" Type="http://schemas.openxmlformats.org/officeDocument/2006/relationships/image" Target="../media/image43.png"/><Relationship Id="rId10" Type="http://schemas.openxmlformats.org/officeDocument/2006/relationships/image" Target="../media/image175.png"/><Relationship Id="rId4" Type="http://schemas.openxmlformats.org/officeDocument/2006/relationships/image" Target="../media/image171.png"/><Relationship Id="rId9" Type="http://schemas.openxmlformats.org/officeDocument/2006/relationships/image" Target="../media/image10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41.png"/><Relationship Id="rId7" Type="http://schemas.openxmlformats.org/officeDocument/2006/relationships/image" Target="../media/image179.png"/><Relationship Id="rId12" Type="http://schemas.openxmlformats.org/officeDocument/2006/relationships/image" Target="../media/image18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8.png"/><Relationship Id="rId11" Type="http://schemas.openxmlformats.org/officeDocument/2006/relationships/image" Target="../media/image182.png"/><Relationship Id="rId5" Type="http://schemas.openxmlformats.org/officeDocument/2006/relationships/image" Target="../media/image177.png"/><Relationship Id="rId10" Type="http://schemas.openxmlformats.org/officeDocument/2006/relationships/image" Target="../media/image181.png"/><Relationship Id="rId4" Type="http://schemas.openxmlformats.org/officeDocument/2006/relationships/image" Target="../media/image43.png"/><Relationship Id="rId9" Type="http://schemas.openxmlformats.org/officeDocument/2006/relationships/image" Target="../media/image1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9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7.png"/><Relationship Id="rId3" Type="http://schemas.openxmlformats.org/officeDocument/2006/relationships/image" Target="../media/image35.png"/><Relationship Id="rId7" Type="http://schemas.openxmlformats.org/officeDocument/2006/relationships/image" Target="../media/image50.png"/><Relationship Id="rId12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54.png"/><Relationship Id="rId10" Type="http://schemas.openxmlformats.org/officeDocument/2006/relationships/image" Target="../media/image5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1.png"/><Relationship Id="rId3" Type="http://schemas.openxmlformats.org/officeDocument/2006/relationships/image" Target="../media/image35.png"/><Relationship Id="rId7" Type="http://schemas.openxmlformats.org/officeDocument/2006/relationships/image" Target="../media/image57.png"/><Relationship Id="rId12" Type="http://schemas.openxmlformats.org/officeDocument/2006/relationships/image" Target="../media/image60.png"/><Relationship Id="rId2" Type="http://schemas.openxmlformats.org/officeDocument/2006/relationships/image" Target="../media/image55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62.png"/><Relationship Id="rId10" Type="http://schemas.openxmlformats.org/officeDocument/2006/relationships/image" Target="../media/image59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68.png"/><Relationship Id="rId3" Type="http://schemas.openxmlformats.org/officeDocument/2006/relationships/image" Target="../media/image35.png"/><Relationship Id="rId7" Type="http://schemas.openxmlformats.org/officeDocument/2006/relationships/image" Target="../media/image65.png"/><Relationship Id="rId12" Type="http://schemas.openxmlformats.org/officeDocument/2006/relationships/image" Target="../media/image6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6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5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81.png"/><Relationship Id="rId3" Type="http://schemas.openxmlformats.org/officeDocument/2006/relationships/image" Target="../media/image5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E1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26860" y="3945993"/>
            <a:ext cx="13095238" cy="19619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67754" y="3432630"/>
            <a:ext cx="5123810" cy="7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855124" y="5268623"/>
            <a:ext cx="12575467" cy="493714"/>
            <a:chOff x="2855124" y="5268623"/>
            <a:chExt cx="12575467" cy="493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5124" y="5268623"/>
              <a:ext cx="1257546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28307" y="1188909"/>
            <a:ext cx="6133333" cy="1361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826323" y="2195969"/>
            <a:ext cx="8996598" cy="408869"/>
            <a:chOff x="4826323" y="2195969"/>
            <a:chExt cx="8996598" cy="4088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6323" y="2195969"/>
              <a:ext cx="8996598" cy="4088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7700" y="3894572"/>
            <a:ext cx="3752381" cy="1619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631138" y="2604838"/>
            <a:ext cx="599683" cy="1031004"/>
            <a:chOff x="5631138" y="2604838"/>
            <a:chExt cx="599683" cy="103100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31138" y="2604838"/>
              <a:ext cx="599683" cy="103100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10560" y="2549313"/>
            <a:ext cx="6171429" cy="11714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566373" y="3639186"/>
            <a:ext cx="5152968" cy="130256"/>
            <a:chOff x="6566373" y="3639186"/>
            <a:chExt cx="5152968" cy="13025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66373" y="3639186"/>
              <a:ext cx="5152968" cy="13025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322570" y="2755694"/>
            <a:ext cx="2638095" cy="117142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40274" y="3635842"/>
            <a:ext cx="3665367" cy="130256"/>
            <a:chOff x="940274" y="3635842"/>
            <a:chExt cx="3665367" cy="13025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0274" y="3635842"/>
              <a:ext cx="3665367" cy="13025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84858" y="3915163"/>
            <a:ext cx="3790476" cy="27333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822921" y="3642538"/>
            <a:ext cx="3500631" cy="130256"/>
            <a:chOff x="13822921" y="3642538"/>
            <a:chExt cx="3500631" cy="13025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22921" y="3642538"/>
              <a:ext cx="3500631" cy="13025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44713" y="2726589"/>
            <a:ext cx="2428571" cy="117142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327991" y="7407394"/>
            <a:ext cx="1918021" cy="767208"/>
            <a:chOff x="8327991" y="7407394"/>
            <a:chExt cx="1918021" cy="76720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27991" y="7407394"/>
              <a:ext cx="1918021" cy="76720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826323" y="6640185"/>
            <a:ext cx="1918021" cy="767208"/>
            <a:chOff x="4826323" y="6640185"/>
            <a:chExt cx="1918021" cy="76720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26323" y="6640185"/>
              <a:ext cx="1918021" cy="76720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826323" y="7407394"/>
            <a:ext cx="1918021" cy="767208"/>
            <a:chOff x="4826323" y="7407394"/>
            <a:chExt cx="1918021" cy="76720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26323" y="7407394"/>
              <a:ext cx="1918021" cy="76720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826323" y="8174602"/>
            <a:ext cx="1918021" cy="767208"/>
            <a:chOff x="4826323" y="8174602"/>
            <a:chExt cx="1918021" cy="76720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26323" y="8174602"/>
              <a:ext cx="1918021" cy="767208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610593" y="6036427"/>
            <a:ext cx="2266667" cy="65714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904900" y="6536154"/>
            <a:ext cx="1918021" cy="767208"/>
            <a:chOff x="11904900" y="6536154"/>
            <a:chExt cx="1918021" cy="76720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904900" y="6536154"/>
              <a:ext cx="1918021" cy="767208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705389" y="6013643"/>
            <a:ext cx="2266667" cy="657143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187389" y="6784113"/>
            <a:ext cx="2219048" cy="65714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851677" y="7616253"/>
            <a:ext cx="1168596" cy="349490"/>
            <a:chOff x="6851677" y="7616253"/>
            <a:chExt cx="1168596" cy="3494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51677" y="7616253"/>
              <a:ext cx="1168596" cy="3494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750209" y="7610777"/>
            <a:ext cx="1921946" cy="360442"/>
            <a:chOff x="1750209" y="7610777"/>
            <a:chExt cx="1921946" cy="360442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750209" y="7610777"/>
              <a:ext cx="1921946" cy="360442"/>
              <a:chOff x="1750209" y="7610777"/>
              <a:chExt cx="1921946" cy="360442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750209" y="7610777"/>
                <a:ext cx="1921946" cy="360442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30363" y="7573201"/>
              <a:ext cx="904762" cy="44761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750209" y="7046951"/>
            <a:ext cx="1921946" cy="360442"/>
            <a:chOff x="1750209" y="7046951"/>
            <a:chExt cx="1921946" cy="360442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750209" y="7046951"/>
              <a:ext cx="1921946" cy="360442"/>
              <a:chOff x="1750209" y="7046951"/>
              <a:chExt cx="1921946" cy="360442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750209" y="7046951"/>
                <a:ext cx="1921946" cy="360442"/>
              </a:xfrm>
              <a:prstGeom prst="rect">
                <a:avLst/>
              </a:prstGeom>
            </p:spPr>
          </p:pic>
        </p:grpSp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230360" y="7009372"/>
              <a:ext cx="933333" cy="44761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750209" y="8174602"/>
            <a:ext cx="1921946" cy="360442"/>
            <a:chOff x="1750209" y="8174602"/>
            <a:chExt cx="1921946" cy="360442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750209" y="8174602"/>
              <a:ext cx="1921946" cy="360442"/>
              <a:chOff x="1750209" y="8174602"/>
              <a:chExt cx="1921946" cy="360442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750209" y="8174602"/>
                <a:ext cx="1921946" cy="360442"/>
              </a:xfrm>
              <a:prstGeom prst="rect">
                <a:avLst/>
              </a:prstGeom>
            </p:spPr>
          </p:pic>
        </p:grpSp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30363" y="8137022"/>
              <a:ext cx="904762" cy="44761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824951" y="7657944"/>
            <a:ext cx="820575" cy="266108"/>
            <a:chOff x="3824951" y="7657944"/>
            <a:chExt cx="820575" cy="266108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824951" y="7657944"/>
              <a:ext cx="820575" cy="266108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3804359" y="7274339"/>
            <a:ext cx="820575" cy="266108"/>
            <a:chOff x="3804359" y="7274339"/>
            <a:chExt cx="820575" cy="266108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2220000">
              <a:off x="3804359" y="7274339"/>
              <a:ext cx="820575" cy="266108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3827494" y="8011123"/>
            <a:ext cx="820575" cy="266108"/>
            <a:chOff x="3827494" y="8011123"/>
            <a:chExt cx="820575" cy="266108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2220000">
              <a:off x="3827494" y="8011123"/>
              <a:ext cx="820575" cy="26610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245681" y="8377985"/>
            <a:ext cx="1921946" cy="360442"/>
            <a:chOff x="13245681" y="8377985"/>
            <a:chExt cx="1921946" cy="360442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13245681" y="8377985"/>
              <a:ext cx="1921946" cy="360442"/>
              <a:chOff x="13245681" y="8377985"/>
              <a:chExt cx="1921946" cy="360442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3245681" y="8377985"/>
                <a:ext cx="1921946" cy="360442"/>
              </a:xfrm>
              <a:prstGeom prst="rect">
                <a:avLst/>
              </a:prstGeom>
            </p:spPr>
          </p:pic>
        </p:grpSp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725835" y="8340409"/>
              <a:ext cx="904762" cy="447619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4759095" y="7046951"/>
            <a:ext cx="1921946" cy="360442"/>
            <a:chOff x="14759095" y="7046951"/>
            <a:chExt cx="1921946" cy="360442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14759095" y="7046951"/>
              <a:ext cx="1921946" cy="360442"/>
              <a:chOff x="14759095" y="7046951"/>
              <a:chExt cx="1921946" cy="360442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4759095" y="7046951"/>
                <a:ext cx="1921946" cy="360442"/>
              </a:xfrm>
              <a:prstGeom prst="rect">
                <a:avLst/>
              </a:prstGeom>
            </p:spPr>
          </p:pic>
        </p:grpSp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239246" y="7009372"/>
              <a:ext cx="933333" cy="44761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5713497" y="8377254"/>
            <a:ext cx="1921946" cy="360442"/>
            <a:chOff x="15713497" y="8377254"/>
            <a:chExt cx="1921946" cy="360442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15713497" y="8377254"/>
              <a:ext cx="1921946" cy="360442"/>
              <a:chOff x="15713497" y="8377254"/>
              <a:chExt cx="1921946" cy="360442"/>
            </a:xfrm>
          </p:grpSpPr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5713497" y="8377254"/>
                <a:ext cx="1921946" cy="360442"/>
              </a:xfrm>
              <a:prstGeom prst="rect">
                <a:avLst/>
              </a:prstGeom>
            </p:spPr>
          </p:pic>
        </p:grpSp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6193651" y="8339674"/>
              <a:ext cx="904762" cy="44761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6124786" y="7687207"/>
            <a:ext cx="815680" cy="264521"/>
            <a:chOff x="16124786" y="7687207"/>
            <a:chExt cx="815680" cy="264521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3360000">
              <a:off x="16124786" y="7687207"/>
              <a:ext cx="815680" cy="264521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4358312" y="7709125"/>
            <a:ext cx="896564" cy="255033"/>
            <a:chOff x="14358312" y="7709125"/>
            <a:chExt cx="896564" cy="255033"/>
          </a:xfrm>
        </p:grpSpPr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13740000">
              <a:off x="14358312" y="7709125"/>
              <a:ext cx="896564" cy="255033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13999455" y="7069915"/>
            <a:ext cx="714511" cy="266108"/>
            <a:chOff x="13999455" y="7069915"/>
            <a:chExt cx="714511" cy="266108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720000">
              <a:off x="13999455" y="7069915"/>
              <a:ext cx="714511" cy="266108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10530185" y="7062186"/>
            <a:ext cx="1168596" cy="349490"/>
            <a:chOff x="10530185" y="7062186"/>
            <a:chExt cx="1168596" cy="349490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1440000">
              <a:off x="10530185" y="7062186"/>
              <a:ext cx="1168596" cy="3494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26323" y="2195969"/>
            <a:ext cx="8996598" cy="408869"/>
            <a:chOff x="4826323" y="2195969"/>
            <a:chExt cx="8996598" cy="4088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6323" y="2195969"/>
              <a:ext cx="8996598" cy="408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28588" y="2604838"/>
            <a:ext cx="599683" cy="1031004"/>
            <a:chOff x="5728588" y="2604838"/>
            <a:chExt cx="599683" cy="10310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8588" y="2604838"/>
              <a:ext cx="599683" cy="103100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72746" y="2549313"/>
            <a:ext cx="5885714" cy="11714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566373" y="3552506"/>
            <a:ext cx="5152968" cy="130256"/>
            <a:chOff x="6566373" y="3552506"/>
            <a:chExt cx="5152968" cy="13025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66373" y="3552506"/>
              <a:ext cx="5152968" cy="13025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28308" y="1188908"/>
            <a:ext cx="7152381" cy="13619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835428" y="4911093"/>
            <a:ext cx="4282217" cy="2949324"/>
            <a:chOff x="3835428" y="4911093"/>
            <a:chExt cx="4282217" cy="29493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2935" y="4848295"/>
              <a:ext cx="2400000" cy="752381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92345" y="5658327"/>
              <a:ext cx="4171429" cy="1419048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3996981" y="5437971"/>
              <a:ext cx="3959111" cy="147316"/>
              <a:chOff x="3996981" y="5437971"/>
              <a:chExt cx="3959111" cy="147316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996981" y="5437971"/>
                <a:ext cx="3959111" cy="14731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996981" y="7217700"/>
              <a:ext cx="3959111" cy="642717"/>
              <a:chOff x="3996981" y="7217700"/>
              <a:chExt cx="3959111" cy="642717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3996981" y="7217700"/>
                <a:ext cx="3959111" cy="642717"/>
                <a:chOff x="3996981" y="7217700"/>
                <a:chExt cx="3959111" cy="642717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3996981" y="7217700"/>
                  <a:ext cx="3959111" cy="642717"/>
                </a:xfrm>
                <a:prstGeom prst="rect">
                  <a:avLst/>
                </a:prstGeom>
              </p:spPr>
            </p:pic>
          </p:grpSp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038495" y="7201482"/>
                <a:ext cx="3952381" cy="752381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0829062" y="4911093"/>
            <a:ext cx="4281091" cy="2929215"/>
            <a:chOff x="10829062" y="4911093"/>
            <a:chExt cx="4281091" cy="292921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45430" y="4848724"/>
              <a:ext cx="2657143" cy="742857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786272" y="5653232"/>
              <a:ext cx="4371429" cy="1409524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11003549" y="5434379"/>
              <a:ext cx="3932116" cy="146311"/>
              <a:chOff x="11003549" y="5434379"/>
              <a:chExt cx="3932116" cy="146311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003549" y="5434379"/>
                <a:ext cx="3932116" cy="14631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1003549" y="7201973"/>
              <a:ext cx="3932116" cy="638334"/>
              <a:chOff x="11003549" y="7201973"/>
              <a:chExt cx="3932116" cy="638334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11003549" y="7201973"/>
                <a:ext cx="3932116" cy="638334"/>
                <a:chOff x="11003549" y="7201973"/>
                <a:chExt cx="3932116" cy="638334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11003549" y="7201973"/>
                  <a:ext cx="3932116" cy="638334"/>
                </a:xfrm>
                <a:prstGeom prst="rect">
                  <a:avLst/>
                </a:prstGeom>
              </p:spPr>
            </p:pic>
          </p:grpSp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1044795" y="7185862"/>
                <a:ext cx="3419048" cy="74285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26323" y="2195969"/>
            <a:ext cx="8996598" cy="408869"/>
            <a:chOff x="4826323" y="2195969"/>
            <a:chExt cx="8996598" cy="4088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6323" y="2195969"/>
              <a:ext cx="8996598" cy="408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28588" y="2604838"/>
            <a:ext cx="599683" cy="1031004"/>
            <a:chOff x="5728588" y="2604838"/>
            <a:chExt cx="599683" cy="10310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8588" y="2604838"/>
              <a:ext cx="599683" cy="103100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4103" y="2406651"/>
            <a:ext cx="6123810" cy="16285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566373" y="3792904"/>
            <a:ext cx="5152968" cy="130256"/>
            <a:chOff x="6566373" y="3792904"/>
            <a:chExt cx="5152968" cy="13025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66373" y="3792904"/>
              <a:ext cx="5152968" cy="13025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46542" y="1188908"/>
            <a:ext cx="7142857" cy="13619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552954" y="4890503"/>
            <a:ext cx="4351268" cy="2478267"/>
            <a:chOff x="3552954" y="4890503"/>
            <a:chExt cx="4351268" cy="247826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24891" y="4827706"/>
              <a:ext cx="4580952" cy="752381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09871" y="5658326"/>
              <a:ext cx="4314286" cy="1838095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3714506" y="5437971"/>
              <a:ext cx="3959111" cy="147316"/>
              <a:chOff x="3714506" y="5437971"/>
              <a:chExt cx="3959111" cy="147316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714506" y="5437971"/>
                <a:ext cx="3959111" cy="147316"/>
              </a:xfrm>
              <a:prstGeom prst="rect">
                <a:avLst/>
              </a:prstGeom>
            </p:spPr>
          </p:pic>
        </p:grpSp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350060" y="4827707"/>
            <a:ext cx="3666667" cy="7523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335107" y="5658326"/>
            <a:ext cx="4142857" cy="183809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539700" y="5437971"/>
            <a:ext cx="3959111" cy="147316"/>
            <a:chOff x="10539700" y="5437971"/>
            <a:chExt cx="3959111" cy="14731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39700" y="5437971"/>
              <a:ext cx="3959111" cy="1473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998" y="1114616"/>
            <a:ext cx="13238095" cy="15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248545" y="2227496"/>
            <a:ext cx="3788625" cy="408869"/>
            <a:chOff x="7248545" y="2227496"/>
            <a:chExt cx="3788625" cy="4088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48545" y="2227496"/>
              <a:ext cx="3788625" cy="408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33089" y="4521639"/>
            <a:ext cx="2977457" cy="2977457"/>
            <a:chOff x="4233089" y="4521639"/>
            <a:chExt cx="2977457" cy="29774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089" y="4521639"/>
              <a:ext cx="2977457" cy="29774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17876" y="5151814"/>
            <a:ext cx="1607882" cy="1717108"/>
            <a:chOff x="4917876" y="5151814"/>
            <a:chExt cx="1607882" cy="171710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17876" y="5151814"/>
              <a:ext cx="1607882" cy="171710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13068" y="7986563"/>
            <a:ext cx="2409524" cy="9619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108539" y="4521639"/>
            <a:ext cx="2977457" cy="3890035"/>
            <a:chOff x="11108539" y="4521639"/>
            <a:chExt cx="2977457" cy="389003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1108539" y="4521639"/>
              <a:ext cx="2977457" cy="2977457"/>
              <a:chOff x="11108539" y="4521639"/>
              <a:chExt cx="2977457" cy="2977457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108539" y="4521639"/>
                <a:ext cx="2977457" cy="297745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1740821" y="4987197"/>
              <a:ext cx="1712893" cy="1673120"/>
              <a:chOff x="11740821" y="4987197"/>
              <a:chExt cx="1712893" cy="1673120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740821" y="4987197"/>
                <a:ext cx="1712893" cy="1673120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05049" y="7916449"/>
              <a:ext cx="2485714" cy="54285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09677" y="863142"/>
            <a:ext cx="7142857" cy="53333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3071" y="1143380"/>
            <a:ext cx="10685714" cy="15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09675" y="2540438"/>
            <a:ext cx="10428571" cy="5333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87223" y="2195969"/>
            <a:ext cx="7511269" cy="408869"/>
            <a:chOff x="5387223" y="2195969"/>
            <a:chExt cx="7511269" cy="40886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87223" y="2195969"/>
              <a:ext cx="7511269" cy="408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211589" y="3686943"/>
            <a:ext cx="4351267" cy="1654334"/>
            <a:chOff x="3211589" y="3686943"/>
            <a:chExt cx="4351267" cy="165433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83525" y="3624145"/>
              <a:ext cx="2971429" cy="752381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67781" y="4454039"/>
              <a:ext cx="4285714" cy="1009524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3373143" y="4234409"/>
              <a:ext cx="3959111" cy="147316"/>
              <a:chOff x="3373143" y="4234409"/>
              <a:chExt cx="3959111" cy="14731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373143" y="4234409"/>
                <a:ext cx="3959111" cy="147316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847029" y="6320229"/>
            <a:ext cx="7080386" cy="1161999"/>
            <a:chOff x="1847029" y="6320229"/>
            <a:chExt cx="7080386" cy="116199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70840" y="6274450"/>
              <a:ext cx="628571" cy="904762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9687" y="6282134"/>
              <a:ext cx="6580952" cy="131428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67822" y="5744454"/>
            <a:ext cx="1342857" cy="52381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70840" y="8213822"/>
            <a:ext cx="600000" cy="90476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593684" y="8417229"/>
            <a:ext cx="5723810" cy="48571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722857" y="3686943"/>
            <a:ext cx="4351282" cy="1737370"/>
            <a:chOff x="10722857" y="3686943"/>
            <a:chExt cx="4351282" cy="173737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694808" y="3624145"/>
              <a:ext cx="3104762" cy="752381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679049" y="4454039"/>
              <a:ext cx="3885714" cy="1009524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0884398" y="4234409"/>
              <a:ext cx="3959111" cy="147316"/>
              <a:chOff x="10884398" y="4234409"/>
              <a:chExt cx="3959111" cy="147316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884398" y="4234409"/>
                <a:ext cx="3959111" cy="147316"/>
              </a:xfrm>
              <a:prstGeom prst="rect">
                <a:avLst/>
              </a:prstGeom>
            </p:spPr>
          </p:pic>
        </p:grpSp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282108" y="8213822"/>
            <a:ext cx="600000" cy="90476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58297" y="6320229"/>
            <a:ext cx="7080394" cy="1161999"/>
            <a:chOff x="9358297" y="6320229"/>
            <a:chExt cx="7080394" cy="116199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82108" y="6274450"/>
              <a:ext cx="628571" cy="904762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10963" y="6282134"/>
              <a:ext cx="6580952" cy="1171429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979049" y="5744458"/>
            <a:ext cx="1342857" cy="52381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849096" y="8168014"/>
            <a:ext cx="5866667" cy="9238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11911" y="1143380"/>
            <a:ext cx="7695238" cy="15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326997" y="2195969"/>
            <a:ext cx="5637759" cy="408869"/>
            <a:chOff x="6326997" y="2195969"/>
            <a:chExt cx="5637759" cy="4088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6997" y="2195969"/>
              <a:ext cx="5637759" cy="408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577131" y="3187716"/>
            <a:ext cx="6565726" cy="1126723"/>
            <a:chOff x="2577131" y="3187716"/>
            <a:chExt cx="6565726" cy="112672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904" y="3712983"/>
              <a:ext cx="3180952" cy="447619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2577131" y="3187716"/>
              <a:ext cx="1126723" cy="1126723"/>
              <a:chOff x="2577131" y="3187716"/>
              <a:chExt cx="1126723" cy="1126723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2577131" y="3187716"/>
                <a:ext cx="1126723" cy="1126723"/>
                <a:chOff x="2577131" y="3187716"/>
                <a:chExt cx="1126723" cy="1126723"/>
              </a:xfrm>
            </p:grpSpPr>
            <p:pic>
              <p:nvPicPr>
                <p:cNvPr id="10" name="Object 9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577131" y="3187716"/>
                  <a:ext cx="1126723" cy="1126723"/>
                </a:xfrm>
                <a:prstGeom prst="rect">
                  <a:avLst/>
                </a:prstGeom>
              </p:spPr>
            </p:pic>
          </p:grpSp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43657" y="3402756"/>
                <a:ext cx="809524" cy="771429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59647" y="3205973"/>
              <a:ext cx="1095238" cy="51428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98829" y="4611847"/>
            <a:ext cx="771429" cy="77142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98829" y="8710457"/>
            <a:ext cx="771429" cy="77142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789312" y="6305057"/>
            <a:ext cx="3561905" cy="44761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556537" y="5779790"/>
            <a:ext cx="1126723" cy="1126723"/>
            <a:chOff x="2556537" y="5779790"/>
            <a:chExt cx="1126723" cy="112672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56537" y="5779790"/>
              <a:ext cx="1126723" cy="112672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23067" y="5994829"/>
            <a:ext cx="771429" cy="77142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739056" y="5798049"/>
            <a:ext cx="2142857" cy="51428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809904" y="8814763"/>
            <a:ext cx="4542857" cy="88571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577131" y="8289496"/>
            <a:ext cx="1126723" cy="1126723"/>
            <a:chOff x="2577131" y="8289496"/>
            <a:chExt cx="1126723" cy="112672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77131" y="8289496"/>
              <a:ext cx="1126723" cy="1126723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843657" y="8504533"/>
            <a:ext cx="761905" cy="77142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783865" y="8323321"/>
            <a:ext cx="1619048" cy="51428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375620" y="3712982"/>
            <a:ext cx="4771429" cy="44761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142857" y="3187716"/>
            <a:ext cx="1126723" cy="1126723"/>
            <a:chOff x="9142857" y="3187716"/>
            <a:chExt cx="1126723" cy="112672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142857" y="3187716"/>
              <a:ext cx="1126723" cy="112672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409381" y="3402752"/>
            <a:ext cx="752381" cy="77142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325412" y="3205974"/>
            <a:ext cx="2266667" cy="51428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375620" y="6294582"/>
            <a:ext cx="4571429" cy="44761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142857" y="5769317"/>
            <a:ext cx="1126723" cy="1126723"/>
            <a:chOff x="9142857" y="5769317"/>
            <a:chExt cx="1126723" cy="112672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142857" y="5769317"/>
              <a:ext cx="1126723" cy="1126723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409381" y="5984352"/>
            <a:ext cx="771429" cy="77142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325412" y="5787574"/>
            <a:ext cx="1761905" cy="514286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375620" y="8814763"/>
            <a:ext cx="5123810" cy="88571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142857" y="8289496"/>
            <a:ext cx="1126723" cy="1126723"/>
            <a:chOff x="9142857" y="8289496"/>
            <a:chExt cx="1126723" cy="112672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142857" y="8289496"/>
              <a:ext cx="1126723" cy="1126723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409381" y="8504533"/>
            <a:ext cx="761905" cy="771429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0325412" y="8307755"/>
            <a:ext cx="2171429" cy="514286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2809677" y="2540439"/>
            <a:ext cx="9942857" cy="5238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994" y="1114613"/>
            <a:ext cx="11885714" cy="15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248545" y="2227496"/>
            <a:ext cx="3788625" cy="408869"/>
            <a:chOff x="7248545" y="2227496"/>
            <a:chExt cx="3788625" cy="4088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48545" y="2227496"/>
              <a:ext cx="3788625" cy="408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33089" y="4521639"/>
            <a:ext cx="2977457" cy="2977457"/>
            <a:chOff x="4233089" y="4521639"/>
            <a:chExt cx="2977457" cy="29774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089" y="4521639"/>
              <a:ext cx="2977457" cy="29774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17876" y="5151814"/>
            <a:ext cx="1607882" cy="1717108"/>
            <a:chOff x="4917876" y="5151814"/>
            <a:chExt cx="1607882" cy="171710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17876" y="5151814"/>
              <a:ext cx="1607882" cy="171710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13068" y="7986563"/>
            <a:ext cx="2085714" cy="5428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108539" y="4521639"/>
            <a:ext cx="2977457" cy="3890035"/>
            <a:chOff x="11108539" y="4521639"/>
            <a:chExt cx="2977457" cy="389003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1108539" y="4521639"/>
              <a:ext cx="2977457" cy="2977457"/>
              <a:chOff x="11108539" y="4521639"/>
              <a:chExt cx="2977457" cy="2977457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108539" y="4521639"/>
                <a:ext cx="2977457" cy="297745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1740821" y="4987197"/>
              <a:ext cx="1712893" cy="1673120"/>
              <a:chOff x="11740821" y="4987197"/>
              <a:chExt cx="1712893" cy="1673120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740821" y="4987197"/>
                <a:ext cx="1712893" cy="1673120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05049" y="7916449"/>
              <a:ext cx="1685714" cy="54285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09677" y="863142"/>
            <a:ext cx="7133333" cy="53333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26323" y="2195969"/>
            <a:ext cx="8996598" cy="408869"/>
            <a:chOff x="4826323" y="2195969"/>
            <a:chExt cx="8996598" cy="4088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6323" y="2195969"/>
              <a:ext cx="8996598" cy="408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28588" y="2604838"/>
            <a:ext cx="599683" cy="1031004"/>
            <a:chOff x="5728588" y="2604838"/>
            <a:chExt cx="599683" cy="10310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8588" y="2604838"/>
              <a:ext cx="599683" cy="103100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4103" y="2406646"/>
            <a:ext cx="5152381" cy="11714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566373" y="3484994"/>
            <a:ext cx="5152968" cy="130256"/>
            <a:chOff x="6566373" y="3484994"/>
            <a:chExt cx="5152968" cy="13025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66373" y="3484994"/>
              <a:ext cx="5152968" cy="13025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46546" y="1188908"/>
            <a:ext cx="7104762" cy="13619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552952" y="4890505"/>
            <a:ext cx="4351267" cy="2188700"/>
            <a:chOff x="3552952" y="4890505"/>
            <a:chExt cx="4351267" cy="218870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24888" y="4827707"/>
              <a:ext cx="3276190" cy="752381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09869" y="5658326"/>
              <a:ext cx="3742857" cy="1419048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3714506" y="5437971"/>
              <a:ext cx="3959111" cy="147316"/>
              <a:chOff x="3714506" y="5437971"/>
              <a:chExt cx="3959111" cy="147316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714506" y="5437971"/>
                <a:ext cx="3959111" cy="147316"/>
              </a:xfrm>
              <a:prstGeom prst="rect">
                <a:avLst/>
              </a:prstGeom>
            </p:spPr>
          </p:pic>
        </p:grpSp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350060" y="4827707"/>
            <a:ext cx="3152381" cy="7523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335107" y="5658326"/>
            <a:ext cx="3571429" cy="141904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539700" y="5437971"/>
            <a:ext cx="3959111" cy="147316"/>
            <a:chOff x="10539700" y="5437971"/>
            <a:chExt cx="3959111" cy="14731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39700" y="5437971"/>
              <a:ext cx="3959111" cy="1473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26323" y="2195969"/>
            <a:ext cx="8996598" cy="408869"/>
            <a:chOff x="4826323" y="2195969"/>
            <a:chExt cx="8996598" cy="4088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6323" y="2195969"/>
              <a:ext cx="8996598" cy="408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28588" y="2604838"/>
            <a:ext cx="599683" cy="1031004"/>
            <a:chOff x="5728588" y="2604838"/>
            <a:chExt cx="599683" cy="10310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8588" y="2604838"/>
              <a:ext cx="599683" cy="10310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66373" y="3484994"/>
            <a:ext cx="5152968" cy="130256"/>
            <a:chOff x="6566373" y="3484994"/>
            <a:chExt cx="5152968" cy="1302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6373" y="3484994"/>
              <a:ext cx="5152968" cy="13025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46546" y="1188908"/>
            <a:ext cx="6209524" cy="13619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552952" y="4890505"/>
            <a:ext cx="4351267" cy="2637486"/>
            <a:chOff x="3552952" y="4890505"/>
            <a:chExt cx="4351267" cy="26374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24888" y="4827707"/>
              <a:ext cx="3323810" cy="752381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09869" y="5658326"/>
              <a:ext cx="4447619" cy="1838095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3714506" y="5437971"/>
              <a:ext cx="3959111" cy="147316"/>
              <a:chOff x="3714506" y="5437971"/>
              <a:chExt cx="3959111" cy="14731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714506" y="5437971"/>
                <a:ext cx="3959111" cy="147316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50060" y="4827707"/>
            <a:ext cx="3628571" cy="75238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335107" y="5658326"/>
            <a:ext cx="4209524" cy="141904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539700" y="5437971"/>
            <a:ext cx="3959111" cy="147316"/>
            <a:chOff x="10539700" y="5437971"/>
            <a:chExt cx="3959111" cy="14731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39700" y="5437971"/>
              <a:ext cx="3959111" cy="147316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944103" y="2406646"/>
            <a:ext cx="5809524" cy="117142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369774" y="6768421"/>
            <a:ext cx="4438095" cy="225714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0E1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11911" y="4060854"/>
            <a:ext cx="7009524" cy="15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493308" y="5106062"/>
            <a:ext cx="5299098" cy="408869"/>
            <a:chOff x="6493308" y="5106062"/>
            <a:chExt cx="5299098" cy="4088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3308" y="5106062"/>
              <a:ext cx="5299098" cy="4088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96344" y="8733173"/>
            <a:ext cx="8371429" cy="6761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8710" y="919839"/>
            <a:ext cx="3628571" cy="15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138564" y="2195969"/>
            <a:ext cx="3788625" cy="408869"/>
            <a:chOff x="7138564" y="2195969"/>
            <a:chExt cx="3788625" cy="4088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8564" y="2195969"/>
              <a:ext cx="3788625" cy="408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75819" y="6772234"/>
            <a:ext cx="3653695" cy="29325"/>
            <a:chOff x="3575819" y="6772234"/>
            <a:chExt cx="3653695" cy="2932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3575819" y="6772234"/>
              <a:ext cx="3653695" cy="2932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80708" y="6812450"/>
            <a:ext cx="1609524" cy="6571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00824" y="4818130"/>
            <a:ext cx="2504762" cy="4190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90703" y="5528424"/>
            <a:ext cx="1289740" cy="1091313"/>
            <a:chOff x="2990703" y="5528424"/>
            <a:chExt cx="1289740" cy="109131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90703" y="5528424"/>
              <a:ext cx="1289740" cy="10913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67530" y="5153375"/>
            <a:ext cx="1427379" cy="1466362"/>
            <a:chOff x="6567530" y="5153375"/>
            <a:chExt cx="1427379" cy="146636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67530" y="5153375"/>
              <a:ext cx="1427379" cy="146636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26346" y="6812450"/>
            <a:ext cx="1809524" cy="65714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76336" y="4818130"/>
            <a:ext cx="2485714" cy="41904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198954" y="6734139"/>
            <a:ext cx="3653695" cy="29325"/>
            <a:chOff x="7198954" y="6734139"/>
            <a:chExt cx="3653695" cy="2932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7198954" y="6734139"/>
              <a:ext cx="3653695" cy="293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173248" y="5368489"/>
            <a:ext cx="1466362" cy="1236788"/>
            <a:chOff x="10173248" y="5368489"/>
            <a:chExt cx="1466362" cy="123678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73248" y="5368489"/>
              <a:ext cx="1466362" cy="123678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457516" y="6797990"/>
            <a:ext cx="2990476" cy="162857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970482" y="6772234"/>
            <a:ext cx="3653695" cy="29325"/>
            <a:chOff x="10970482" y="6772234"/>
            <a:chExt cx="3653695" cy="2932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0970482" y="6772234"/>
              <a:ext cx="3653695" cy="2932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878900" y="5565021"/>
            <a:ext cx="1466362" cy="951112"/>
            <a:chOff x="13878900" y="5565021"/>
            <a:chExt cx="1466362" cy="95111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878900" y="5565021"/>
              <a:ext cx="1466362" cy="951112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757229" y="6778946"/>
            <a:ext cx="1790476" cy="1628571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071674" y="4818130"/>
            <a:ext cx="2485714" cy="419048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777289" y="4799082"/>
            <a:ext cx="2476190" cy="4190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4829" y="1231961"/>
            <a:ext cx="8285714" cy="15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09677" y="2802192"/>
            <a:ext cx="10580952" cy="5238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248545" y="2227496"/>
            <a:ext cx="3788625" cy="408869"/>
            <a:chOff x="7248545" y="2227496"/>
            <a:chExt cx="3788625" cy="40886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48545" y="2227496"/>
              <a:ext cx="3788625" cy="408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38400" y="5118665"/>
            <a:ext cx="2595539" cy="3599138"/>
            <a:chOff x="3372391" y="5118665"/>
            <a:chExt cx="2595539" cy="359913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372391" y="5118665"/>
              <a:ext cx="2595539" cy="2595539"/>
              <a:chOff x="3372391" y="5118665"/>
              <a:chExt cx="2595539" cy="259553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372391" y="5118665"/>
                <a:ext cx="2595539" cy="259553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969341" y="5668008"/>
              <a:ext cx="1401639" cy="1496854"/>
              <a:chOff x="3969341" y="5668008"/>
              <a:chExt cx="1401639" cy="149685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969341" y="5668008"/>
                <a:ext cx="1401639" cy="149685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973345" y="8033720"/>
              <a:ext cx="1393623" cy="684083"/>
              <a:chOff x="3973345" y="8033720"/>
              <a:chExt cx="1393623" cy="68408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933496" y="7993870"/>
                <a:ext cx="1542857" cy="838095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5836400" y="5118665"/>
            <a:ext cx="2595539" cy="2595539"/>
            <a:chOff x="6770391" y="5118665"/>
            <a:chExt cx="2595539" cy="259553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70391" y="5118665"/>
              <a:ext cx="2595539" cy="259553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541783" y="5865995"/>
            <a:ext cx="1184773" cy="1100879"/>
            <a:chOff x="7475774" y="5865995"/>
            <a:chExt cx="1184773" cy="110087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75774" y="5865995"/>
              <a:ext cx="1184773" cy="110087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63598" y="7993870"/>
            <a:ext cx="1790476" cy="83809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234400" y="5118665"/>
            <a:ext cx="2595539" cy="2595539"/>
            <a:chOff x="10168391" y="5118665"/>
            <a:chExt cx="2595539" cy="259553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68391" y="5118665"/>
              <a:ext cx="2595539" cy="259553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779799" y="5849855"/>
            <a:ext cx="1504740" cy="1133160"/>
            <a:chOff x="10713790" y="5849855"/>
            <a:chExt cx="1504740" cy="113316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13790" y="5849855"/>
              <a:ext cx="1504740" cy="113316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420992" y="7980130"/>
            <a:ext cx="2019048" cy="1171429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2632400" y="5118665"/>
            <a:ext cx="2595539" cy="2595539"/>
            <a:chOff x="13566391" y="5118665"/>
            <a:chExt cx="2595539" cy="259553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566391" y="5118665"/>
              <a:ext cx="2595539" cy="259553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183579" y="5524506"/>
            <a:ext cx="1493181" cy="1458509"/>
            <a:chOff x="14117570" y="5524506"/>
            <a:chExt cx="1493181" cy="145850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117570" y="5524506"/>
              <a:ext cx="1493181" cy="1458509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890851" y="8078021"/>
            <a:ext cx="2104762" cy="838095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809675" y="863142"/>
            <a:ext cx="7171429" cy="5333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6542" y="1167424"/>
            <a:ext cx="8571429" cy="1361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826323" y="2195969"/>
            <a:ext cx="8996598" cy="408869"/>
            <a:chOff x="4826323" y="2195969"/>
            <a:chExt cx="8996598" cy="4088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6323" y="2195969"/>
              <a:ext cx="8996598" cy="408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395987" y="2800214"/>
            <a:ext cx="3493741" cy="6987483"/>
            <a:chOff x="7395987" y="2800214"/>
            <a:chExt cx="3493741" cy="698748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05402" y="-637989"/>
              <a:ext cx="6987483" cy="13974965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95987" y="2800214"/>
              <a:ext cx="3493741" cy="69874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75526" y="3530216"/>
            <a:ext cx="2734663" cy="5306423"/>
            <a:chOff x="7775526" y="3530216"/>
            <a:chExt cx="2734663" cy="530642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5526" y="3530216"/>
              <a:ext cx="2734663" cy="530642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67554" y="3627237"/>
            <a:ext cx="2495238" cy="6571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41991" y="4407136"/>
            <a:ext cx="3885714" cy="12476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44632" y="6006811"/>
            <a:ext cx="599683" cy="1031004"/>
            <a:chOff x="944632" y="6006811"/>
            <a:chExt cx="599683" cy="103100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4632" y="6006811"/>
              <a:ext cx="599683" cy="103100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88790" y="5951286"/>
            <a:ext cx="7066667" cy="117142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84341" y="6959995"/>
            <a:ext cx="5152968" cy="130256"/>
            <a:chOff x="1684341" y="6959995"/>
            <a:chExt cx="5152968" cy="13025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84341" y="6959995"/>
              <a:ext cx="5152968" cy="13025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295507" y="3682762"/>
            <a:ext cx="599683" cy="1031004"/>
            <a:chOff x="16295507" y="3682762"/>
            <a:chExt cx="599683" cy="103100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95507" y="3682762"/>
              <a:ext cx="599683" cy="103100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209160" y="6487380"/>
            <a:ext cx="2419048" cy="6571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6295507" y="6514723"/>
            <a:ext cx="860795" cy="981444"/>
            <a:chOff x="16295507" y="6514723"/>
            <a:chExt cx="860795" cy="98144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295507" y="6514723"/>
              <a:ext cx="860795" cy="981444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635102" y="7328118"/>
            <a:ext cx="3761905" cy="161904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744831" y="4148626"/>
            <a:ext cx="3500631" cy="130256"/>
            <a:chOff x="12744831" y="4148626"/>
            <a:chExt cx="3500631" cy="13025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744831" y="4148626"/>
              <a:ext cx="3500631" cy="13025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722940" y="7037815"/>
            <a:ext cx="3500631" cy="130256"/>
            <a:chOff x="12722940" y="7037815"/>
            <a:chExt cx="3500631" cy="13025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722940" y="7037815"/>
              <a:ext cx="3500631" cy="1302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28307" y="1168317"/>
            <a:ext cx="9019048" cy="1361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826323" y="2195969"/>
            <a:ext cx="8996598" cy="408869"/>
            <a:chOff x="4826323" y="2195969"/>
            <a:chExt cx="8996598" cy="4088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6323" y="2195969"/>
              <a:ext cx="8996598" cy="408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395987" y="2800214"/>
            <a:ext cx="3493741" cy="6987483"/>
            <a:chOff x="7395987" y="2800214"/>
            <a:chExt cx="3493741" cy="698748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05402" y="-637989"/>
              <a:ext cx="6987483" cy="13974965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95987" y="2800214"/>
              <a:ext cx="3493741" cy="69874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75526" y="3530216"/>
            <a:ext cx="2734663" cy="5306423"/>
            <a:chOff x="7775526" y="3530216"/>
            <a:chExt cx="2734663" cy="530642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5526" y="3530216"/>
              <a:ext cx="2734663" cy="530642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67564" y="3627237"/>
            <a:ext cx="1952381" cy="6571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42001" y="4407134"/>
            <a:ext cx="3685714" cy="88571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44632" y="6006811"/>
            <a:ext cx="599683" cy="1031004"/>
            <a:chOff x="944632" y="6006811"/>
            <a:chExt cx="599683" cy="103100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4632" y="6006811"/>
              <a:ext cx="599683" cy="103100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88789" y="5951284"/>
            <a:ext cx="4866667" cy="117142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84341" y="6959995"/>
            <a:ext cx="5152968" cy="130256"/>
            <a:chOff x="1684341" y="6959995"/>
            <a:chExt cx="5152968" cy="13025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84341" y="6959995"/>
              <a:ext cx="5152968" cy="13025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295507" y="3682762"/>
            <a:ext cx="599683" cy="1031004"/>
            <a:chOff x="16295507" y="3682762"/>
            <a:chExt cx="599683" cy="103100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95507" y="3682762"/>
              <a:ext cx="599683" cy="103100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990162" y="6516427"/>
            <a:ext cx="3066667" cy="6571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744831" y="4148626"/>
            <a:ext cx="3500631" cy="130256"/>
            <a:chOff x="12744831" y="4148626"/>
            <a:chExt cx="3500631" cy="13025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744831" y="4148626"/>
              <a:ext cx="3500631" cy="1302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295507" y="6599529"/>
            <a:ext cx="860795" cy="981444"/>
            <a:chOff x="16295507" y="6599529"/>
            <a:chExt cx="860795" cy="98144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295507" y="6599529"/>
              <a:ext cx="860795" cy="981444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686953" y="7328115"/>
            <a:ext cx="3657143" cy="88571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722940" y="7037815"/>
            <a:ext cx="3500631" cy="130256"/>
            <a:chOff x="12722940" y="7037815"/>
            <a:chExt cx="3500631" cy="13025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722940" y="7037815"/>
              <a:ext cx="3500631" cy="1302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6546" y="281376"/>
            <a:ext cx="9657143" cy="2409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826323" y="2195969"/>
            <a:ext cx="8996598" cy="408869"/>
            <a:chOff x="4826323" y="2195969"/>
            <a:chExt cx="8996598" cy="4088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6323" y="2195969"/>
              <a:ext cx="8996598" cy="408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395987" y="2800214"/>
            <a:ext cx="3493741" cy="6987483"/>
            <a:chOff x="7395987" y="2800214"/>
            <a:chExt cx="3493741" cy="698748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05402" y="-637989"/>
              <a:ext cx="6987483" cy="13974965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95987" y="2800214"/>
              <a:ext cx="3493741" cy="69874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75526" y="3530216"/>
            <a:ext cx="2734663" cy="5306423"/>
            <a:chOff x="7775526" y="3530216"/>
            <a:chExt cx="2734663" cy="530642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5526" y="3530216"/>
              <a:ext cx="2734663" cy="530642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689306" y="3627237"/>
            <a:ext cx="3571429" cy="6571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42001" y="4407134"/>
            <a:ext cx="3790476" cy="88571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44632" y="6006811"/>
            <a:ext cx="599683" cy="1031004"/>
            <a:chOff x="944632" y="6006811"/>
            <a:chExt cx="599683" cy="103100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4632" y="6006811"/>
              <a:ext cx="599683" cy="103100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88789" y="5951284"/>
            <a:ext cx="5390476" cy="117142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84341" y="6959995"/>
            <a:ext cx="5152968" cy="130256"/>
            <a:chOff x="1684341" y="6959995"/>
            <a:chExt cx="5152968" cy="13025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84341" y="6959995"/>
              <a:ext cx="5152968" cy="13025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295507" y="3682762"/>
            <a:ext cx="599683" cy="1031004"/>
            <a:chOff x="16295507" y="3682762"/>
            <a:chExt cx="599683" cy="103100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95507" y="3682762"/>
              <a:ext cx="599683" cy="103100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689306" y="6516427"/>
            <a:ext cx="3514286" cy="6571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580095" y="4148626"/>
            <a:ext cx="3665367" cy="130256"/>
            <a:chOff x="12580095" y="4148626"/>
            <a:chExt cx="3665367" cy="13025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580095" y="4148626"/>
              <a:ext cx="3665367" cy="1302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295507" y="6599529"/>
            <a:ext cx="860795" cy="981444"/>
            <a:chOff x="16295507" y="6599529"/>
            <a:chExt cx="860795" cy="98144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295507" y="6599529"/>
              <a:ext cx="860795" cy="981444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686953" y="7328115"/>
            <a:ext cx="3476190" cy="161904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722940" y="7037815"/>
            <a:ext cx="3500631" cy="130256"/>
            <a:chOff x="12722940" y="7037815"/>
            <a:chExt cx="3500631" cy="13025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722940" y="7037815"/>
              <a:ext cx="3500631" cy="1302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28307" y="1188909"/>
            <a:ext cx="9666667" cy="1361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826323" y="2195969"/>
            <a:ext cx="8996598" cy="408869"/>
            <a:chOff x="4826323" y="2195969"/>
            <a:chExt cx="8996598" cy="4088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6323" y="2195969"/>
              <a:ext cx="8996598" cy="408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395987" y="2800214"/>
            <a:ext cx="3493741" cy="6987483"/>
            <a:chOff x="7395987" y="2800214"/>
            <a:chExt cx="3493741" cy="698748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05402" y="-637989"/>
              <a:ext cx="6987483" cy="13974965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95987" y="2800214"/>
              <a:ext cx="3493741" cy="69874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75526" y="3530216"/>
            <a:ext cx="2734663" cy="5306423"/>
            <a:chOff x="7775526" y="3530216"/>
            <a:chExt cx="2734663" cy="530642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5526" y="3530216"/>
              <a:ext cx="2734663" cy="530642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466282" y="5254186"/>
            <a:ext cx="2219048" cy="6571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83144" y="5968715"/>
            <a:ext cx="3752381" cy="16190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44632" y="6006811"/>
            <a:ext cx="599683" cy="1031004"/>
            <a:chOff x="944632" y="6006811"/>
            <a:chExt cx="599683" cy="103100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4632" y="6006811"/>
              <a:ext cx="599683" cy="103100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88789" y="5951284"/>
            <a:ext cx="5600000" cy="117142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84341" y="6959995"/>
            <a:ext cx="5152968" cy="130256"/>
            <a:chOff x="1684341" y="6959995"/>
            <a:chExt cx="5152968" cy="13025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84341" y="6959995"/>
              <a:ext cx="5152968" cy="13025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407599" y="5345320"/>
            <a:ext cx="599683" cy="1031004"/>
            <a:chOff x="16407599" y="5345320"/>
            <a:chExt cx="599683" cy="103100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07599" y="5345320"/>
              <a:ext cx="599683" cy="103100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580095" y="5753914"/>
            <a:ext cx="3665367" cy="130256"/>
            <a:chOff x="12580095" y="5753914"/>
            <a:chExt cx="3665367" cy="13025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580095" y="5753914"/>
              <a:ext cx="3665367" cy="130256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4582" y="2947852"/>
            <a:ext cx="17580952" cy="17619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67165" y="1231965"/>
            <a:ext cx="8742857" cy="15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248545" y="2227496"/>
            <a:ext cx="3788625" cy="408869"/>
            <a:chOff x="7248545" y="2227496"/>
            <a:chExt cx="3788625" cy="4088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48545" y="2227496"/>
              <a:ext cx="3788625" cy="408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23819" y="4542231"/>
            <a:ext cx="2977457" cy="3793500"/>
            <a:chOff x="1823819" y="4542231"/>
            <a:chExt cx="2977457" cy="379350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823819" y="4542231"/>
              <a:ext cx="2977457" cy="2977457"/>
              <a:chOff x="1823819" y="4542231"/>
              <a:chExt cx="2977457" cy="297745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823819" y="4542231"/>
                <a:ext cx="2977457" cy="297745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508607" y="5172406"/>
              <a:ext cx="1607882" cy="1717108"/>
              <a:chOff x="2508607" y="5172406"/>
              <a:chExt cx="1607882" cy="1717108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508607" y="5172406"/>
                <a:ext cx="1607882" cy="171710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2513200" y="7886219"/>
              <a:ext cx="1598687" cy="449513"/>
              <a:chOff x="2513200" y="7886219"/>
              <a:chExt cx="1598687" cy="449513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467487" y="7840506"/>
                <a:ext cx="1314286" cy="542857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7654128" y="4542231"/>
            <a:ext cx="2977457" cy="2977457"/>
            <a:chOff x="7654128" y="4542231"/>
            <a:chExt cx="2977457" cy="297745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54128" y="4542231"/>
              <a:ext cx="2977457" cy="297745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300374" y="5442788"/>
            <a:ext cx="1726154" cy="1299897"/>
            <a:chOff x="8300374" y="5442788"/>
            <a:chExt cx="1726154" cy="129989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00374" y="5442788"/>
              <a:ext cx="1726154" cy="129989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868173" y="7937039"/>
            <a:ext cx="2171429" cy="54285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517806" y="4542231"/>
            <a:ext cx="2977457" cy="2977457"/>
            <a:chOff x="13517806" y="4542231"/>
            <a:chExt cx="2977457" cy="297745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17806" y="4542231"/>
              <a:ext cx="2977457" cy="29774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150088" y="5007789"/>
            <a:ext cx="1712893" cy="1673120"/>
            <a:chOff x="14150088" y="5007789"/>
            <a:chExt cx="1712893" cy="16731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150088" y="5007789"/>
              <a:ext cx="1712893" cy="1673120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814287" y="7937039"/>
            <a:ext cx="2085714" cy="54285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809677" y="2802192"/>
            <a:ext cx="10380952" cy="5238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67167" y="1231961"/>
            <a:ext cx="9638095" cy="15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248545" y="2227496"/>
            <a:ext cx="3788625" cy="408869"/>
            <a:chOff x="7248545" y="2227496"/>
            <a:chExt cx="3788625" cy="4088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48545" y="2227496"/>
              <a:ext cx="3788625" cy="408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23819" y="4542231"/>
            <a:ext cx="2977457" cy="3793500"/>
            <a:chOff x="1823819" y="4542231"/>
            <a:chExt cx="2977457" cy="379350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823819" y="4542231"/>
              <a:ext cx="2977457" cy="2977457"/>
              <a:chOff x="1823819" y="4542231"/>
              <a:chExt cx="2977457" cy="297745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823819" y="4542231"/>
                <a:ext cx="2977457" cy="297745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508607" y="5172406"/>
              <a:ext cx="1607882" cy="1717108"/>
              <a:chOff x="2508607" y="5172406"/>
              <a:chExt cx="1607882" cy="1717108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508607" y="5172406"/>
                <a:ext cx="1607882" cy="171710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2513200" y="7886219"/>
              <a:ext cx="1598687" cy="449513"/>
              <a:chOff x="2513200" y="7886219"/>
              <a:chExt cx="1598687" cy="449513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467487" y="7840506"/>
                <a:ext cx="1314286" cy="542857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7654128" y="4542231"/>
            <a:ext cx="2977457" cy="2977457"/>
            <a:chOff x="7654128" y="4542231"/>
            <a:chExt cx="2977457" cy="297745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54128" y="4542231"/>
              <a:ext cx="2977457" cy="297745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300374" y="5442788"/>
            <a:ext cx="1726154" cy="1299897"/>
            <a:chOff x="8300374" y="5442788"/>
            <a:chExt cx="1726154" cy="129989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00374" y="5442788"/>
              <a:ext cx="1726154" cy="129989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868173" y="7937039"/>
            <a:ext cx="2171429" cy="54285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517806" y="4542231"/>
            <a:ext cx="2977457" cy="2977457"/>
            <a:chOff x="13517806" y="4542231"/>
            <a:chExt cx="2977457" cy="297745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17806" y="4542231"/>
              <a:ext cx="2977457" cy="29774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150088" y="5007789"/>
            <a:ext cx="1712893" cy="1673120"/>
            <a:chOff x="14150088" y="5007789"/>
            <a:chExt cx="1712893" cy="16731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150088" y="5007789"/>
              <a:ext cx="1712893" cy="1673120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814287" y="7937039"/>
            <a:ext cx="2085714" cy="54285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809677" y="863142"/>
            <a:ext cx="7152381" cy="53333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809677" y="2802192"/>
            <a:ext cx="10380952" cy="5238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사용자 지정</PresentationFormat>
  <Paragraphs>0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officegen</dc:creator>
  <cp:lastModifiedBy>User</cp:lastModifiedBy>
  <cp:revision>2</cp:revision>
  <dcterms:created xsi:type="dcterms:W3CDTF">2020-12-28T21:23:45Z</dcterms:created>
  <dcterms:modified xsi:type="dcterms:W3CDTF">2020-12-29T04:53:51Z</dcterms:modified>
</cp:coreProperties>
</file>