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81" r:id="rId5"/>
    <p:sldId id="283" r:id="rId6"/>
    <p:sldId id="282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309" r:id="rId15"/>
    <p:sldId id="310" r:id="rId16"/>
    <p:sldId id="311" r:id="rId17"/>
    <p:sldId id="312" r:id="rId18"/>
    <p:sldId id="313" r:id="rId19"/>
    <p:sldId id="315" r:id="rId20"/>
    <p:sldId id="316" r:id="rId21"/>
    <p:sldId id="317" r:id="rId22"/>
    <p:sldId id="318" r:id="rId23"/>
  </p:sldIdLst>
  <p:sldSz cx="10680700" cy="7556500"/>
  <p:notesSz cx="10680700" cy="7556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554" autoAdjust="0"/>
  </p:normalViewPr>
  <p:slideViewPr>
    <p:cSldViewPr>
      <p:cViewPr varScale="1">
        <p:scale>
          <a:sx n="70" d="100"/>
          <a:sy n="70" d="100"/>
        </p:scale>
        <p:origin x="150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2756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49963" y="0"/>
            <a:ext cx="4627562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2ABBF-2913-4C98-8D19-0C3AE9C2BF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36950" y="944563"/>
            <a:ext cx="3606800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8388" y="3636963"/>
            <a:ext cx="8543925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2756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49963" y="7177088"/>
            <a:ext cx="4627562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CE889-0B64-46D5-90CF-3DFE4FCEC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5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그림은 </a:t>
            </a:r>
            <a:r>
              <a:rPr lang="en-US" altLang="ko-KR" dirty="0" err="1"/>
              <a:t>stdio</a:t>
            </a:r>
            <a:r>
              <a:rPr lang="en-US" altLang="ko-KR" dirty="0"/>
              <a:t> </a:t>
            </a:r>
            <a:r>
              <a:rPr lang="ko-KR" altLang="en-US" dirty="0"/>
              <a:t>라이브러리와 커널에 차용된 버퍼링의 개요를 제어하는 메커니즘과 함께 보여줍니다</a:t>
            </a:r>
            <a:r>
              <a:rPr lang="en-US" altLang="ko-KR" dirty="0"/>
              <a:t>. </a:t>
            </a:r>
            <a:r>
              <a:rPr lang="ko-KR" altLang="en-US" dirty="0"/>
              <a:t>그림의 중간을 보면 </a:t>
            </a:r>
            <a:r>
              <a:rPr lang="en-US" altLang="ko-KR" dirty="0" err="1"/>
              <a:t>stdio</a:t>
            </a:r>
            <a:r>
              <a:rPr lang="en-US" altLang="ko-KR" dirty="0"/>
              <a:t> </a:t>
            </a:r>
            <a:r>
              <a:rPr lang="ko-KR" altLang="en-US" dirty="0"/>
              <a:t>라이브러리 함수에 의해 사용자 데이터가 </a:t>
            </a:r>
            <a:r>
              <a:rPr lang="en-US" altLang="ko-KR" dirty="0" err="1"/>
              <a:t>stdio</a:t>
            </a:r>
            <a:r>
              <a:rPr lang="en-US" altLang="ko-KR" dirty="0"/>
              <a:t> </a:t>
            </a:r>
            <a:r>
              <a:rPr lang="ko-KR" altLang="en-US" dirty="0"/>
              <a:t>버퍼에 전송되는 것을 확인할 수 있고</a:t>
            </a:r>
            <a:r>
              <a:rPr lang="en-US" altLang="ko-KR" dirty="0"/>
              <a:t>, </a:t>
            </a:r>
            <a:r>
              <a:rPr lang="ko-KR" altLang="en-US" dirty="0"/>
              <a:t>이는 사용자 메모리 공간에 유지됩니다</a:t>
            </a:r>
            <a:r>
              <a:rPr lang="en-US" altLang="ko-KR" dirty="0"/>
              <a:t>. </a:t>
            </a:r>
            <a:r>
              <a:rPr lang="ko-KR" altLang="en-US" dirty="0"/>
              <a:t>버퍼가 채워지면 </a:t>
            </a:r>
            <a:r>
              <a:rPr lang="en-US" altLang="ko-KR" dirty="0" err="1"/>
              <a:t>stdio</a:t>
            </a:r>
            <a:r>
              <a:rPr lang="en-US" altLang="ko-KR" dirty="0"/>
              <a:t> </a:t>
            </a:r>
            <a:r>
              <a:rPr lang="ko-KR" altLang="en-US" dirty="0"/>
              <a:t>라이브러리 함수가 </a:t>
            </a:r>
            <a:r>
              <a:rPr lang="en-US" altLang="ko-KR" dirty="0"/>
              <a:t>I/O </a:t>
            </a:r>
            <a:r>
              <a:rPr lang="ko-KR" altLang="en-US" dirty="0"/>
              <a:t>시스템 콜을 호출하며 커널 버퍼 캐시로 데이터가 전송되며</a:t>
            </a:r>
            <a:r>
              <a:rPr lang="en-US" altLang="ko-KR" dirty="0"/>
              <a:t>, </a:t>
            </a:r>
            <a:r>
              <a:rPr lang="ko-KR" altLang="en-US" dirty="0"/>
              <a:t>이는 커널 메모리 공간에 유지됩니다</a:t>
            </a:r>
            <a:r>
              <a:rPr lang="en-US" altLang="ko-KR" dirty="0"/>
              <a:t>. </a:t>
            </a:r>
            <a:r>
              <a:rPr lang="ko-KR" altLang="en-US" dirty="0"/>
              <a:t>마지막으로 커널은 디스크로 데이터를 전송합니다</a:t>
            </a:r>
            <a:r>
              <a:rPr lang="en-US" altLang="ko-KR" dirty="0"/>
              <a:t>. </a:t>
            </a:r>
            <a:r>
              <a:rPr lang="ko-KR" altLang="en-US" dirty="0"/>
              <a:t>그림의 왼쪽 함수들은 버퍼 플러시를 강제하는 호출이며 그림의 오른쪽 함수들은 버퍼링을 비활성화하는 호출입니다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버퍼 </a:t>
            </a:r>
            <a:r>
              <a:rPr lang="ko-KR" altLang="en-US" dirty="0" err="1"/>
              <a:t>플러시란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CE889-0B64-46D5-90CF-3DFE4FCECF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2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커널은 버퍼 캐시의 사용을 최적화하여 </a:t>
            </a:r>
            <a:r>
              <a:rPr lang="en-US" altLang="ko-KR" dirty="0"/>
              <a:t>I/O </a:t>
            </a:r>
            <a:r>
              <a:rPr lang="ko-KR" altLang="en-US" dirty="0"/>
              <a:t>성능을 향상시키기 위해 위 호출을 사용하는 경우가 많습니다</a:t>
            </a:r>
            <a:r>
              <a:rPr lang="en-US" altLang="ko-KR" dirty="0"/>
              <a:t>. </a:t>
            </a:r>
            <a:r>
              <a:rPr lang="ko-KR" altLang="en-US" dirty="0"/>
              <a:t>호출 성공 시 </a:t>
            </a:r>
            <a:r>
              <a:rPr lang="en-US" altLang="ko-KR" dirty="0"/>
              <a:t>0</a:t>
            </a:r>
            <a:r>
              <a:rPr lang="ko-KR" altLang="en-US" dirty="0"/>
              <a:t>을</a:t>
            </a:r>
            <a:r>
              <a:rPr lang="en-US" altLang="ko-KR" dirty="0"/>
              <a:t>,</a:t>
            </a:r>
            <a:r>
              <a:rPr lang="ko-KR" altLang="en-US" dirty="0"/>
              <a:t> 에러 발생 시 양수의 에러 번호를 </a:t>
            </a:r>
            <a:r>
              <a:rPr lang="ko-KR" altLang="en-US" dirty="0" err="1"/>
              <a:t>리턴합니다</a:t>
            </a:r>
            <a:r>
              <a:rPr lang="en-US" altLang="ko-KR" dirty="0"/>
              <a:t>. </a:t>
            </a:r>
            <a:r>
              <a:rPr lang="en-US" altLang="ko-KR" dirty="0" err="1"/>
              <a:t>fd</a:t>
            </a:r>
            <a:r>
              <a:rPr lang="ko-KR" altLang="en-US" dirty="0"/>
              <a:t>인자는 패턴을 알려 줄 파일의 파일 </a:t>
            </a:r>
            <a:r>
              <a:rPr lang="ko-KR" altLang="en-US" dirty="0" err="1"/>
              <a:t>디스크립터이고</a:t>
            </a:r>
            <a:r>
              <a:rPr lang="en-US" altLang="ko-KR" dirty="0"/>
              <a:t>, offset</a:t>
            </a:r>
            <a:r>
              <a:rPr lang="ko-KR" altLang="en-US" dirty="0"/>
              <a:t>인자는 조언 내용이 적용될 파일 영역의 시작점</a:t>
            </a:r>
            <a:r>
              <a:rPr lang="en-US" altLang="ko-KR" dirty="0"/>
              <a:t>, </a:t>
            </a:r>
            <a:r>
              <a:rPr lang="en-US" altLang="ko-KR" dirty="0" err="1"/>
              <a:t>len</a:t>
            </a:r>
            <a:r>
              <a:rPr lang="ko-KR" altLang="en-US" dirty="0"/>
              <a:t>인자는 그 영역의 크기입니다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en-US" altLang="ko-KR" dirty="0" err="1"/>
              <a:t>len</a:t>
            </a:r>
            <a:r>
              <a:rPr lang="ko-KR" altLang="en-US" dirty="0"/>
              <a:t>인자가 </a:t>
            </a:r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en-US" altLang="ko-KR" dirty="0"/>
              <a:t>offset</a:t>
            </a:r>
            <a:r>
              <a:rPr lang="ko-KR" altLang="en-US" dirty="0"/>
              <a:t>부터 파일 끝까지 조언 내용이 적용될 파일 영역의 크기입니다</a:t>
            </a:r>
            <a:r>
              <a:rPr lang="en-US" altLang="ko-KR" dirty="0"/>
              <a:t>. advice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기대되는 파일 접근 패턴입니다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에러</a:t>
            </a:r>
            <a:r>
              <a:rPr lang="en-US" altLang="ko-KR" dirty="0"/>
              <a:t> </a:t>
            </a:r>
            <a:r>
              <a:rPr lang="ko-KR" altLang="en-US" dirty="0"/>
              <a:t>유형 </a:t>
            </a:r>
            <a:r>
              <a:rPr lang="en-US" altLang="ko-KR" dirty="0"/>
              <a:t>– </a:t>
            </a:r>
            <a:r>
              <a:rPr lang="en-US" altLang="ko-KR" dirty="0">
                <a:effectLst/>
              </a:rPr>
              <a:t>[EBADF] : </a:t>
            </a:r>
            <a:r>
              <a:rPr lang="en-US" altLang="ko-KR" i="0" dirty="0" err="1">
                <a:effectLst/>
              </a:rPr>
              <a:t>fd</a:t>
            </a:r>
            <a:r>
              <a:rPr lang="ko-KR" altLang="en-US" i="0" dirty="0">
                <a:effectLst/>
              </a:rPr>
              <a:t>의 </a:t>
            </a:r>
            <a:r>
              <a:rPr lang="ko-KR" altLang="en-US" dirty="0">
                <a:effectLst/>
              </a:rPr>
              <a:t>인수가 유효한 파일 </a:t>
            </a:r>
            <a:r>
              <a:rPr lang="ko-KR" altLang="en-US" dirty="0" err="1">
                <a:effectLst/>
              </a:rPr>
              <a:t>디스크립터가</a:t>
            </a:r>
            <a:r>
              <a:rPr lang="ko-KR" altLang="en-US" dirty="0">
                <a:effectLst/>
              </a:rPr>
              <a:t> 아니다</a:t>
            </a:r>
            <a:r>
              <a:rPr lang="en-US" altLang="ko-KR" dirty="0">
                <a:effectLst/>
              </a:rPr>
              <a:t>. [EINVAL] : advice </a:t>
            </a:r>
            <a:r>
              <a:rPr lang="ko-KR" altLang="en-US" dirty="0">
                <a:effectLst/>
              </a:rPr>
              <a:t>값이 잘못되었습니다</a:t>
            </a:r>
            <a:r>
              <a:rPr lang="en-US" altLang="ko-KR" dirty="0">
                <a:effectLst/>
              </a:rPr>
              <a:t>. [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ESPIPE</a:t>
            </a:r>
            <a:r>
              <a:rPr lang="en-US" altLang="ko-KR" dirty="0">
                <a:effectLst/>
              </a:rPr>
              <a:t>] : </a:t>
            </a:r>
            <a:r>
              <a:rPr lang="ko-KR" altLang="en-US" dirty="0">
                <a:effectLst/>
              </a:rPr>
              <a:t>파일 </a:t>
            </a:r>
            <a:r>
              <a:rPr lang="ko-KR" altLang="en-US" dirty="0" err="1">
                <a:effectLst/>
              </a:rPr>
              <a:t>디스크립터가</a:t>
            </a:r>
            <a:r>
              <a:rPr lang="ko-KR" altLang="en-US" dirty="0">
                <a:effectLst/>
              </a:rPr>
              <a:t> 파이프나 </a:t>
            </a:r>
            <a:r>
              <a:rPr lang="en-US" altLang="ko-KR" dirty="0">
                <a:effectLst/>
              </a:rPr>
              <a:t>FIFO</a:t>
            </a:r>
            <a:r>
              <a:rPr lang="ko-KR" altLang="en-US" dirty="0">
                <a:effectLst/>
              </a:rPr>
              <a:t>를 참조한다</a:t>
            </a:r>
            <a:r>
              <a:rPr lang="en-US" altLang="ko-KR" dirty="0">
                <a:effectLst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CE889-0B64-46D5-90CF-3DFE4FCECF8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215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인자 </a:t>
            </a:r>
            <a:r>
              <a:rPr lang="en-US" altLang="ko-KR" dirty="0"/>
              <a:t>advice</a:t>
            </a:r>
            <a:r>
              <a:rPr lang="ko-KR" altLang="en-US" dirty="0"/>
              <a:t>에 가능한 값들입니다</a:t>
            </a:r>
            <a:r>
              <a:rPr lang="en-US" altLang="ko-KR" dirty="0"/>
              <a:t>. POSIX_FADV_WILLNEED</a:t>
            </a:r>
            <a:r>
              <a:rPr lang="ko-KR" altLang="en-US" dirty="0"/>
              <a:t>와 </a:t>
            </a:r>
            <a:r>
              <a:rPr lang="en-US" altLang="ko-KR" dirty="0"/>
              <a:t>POSIX_FADV_DONTNEED</a:t>
            </a:r>
            <a:r>
              <a:rPr lang="ko-KR" altLang="en-US" dirty="0"/>
              <a:t>에 대한 설명만 추가적으로 드리자면 </a:t>
            </a:r>
            <a:r>
              <a:rPr lang="en-US" altLang="ko-KR" dirty="0"/>
              <a:t>POSIX_FAD_WILLNEED</a:t>
            </a:r>
            <a:r>
              <a:rPr lang="ko-KR" altLang="en-US" dirty="0"/>
              <a:t>값이 들어가면 커널은 미리 읽기를 실행하여서 버퍼 캐시에 파일 데이터를 채우고</a:t>
            </a:r>
            <a:r>
              <a:rPr lang="en-US" altLang="ko-KR" dirty="0"/>
              <a:t>, </a:t>
            </a:r>
            <a:r>
              <a:rPr lang="ko-KR" altLang="en-US" dirty="0"/>
              <a:t>차후의 </a:t>
            </a:r>
            <a:r>
              <a:rPr lang="en-US" altLang="ko-KR" dirty="0"/>
              <a:t>read</a:t>
            </a:r>
            <a:r>
              <a:rPr lang="ko-KR" altLang="en-US" dirty="0"/>
              <a:t>함수는 디스크 </a:t>
            </a:r>
            <a:r>
              <a:rPr lang="en-US" altLang="ko-KR" dirty="0"/>
              <a:t>I/O</a:t>
            </a:r>
            <a:r>
              <a:rPr lang="ko-KR" altLang="en-US" dirty="0"/>
              <a:t>대신 버퍼 캐시에서 데이터를 가져옵니다</a:t>
            </a:r>
            <a:r>
              <a:rPr lang="en-US" altLang="ko-KR" dirty="0"/>
              <a:t>. </a:t>
            </a:r>
            <a:r>
              <a:rPr lang="ko-KR" altLang="en-US" dirty="0"/>
              <a:t>이 때 메모리 사용이 늘어나면 버퍼 캐시에 다른 내용이 적힐 수 있기 때문에 </a:t>
            </a:r>
            <a:r>
              <a:rPr lang="en-US" altLang="ko-KR" sz="1200" b="0" kern="1200" dirty="0" err="1">
                <a:solidFill>
                  <a:schemeClr val="tx1"/>
                </a:solidFill>
                <a:latin typeface="+mj-ea"/>
                <a:ea typeface="+mn-ea"/>
                <a:cs typeface="Times New Roman"/>
              </a:rPr>
              <a:t>posix_fadvise</a:t>
            </a:r>
            <a:r>
              <a:rPr lang="en-US" altLang="ko-KR" sz="1200" b="0" kern="1200" dirty="0">
                <a:solidFill>
                  <a:schemeClr val="tx1"/>
                </a:solidFill>
                <a:latin typeface="+mj-ea"/>
                <a:ea typeface="+mn-ea"/>
                <a:cs typeface="Times New Roman"/>
              </a:rPr>
              <a:t> </a:t>
            </a:r>
            <a:r>
              <a:rPr lang="ko-KR" altLang="en-US" sz="1200" b="0" kern="1200" dirty="0">
                <a:solidFill>
                  <a:schemeClr val="tx1"/>
                </a:solidFill>
                <a:latin typeface="+mj-ea"/>
                <a:ea typeface="+mn-ea"/>
                <a:cs typeface="Times New Roman"/>
              </a:rPr>
              <a:t>호출과 차후의 </a:t>
            </a:r>
            <a:r>
              <a:rPr lang="en-US" altLang="ko-KR" sz="1200" b="0" kern="1200" dirty="0">
                <a:solidFill>
                  <a:schemeClr val="tx1"/>
                </a:solidFill>
                <a:latin typeface="+mj-ea"/>
                <a:ea typeface="+mn-ea"/>
                <a:cs typeface="Times New Roman"/>
              </a:rPr>
              <a:t>read</a:t>
            </a:r>
            <a:r>
              <a:rPr lang="ko-KR" altLang="en-US" sz="1200" b="0" kern="1200" dirty="0">
                <a:solidFill>
                  <a:schemeClr val="tx1"/>
                </a:solidFill>
                <a:latin typeface="+mj-ea"/>
                <a:ea typeface="+mn-ea"/>
                <a:cs typeface="Times New Roman"/>
              </a:rPr>
              <a:t>함수호출은 짧은 게 좋습니다</a:t>
            </a:r>
            <a:r>
              <a:rPr lang="en-US" altLang="ko-KR" sz="1200" b="0" kern="1200" dirty="0">
                <a:solidFill>
                  <a:schemeClr val="tx1"/>
                </a:solidFill>
                <a:latin typeface="+mj-ea"/>
                <a:ea typeface="+mn-ea"/>
                <a:cs typeface="Times New Roman"/>
              </a:rPr>
              <a:t>. </a:t>
            </a:r>
            <a:r>
              <a:rPr lang="en-US" altLang="ko-KR" dirty="0"/>
              <a:t>POSIX_FADV_DONTNEED</a:t>
            </a:r>
            <a:r>
              <a:rPr lang="ko-KR" altLang="en-US" dirty="0"/>
              <a:t>값이 들어가면 캐시 페이지를 해제할 수 있음을 커널에 알려줍니다</a:t>
            </a:r>
            <a:r>
              <a:rPr lang="en-US" altLang="ko-KR" dirty="0"/>
              <a:t>. </a:t>
            </a:r>
            <a:r>
              <a:rPr lang="ko-KR" altLang="en-US" dirty="0"/>
              <a:t>이는 디바이스가 혼잡하지 않다면 커널이 명시된 영역의 모든 수정된 페이지를 플러시하고 해당 영역의 모든 캐시 페이지를 해제함으로써 이뤄집니다</a:t>
            </a:r>
            <a:r>
              <a:rPr lang="en-US" altLang="ko-KR" dirty="0"/>
              <a:t>. </a:t>
            </a:r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CE889-0B64-46D5-90CF-3DFE4FCECF8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2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직접 </a:t>
            </a:r>
            <a:r>
              <a:rPr lang="en-US" altLang="ko-KR" dirty="0"/>
              <a:t>I/O</a:t>
            </a:r>
            <a:r>
              <a:rPr lang="ko-KR" altLang="en-US" dirty="0"/>
              <a:t>는 커널 버퍼 캐시를 우회해서 사용자 공간의 데이터를 디스크나 파일에 직접 전송하는 </a:t>
            </a:r>
            <a:r>
              <a:rPr lang="en-US" altLang="ko-KR" dirty="0"/>
              <a:t>I/O </a:t>
            </a:r>
            <a:r>
              <a:rPr lang="ko-KR" altLang="en-US" dirty="0"/>
              <a:t>방식입니다</a:t>
            </a:r>
            <a:r>
              <a:rPr lang="en-US" altLang="ko-KR" dirty="0"/>
              <a:t>. </a:t>
            </a:r>
            <a:r>
              <a:rPr lang="ko-KR" altLang="en-US" dirty="0"/>
              <a:t>이 방식은 파일을 열 때 </a:t>
            </a:r>
            <a:r>
              <a:rPr lang="en-US" altLang="ko-KR" dirty="0"/>
              <a:t>O_DIRECT</a:t>
            </a:r>
            <a:r>
              <a:rPr lang="ko-KR" altLang="en-US" dirty="0"/>
              <a:t>를 명시함으로써 적용 가능합니다</a:t>
            </a:r>
            <a:r>
              <a:rPr lang="en-US" altLang="ko-KR" dirty="0"/>
              <a:t>. </a:t>
            </a:r>
            <a:r>
              <a:rPr lang="ko-KR" altLang="en-US" dirty="0"/>
              <a:t>버퍼 캐시를 우회하기 때문에 </a:t>
            </a:r>
            <a:r>
              <a:rPr lang="en-US" altLang="ko-KR" dirty="0"/>
              <a:t>I/O </a:t>
            </a:r>
            <a:r>
              <a:rPr lang="ko-KR" altLang="en-US" dirty="0"/>
              <a:t>성능이 좋아진다고 생각하는 경우가 있는데 대부분의 경우 오답입니다</a:t>
            </a:r>
            <a:r>
              <a:rPr lang="en-US" altLang="ko-KR" dirty="0"/>
              <a:t>. </a:t>
            </a:r>
            <a:r>
              <a:rPr lang="ko-KR" altLang="en-US" dirty="0"/>
              <a:t>이는 순차 읽기 진행</a:t>
            </a:r>
            <a:r>
              <a:rPr lang="en-US" altLang="ko-KR" dirty="0"/>
              <a:t>, </a:t>
            </a:r>
            <a:r>
              <a:rPr lang="ko-KR" altLang="en-US" dirty="0"/>
              <a:t>디스크 블록 클러스터에서의 </a:t>
            </a:r>
            <a:r>
              <a:rPr lang="en-US" altLang="ko-KR" dirty="0"/>
              <a:t>I/O </a:t>
            </a:r>
            <a:r>
              <a:rPr lang="ko-KR" altLang="en-US" dirty="0"/>
              <a:t>실행 등 버퍼 캐시를 통한 여러 최적화 효과가 없기 때문입니다</a:t>
            </a:r>
            <a:r>
              <a:rPr lang="en-US" altLang="ko-KR" dirty="0"/>
              <a:t>. </a:t>
            </a:r>
            <a:r>
              <a:rPr lang="ko-KR" altLang="en-US" dirty="0"/>
              <a:t>하지만 자체적으로 버퍼를 관리하는 </a:t>
            </a:r>
            <a:r>
              <a:rPr lang="en-US" altLang="ko-KR" dirty="0"/>
              <a:t>DBMS</a:t>
            </a:r>
            <a:r>
              <a:rPr lang="ko-KR" altLang="en-US" dirty="0"/>
              <a:t>같은 경우는 </a:t>
            </a:r>
            <a:r>
              <a:rPr lang="en-US" altLang="ko-KR" dirty="0"/>
              <a:t>OS</a:t>
            </a:r>
            <a:r>
              <a:rPr lang="ko-KR" altLang="en-US" dirty="0"/>
              <a:t>가 버퍼링을 하면 중복 버퍼링으로 자원이 낭비되기 때문에 이 방식이 효과를 보는 경우도 있습니다</a:t>
            </a:r>
            <a:r>
              <a:rPr lang="en-US" altLang="ko-KR" dirty="0"/>
              <a:t>. </a:t>
            </a:r>
            <a:r>
              <a:rPr lang="ko-KR" altLang="en-US" dirty="0"/>
              <a:t>위 </a:t>
            </a:r>
            <a:r>
              <a:rPr lang="en-US" altLang="ko-KR" dirty="0"/>
              <a:t>I/O </a:t>
            </a:r>
            <a:r>
              <a:rPr lang="ko-KR" altLang="en-US" dirty="0"/>
              <a:t>방식 사용 시 주의해야 할 사항이 </a:t>
            </a:r>
            <a:r>
              <a:rPr lang="en-US" altLang="ko-KR" dirty="0"/>
              <a:t>3</a:t>
            </a:r>
            <a:r>
              <a:rPr lang="ko-KR" altLang="en-US" dirty="0"/>
              <a:t>개 있는데</a:t>
            </a:r>
            <a:r>
              <a:rPr lang="en-US" altLang="ko-KR" dirty="0"/>
              <a:t> </a:t>
            </a:r>
            <a:r>
              <a:rPr lang="ko-KR" altLang="en-US" dirty="0"/>
              <a:t>요약하면 전송할 데이터 버퍼</a:t>
            </a:r>
            <a:r>
              <a:rPr lang="en-US" altLang="ko-KR" dirty="0"/>
              <a:t>, </a:t>
            </a:r>
            <a:r>
              <a:rPr lang="ko-KR" altLang="en-US" dirty="0"/>
              <a:t>데이터의 크기</a:t>
            </a:r>
            <a:r>
              <a:rPr lang="en-US" altLang="ko-KR" dirty="0"/>
              <a:t>, </a:t>
            </a:r>
            <a:r>
              <a:rPr lang="ko-KR" altLang="en-US" dirty="0"/>
              <a:t>파일의 오프셋은 모두 블록 크기의 배수여야 하고 이를 지키지 않을 시 에러가 발생합니다</a:t>
            </a:r>
            <a:r>
              <a:rPr lang="en-US" altLang="ko-KR" dirty="0"/>
              <a:t>. </a:t>
            </a:r>
            <a:r>
              <a:rPr lang="ko-KR" altLang="en-US" dirty="0"/>
              <a:t>블록 크기는 일반적으로 </a:t>
            </a:r>
            <a:r>
              <a:rPr lang="en-US" altLang="ko-KR" dirty="0"/>
              <a:t>512</a:t>
            </a:r>
            <a:r>
              <a:rPr lang="ko-KR" altLang="en-US" dirty="0"/>
              <a:t>바이트입니다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CE889-0B64-46D5-90CF-3DFE4FCECF8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974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교재의 예제 프로그램 코드를 </a:t>
            </a:r>
            <a:r>
              <a:rPr lang="en-US" altLang="ko-KR" dirty="0" err="1"/>
              <a:t>puTTY</a:t>
            </a:r>
            <a:r>
              <a:rPr lang="ko-KR" altLang="en-US" dirty="0"/>
              <a:t>에서 실행해 본 결과입니다</a:t>
            </a:r>
            <a:r>
              <a:rPr lang="en-US" altLang="ko-KR" dirty="0"/>
              <a:t>.</a:t>
            </a:r>
            <a:r>
              <a:rPr lang="ko-KR" altLang="en-US" dirty="0"/>
              <a:t> 실행결과에서 읽을 바이트 수</a:t>
            </a:r>
            <a:r>
              <a:rPr lang="en-US" altLang="ko-KR" dirty="0"/>
              <a:t>,  </a:t>
            </a:r>
            <a:r>
              <a:rPr lang="ko-KR" altLang="en-US" dirty="0"/>
              <a:t>오프셋</a:t>
            </a:r>
            <a:r>
              <a:rPr lang="en-US" altLang="ko-KR" dirty="0"/>
              <a:t>, </a:t>
            </a:r>
            <a:r>
              <a:rPr lang="ko-KR" altLang="en-US" dirty="0"/>
              <a:t>전달할 데이터 버퍼가 일반적인 블록 크기인 </a:t>
            </a:r>
            <a:r>
              <a:rPr lang="en-US" altLang="ko-KR" dirty="0"/>
              <a:t>512</a:t>
            </a:r>
            <a:r>
              <a:rPr lang="ko-KR" altLang="en-US" dirty="0"/>
              <a:t>바이트의 배수가 아니면 에러가 발생하는 걸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</a:rPr>
              <a:t>EINVAL </a:t>
            </a:r>
            <a:r>
              <a:rPr lang="ko-KR" altLang="en-US" dirty="0">
                <a:effectLst/>
              </a:rPr>
              <a:t>에러 발생 이유 </a:t>
            </a: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유효하지 않은 인자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CE889-0B64-46D5-90CF-3DFE4FCECF8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475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 호출과 표준 </a:t>
            </a:r>
            <a:r>
              <a:rPr lang="en-US" altLang="ko-KR" dirty="0"/>
              <a:t>C </a:t>
            </a:r>
            <a:r>
              <a:rPr lang="ko-KR" altLang="en-US" dirty="0"/>
              <a:t>라이브러리 함수를 혼합하여 동일한 파일에 </a:t>
            </a:r>
            <a:r>
              <a:rPr lang="en-US" altLang="ko-KR" dirty="0"/>
              <a:t>I/O</a:t>
            </a:r>
            <a:r>
              <a:rPr lang="ko-KR" altLang="en-US" dirty="0"/>
              <a:t>를 실행하는 경우가 있는데</a:t>
            </a:r>
            <a:r>
              <a:rPr lang="en-US" altLang="ko-KR" dirty="0"/>
              <a:t>, </a:t>
            </a:r>
            <a:r>
              <a:rPr lang="ko-KR" altLang="en-US" dirty="0"/>
              <a:t>이를 보조하는 </a:t>
            </a:r>
            <a:r>
              <a:rPr lang="en-US" altLang="ko-KR" dirty="0" err="1"/>
              <a:t>fileno</a:t>
            </a:r>
            <a:r>
              <a:rPr lang="ko-KR" altLang="en-US" dirty="0"/>
              <a:t>와 </a:t>
            </a:r>
            <a:r>
              <a:rPr lang="en-US" altLang="ko-KR" dirty="0" err="1"/>
              <a:t>fdopen</a:t>
            </a:r>
            <a:r>
              <a:rPr lang="ko-KR" altLang="en-US" dirty="0"/>
              <a:t> 함수입니다</a:t>
            </a:r>
            <a:r>
              <a:rPr lang="en-US" altLang="ko-KR" dirty="0"/>
              <a:t>. </a:t>
            </a:r>
            <a:r>
              <a:rPr lang="en-US" altLang="ko-KR" dirty="0" err="1"/>
              <a:t>fdopen</a:t>
            </a:r>
            <a:r>
              <a:rPr lang="en-US" altLang="ko-KR" dirty="0"/>
              <a:t> </a:t>
            </a:r>
            <a:r>
              <a:rPr lang="ko-KR" altLang="en-US" dirty="0"/>
              <a:t>인자 중 </a:t>
            </a:r>
            <a:r>
              <a:rPr lang="en-US" altLang="ko-KR" dirty="0"/>
              <a:t>mode</a:t>
            </a:r>
            <a:r>
              <a:rPr lang="ko-KR" altLang="en-US" dirty="0"/>
              <a:t> 값은 파일을 접근하는 방법을 알려주며 </a:t>
            </a:r>
            <a:r>
              <a:rPr lang="en-US" altLang="ko-KR" dirty="0"/>
              <a:t>r</a:t>
            </a:r>
            <a:r>
              <a:rPr lang="ko-KR" altLang="en-US" dirty="0"/>
              <a:t>은 읽기</a:t>
            </a:r>
            <a:r>
              <a:rPr lang="en-US" altLang="ko-KR" dirty="0"/>
              <a:t>, w</a:t>
            </a:r>
            <a:r>
              <a:rPr lang="ko-KR" altLang="en-US" dirty="0"/>
              <a:t>는 쓰기</a:t>
            </a:r>
            <a:r>
              <a:rPr lang="en-US" altLang="ko-KR" dirty="0"/>
              <a:t>, a</a:t>
            </a:r>
            <a:r>
              <a:rPr lang="ko-KR" altLang="en-US" dirty="0"/>
              <a:t>는 덧붙이는 방법으로 파일에 접근합니다</a:t>
            </a:r>
            <a:r>
              <a:rPr lang="en-US" altLang="ko-KR" dirty="0"/>
              <a:t>. </a:t>
            </a:r>
            <a:r>
              <a:rPr lang="ko-KR" altLang="en-US" dirty="0"/>
              <a:t>이 인자가 </a:t>
            </a:r>
            <a:r>
              <a:rPr lang="en-US" altLang="ko-KR" dirty="0" err="1"/>
              <a:t>fd</a:t>
            </a:r>
            <a:r>
              <a:rPr lang="ko-KR" altLang="en-US" dirty="0"/>
              <a:t>의 접근 모드와 일관성이 없다면 함수가 실패합니다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Mode – </a:t>
            </a:r>
            <a:r>
              <a:rPr lang="ko-KR" altLang="en-US" dirty="0"/>
              <a:t>이 외에도 </a:t>
            </a:r>
            <a:r>
              <a:rPr lang="en-US" altLang="ko-KR" dirty="0"/>
              <a:t>r+, w+, a+</a:t>
            </a:r>
            <a:r>
              <a:rPr lang="ko-KR" altLang="en-US" dirty="0"/>
              <a:t>도 있다</a:t>
            </a:r>
            <a:r>
              <a:rPr lang="en-US" altLang="ko-KR" dirty="0"/>
              <a:t>. </a:t>
            </a:r>
            <a:r>
              <a:rPr lang="ko-KR" altLang="en-US" dirty="0"/>
              <a:t>셋 다 읽기와 쓰기를 동시에 수행할 수 있다</a:t>
            </a:r>
            <a:r>
              <a:rPr lang="en-US" altLang="ko-KR" dirty="0"/>
              <a:t>. a+</a:t>
            </a:r>
            <a:r>
              <a:rPr lang="ko-KR" altLang="en-US" dirty="0"/>
              <a:t>은 쓰기 작업 시 무조건 파일의 끝에서 읽기는 자유롭게 가능</a:t>
            </a:r>
            <a:r>
              <a:rPr lang="en-US" altLang="ko-KR" dirty="0"/>
              <a:t>..</a:t>
            </a:r>
            <a:r>
              <a:rPr lang="ko-KR" altLang="en-US" dirty="0"/>
              <a:t> </a:t>
            </a:r>
            <a:r>
              <a:rPr lang="en-US" altLang="ko-KR" dirty="0"/>
              <a:t>R+</a:t>
            </a:r>
            <a:r>
              <a:rPr lang="ko-KR" altLang="en-US" dirty="0"/>
              <a:t>과 </a:t>
            </a:r>
            <a:r>
              <a:rPr lang="en-US" altLang="ko-KR" dirty="0"/>
              <a:t>w+</a:t>
            </a:r>
            <a:r>
              <a:rPr lang="ko-KR" altLang="en-US" dirty="0"/>
              <a:t>의 차이점은 멀까</a:t>
            </a:r>
            <a:r>
              <a:rPr lang="en-US" altLang="ko-KR" dirty="0"/>
              <a:t>??</a:t>
            </a:r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CE889-0B64-46D5-90CF-3DFE4FCECF8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85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간단한 퀴즈입니다</a:t>
            </a:r>
            <a:r>
              <a:rPr lang="en-US" altLang="ko-KR" dirty="0"/>
              <a:t>!! </a:t>
            </a:r>
            <a:r>
              <a:rPr lang="ko-KR" altLang="en-US" dirty="0"/>
              <a:t>아래 코드의 실행 결과는 어떻게 나올까요</a:t>
            </a:r>
            <a:r>
              <a:rPr lang="en-US" altLang="ko-KR" dirty="0"/>
              <a:t>?? 10</a:t>
            </a:r>
            <a:r>
              <a:rPr lang="ko-KR" altLang="en-US" dirty="0"/>
              <a:t>초 정도 생각해 보시기 바랍니다</a:t>
            </a:r>
            <a:r>
              <a:rPr lang="en-US" altLang="ko-KR" dirty="0"/>
              <a:t>. </a:t>
            </a:r>
            <a:r>
              <a:rPr lang="ko-KR" altLang="en-US" dirty="0"/>
              <a:t>실행 결과를 보여드리면 이와 같습니다</a:t>
            </a:r>
            <a:r>
              <a:rPr lang="en-US" altLang="ko-KR" dirty="0"/>
              <a:t>. </a:t>
            </a:r>
            <a:r>
              <a:rPr lang="ko-KR" altLang="en-US" dirty="0"/>
              <a:t>이는 의도했던 </a:t>
            </a:r>
            <a:r>
              <a:rPr lang="en-US" altLang="ko-KR" dirty="0"/>
              <a:t>System programming is fun.</a:t>
            </a:r>
            <a:r>
              <a:rPr lang="ko-KR" altLang="en-US" dirty="0"/>
              <a:t> 을 출력하려는 의도와 다른 것을 알 수 있습니다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I/O </a:t>
            </a:r>
            <a:r>
              <a:rPr lang="ko-KR" altLang="en-US" dirty="0"/>
              <a:t>시스템 호출은 데이터를 직접 커널 버퍼 캐시로 보내지만</a:t>
            </a:r>
            <a:r>
              <a:rPr lang="en-US" altLang="ko-KR" dirty="0"/>
              <a:t>, </a:t>
            </a:r>
            <a:r>
              <a:rPr lang="en-US" altLang="ko-KR" dirty="0" err="1"/>
              <a:t>stdio</a:t>
            </a:r>
            <a:r>
              <a:rPr lang="en-US" altLang="ko-KR" dirty="0"/>
              <a:t> </a:t>
            </a:r>
            <a:r>
              <a:rPr lang="ko-KR" altLang="en-US" dirty="0"/>
              <a:t>라이브러리 함수는 </a:t>
            </a:r>
            <a:r>
              <a:rPr lang="en-US" altLang="ko-KR" dirty="0"/>
              <a:t>write </a:t>
            </a:r>
            <a:r>
              <a:rPr lang="ko-KR" altLang="en-US" dirty="0"/>
              <a:t>함수 호출 전 스트림의 사용자 공간 버퍼가 가득 찰 때까지 기다리기 때문에 </a:t>
            </a:r>
            <a:r>
              <a:rPr lang="en-US" altLang="ko-KR" dirty="0"/>
              <a:t>write </a:t>
            </a:r>
            <a:r>
              <a:rPr lang="ko-KR" altLang="en-US" dirty="0"/>
              <a:t>함수가 먼저 출력하고 </a:t>
            </a:r>
            <a:r>
              <a:rPr lang="en-US" altLang="ko-KR" dirty="0" err="1"/>
              <a:t>printf</a:t>
            </a:r>
            <a:r>
              <a:rPr lang="ko-KR" altLang="en-US" dirty="0"/>
              <a:t> 함수가 </a:t>
            </a:r>
            <a:r>
              <a:rPr lang="ko-KR" altLang="en-US" dirty="0" err="1"/>
              <a:t>그다음에</a:t>
            </a:r>
            <a:r>
              <a:rPr lang="ko-KR" altLang="en-US" dirty="0"/>
              <a:t> </a:t>
            </a:r>
            <a:r>
              <a:rPr lang="ko-KR" altLang="en-US" dirty="0" err="1"/>
              <a:t>출력되서</a:t>
            </a:r>
            <a:r>
              <a:rPr lang="ko-KR" altLang="en-US" dirty="0"/>
              <a:t> 발생한 결과입니다</a:t>
            </a:r>
            <a:r>
              <a:rPr lang="en-US" altLang="ko-KR" dirty="0"/>
              <a:t>. </a:t>
            </a:r>
            <a:r>
              <a:rPr lang="ko-KR" altLang="en-US" dirty="0"/>
              <a:t>따라서 파일 스트림 버퍼를 비우는 </a:t>
            </a:r>
            <a:r>
              <a:rPr lang="en-US" altLang="ko-KR" dirty="0" err="1"/>
              <a:t>fflush</a:t>
            </a:r>
            <a:r>
              <a:rPr lang="en-US" altLang="ko-KR" dirty="0"/>
              <a:t> </a:t>
            </a:r>
            <a:r>
              <a:rPr lang="ko-KR" altLang="en-US" dirty="0"/>
              <a:t>함수를 사용하여 코드를 바꿔봤습니다</a:t>
            </a:r>
            <a:r>
              <a:rPr lang="en-US" altLang="ko-KR" dirty="0"/>
              <a:t>. </a:t>
            </a:r>
            <a:r>
              <a:rPr lang="ko-KR" altLang="en-US" dirty="0"/>
              <a:t>그러자 의도한대로 출력되는 것을 확인할 수 있습니다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I/O </a:t>
            </a:r>
            <a:r>
              <a:rPr lang="ko-KR" altLang="en-US" dirty="0"/>
              <a:t>시스템 호출과 </a:t>
            </a:r>
            <a:r>
              <a:rPr lang="en-US" altLang="ko-KR" dirty="0" err="1"/>
              <a:t>stdio</a:t>
            </a:r>
            <a:r>
              <a:rPr lang="en-US" altLang="ko-KR" dirty="0"/>
              <a:t> </a:t>
            </a:r>
            <a:r>
              <a:rPr lang="ko-KR" altLang="en-US" dirty="0"/>
              <a:t>라이브러리 함수를 함께 사용할 때는 버퍼링을 염두해야 한다는 것을 알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Mode – </a:t>
            </a:r>
            <a:r>
              <a:rPr lang="ko-KR" altLang="en-US" dirty="0"/>
              <a:t>이 외에도 </a:t>
            </a:r>
            <a:r>
              <a:rPr lang="en-US" altLang="ko-KR" dirty="0"/>
              <a:t>r+, w+, a+</a:t>
            </a:r>
            <a:r>
              <a:rPr lang="ko-KR" altLang="en-US" dirty="0"/>
              <a:t>도 있다</a:t>
            </a:r>
            <a:r>
              <a:rPr lang="en-US" altLang="ko-KR" dirty="0"/>
              <a:t>. </a:t>
            </a:r>
            <a:r>
              <a:rPr lang="ko-KR" altLang="en-US" dirty="0"/>
              <a:t>셋 다 읽기와 쓰기를 동시에 수행할 수 있다</a:t>
            </a:r>
            <a:r>
              <a:rPr lang="en-US" altLang="ko-KR" dirty="0"/>
              <a:t>. a+</a:t>
            </a:r>
            <a:r>
              <a:rPr lang="ko-KR" altLang="en-US" dirty="0"/>
              <a:t>은 쓰기 작업 시 무조건 파일의 끝에서 읽기는 자유롭게 가능</a:t>
            </a:r>
            <a:r>
              <a:rPr lang="en-US" altLang="ko-KR" dirty="0"/>
              <a:t>..</a:t>
            </a:r>
            <a:r>
              <a:rPr lang="ko-KR" altLang="en-US" dirty="0"/>
              <a:t> </a:t>
            </a:r>
            <a:r>
              <a:rPr lang="en-US" altLang="ko-KR" dirty="0"/>
              <a:t>R+</a:t>
            </a:r>
            <a:r>
              <a:rPr lang="ko-KR" altLang="en-US" dirty="0"/>
              <a:t>과 </a:t>
            </a:r>
            <a:r>
              <a:rPr lang="en-US" altLang="ko-KR" dirty="0"/>
              <a:t>w+</a:t>
            </a:r>
            <a:r>
              <a:rPr lang="ko-KR" altLang="en-US" dirty="0"/>
              <a:t>의 차이점은 멀까</a:t>
            </a:r>
            <a:r>
              <a:rPr lang="en-US" altLang="ko-KR" dirty="0"/>
              <a:t>??</a:t>
            </a:r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CE889-0B64-46D5-90CF-3DFE4FCECF8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505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발표한 내용을 간단히 요약해 봤습니다</a:t>
            </a:r>
            <a:r>
              <a:rPr lang="en-US" altLang="ko-KR" dirty="0"/>
              <a:t>. </a:t>
            </a:r>
            <a:r>
              <a:rPr lang="ko-KR" altLang="en-US" dirty="0"/>
              <a:t>참고하시면 좋을 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Mode – </a:t>
            </a:r>
            <a:r>
              <a:rPr lang="ko-KR" altLang="en-US" dirty="0"/>
              <a:t>이 외에도 </a:t>
            </a:r>
            <a:r>
              <a:rPr lang="en-US" altLang="ko-KR" dirty="0"/>
              <a:t>r+, w+, a+</a:t>
            </a:r>
            <a:r>
              <a:rPr lang="ko-KR" altLang="en-US" dirty="0"/>
              <a:t>도 있다</a:t>
            </a:r>
            <a:r>
              <a:rPr lang="en-US" altLang="ko-KR" dirty="0"/>
              <a:t>. </a:t>
            </a:r>
            <a:r>
              <a:rPr lang="ko-KR" altLang="en-US" dirty="0"/>
              <a:t>셋 다 읽기와 쓰기를 동시에 수행할 수 있다</a:t>
            </a:r>
            <a:r>
              <a:rPr lang="en-US" altLang="ko-KR" dirty="0"/>
              <a:t>. a+</a:t>
            </a:r>
            <a:r>
              <a:rPr lang="ko-KR" altLang="en-US" dirty="0"/>
              <a:t>은 쓰기 작업 시 무조건 파일의 끝에서 읽기는 자유롭게 가능</a:t>
            </a:r>
            <a:r>
              <a:rPr lang="en-US" altLang="ko-KR" dirty="0"/>
              <a:t>..</a:t>
            </a:r>
            <a:r>
              <a:rPr lang="ko-KR" altLang="en-US" dirty="0"/>
              <a:t> </a:t>
            </a:r>
            <a:r>
              <a:rPr lang="en-US" altLang="ko-KR" dirty="0"/>
              <a:t>R+</a:t>
            </a:r>
            <a:r>
              <a:rPr lang="ko-KR" altLang="en-US" dirty="0"/>
              <a:t>과 </a:t>
            </a:r>
            <a:r>
              <a:rPr lang="en-US" altLang="ko-KR" dirty="0"/>
              <a:t>w+</a:t>
            </a:r>
            <a:r>
              <a:rPr lang="ko-KR" altLang="en-US" dirty="0"/>
              <a:t>의 차이점은 멀까</a:t>
            </a:r>
            <a:r>
              <a:rPr lang="en-US" altLang="ko-KR" dirty="0"/>
              <a:t>??</a:t>
            </a:r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CE889-0B64-46D5-90CF-3DFE4FCECF8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14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질문 해주시면 됩니다</a:t>
            </a:r>
            <a:r>
              <a:rPr lang="en-US" altLang="ko-KR" dirty="0"/>
              <a:t>!!</a:t>
            </a:r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CE889-0B64-46D5-90CF-3DFE4FCECF8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98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74859" y="450346"/>
            <a:ext cx="3330981" cy="451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B1B1B"/>
                </a:solidFill>
                <a:latin typeface="굴림"/>
                <a:cs typeface="굴림"/>
              </a:defRPr>
            </a:lvl1pPr>
          </a:lstStyle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B1B1B"/>
                </a:solidFill>
                <a:latin typeface="굴림"/>
                <a:cs typeface="굴림"/>
              </a:defRPr>
            </a:lvl1pPr>
          </a:lstStyle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B1B1B"/>
                </a:solidFill>
                <a:latin typeface="굴림"/>
                <a:cs typeface="굴림"/>
              </a:defRPr>
            </a:lvl1pPr>
          </a:lstStyle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B1B1B"/>
                </a:solidFill>
                <a:latin typeface="굴림"/>
                <a:cs typeface="굴림"/>
              </a:defRPr>
            </a:lvl1pPr>
          </a:lstStyle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19554" y="1681594"/>
            <a:ext cx="50800" cy="292735"/>
          </a:xfrm>
          <a:custGeom>
            <a:avLst/>
            <a:gdLst/>
            <a:ahLst/>
            <a:cxnLst/>
            <a:rect l="l" t="t" r="r" b="b"/>
            <a:pathLst>
              <a:path w="50800" h="292735">
                <a:moveTo>
                  <a:pt x="9144" y="0"/>
                </a:moveTo>
                <a:lnTo>
                  <a:pt x="0" y="0"/>
                </a:lnTo>
                <a:lnTo>
                  <a:pt x="0" y="10655"/>
                </a:lnTo>
                <a:lnTo>
                  <a:pt x="9144" y="10655"/>
                </a:lnTo>
                <a:lnTo>
                  <a:pt x="9144" y="0"/>
                </a:lnTo>
                <a:close/>
              </a:path>
              <a:path w="50800" h="292735">
                <a:moveTo>
                  <a:pt x="28930" y="0"/>
                </a:moveTo>
                <a:lnTo>
                  <a:pt x="18275" y="0"/>
                </a:lnTo>
                <a:lnTo>
                  <a:pt x="18275" y="10655"/>
                </a:lnTo>
                <a:lnTo>
                  <a:pt x="28930" y="10655"/>
                </a:lnTo>
                <a:lnTo>
                  <a:pt x="28930" y="0"/>
                </a:lnTo>
                <a:close/>
              </a:path>
              <a:path w="50800" h="292735">
                <a:moveTo>
                  <a:pt x="50241" y="0"/>
                </a:moveTo>
                <a:lnTo>
                  <a:pt x="38061" y="0"/>
                </a:lnTo>
                <a:lnTo>
                  <a:pt x="38061" y="10655"/>
                </a:lnTo>
                <a:lnTo>
                  <a:pt x="45669" y="10655"/>
                </a:lnTo>
                <a:lnTo>
                  <a:pt x="42621" y="7607"/>
                </a:lnTo>
                <a:lnTo>
                  <a:pt x="41109" y="7607"/>
                </a:lnTo>
                <a:lnTo>
                  <a:pt x="41109" y="6096"/>
                </a:lnTo>
                <a:lnTo>
                  <a:pt x="50241" y="6096"/>
                </a:lnTo>
                <a:lnTo>
                  <a:pt x="50241" y="0"/>
                </a:lnTo>
                <a:close/>
              </a:path>
              <a:path w="50800" h="292735">
                <a:moveTo>
                  <a:pt x="41109" y="6096"/>
                </a:moveTo>
                <a:lnTo>
                  <a:pt x="41109" y="7607"/>
                </a:lnTo>
                <a:lnTo>
                  <a:pt x="42621" y="7607"/>
                </a:lnTo>
                <a:lnTo>
                  <a:pt x="41109" y="6096"/>
                </a:lnTo>
                <a:close/>
              </a:path>
              <a:path w="50800" h="292735">
                <a:moveTo>
                  <a:pt x="50241" y="6096"/>
                </a:moveTo>
                <a:lnTo>
                  <a:pt x="41109" y="6096"/>
                </a:lnTo>
                <a:lnTo>
                  <a:pt x="42621" y="7607"/>
                </a:lnTo>
                <a:lnTo>
                  <a:pt x="50241" y="7607"/>
                </a:lnTo>
                <a:lnTo>
                  <a:pt x="50241" y="6096"/>
                </a:lnTo>
                <a:close/>
              </a:path>
              <a:path w="50800" h="292735">
                <a:moveTo>
                  <a:pt x="50241" y="16751"/>
                </a:moveTo>
                <a:lnTo>
                  <a:pt x="41109" y="16751"/>
                </a:lnTo>
                <a:lnTo>
                  <a:pt x="41109" y="25895"/>
                </a:lnTo>
                <a:lnTo>
                  <a:pt x="50241" y="25895"/>
                </a:lnTo>
                <a:lnTo>
                  <a:pt x="50241" y="16751"/>
                </a:lnTo>
                <a:close/>
              </a:path>
              <a:path w="50800" h="292735">
                <a:moveTo>
                  <a:pt x="50241" y="35026"/>
                </a:moveTo>
                <a:lnTo>
                  <a:pt x="41109" y="35026"/>
                </a:lnTo>
                <a:lnTo>
                  <a:pt x="41109" y="45694"/>
                </a:lnTo>
                <a:lnTo>
                  <a:pt x="50241" y="45694"/>
                </a:lnTo>
                <a:lnTo>
                  <a:pt x="50241" y="35026"/>
                </a:lnTo>
                <a:close/>
              </a:path>
              <a:path w="50800" h="292735">
                <a:moveTo>
                  <a:pt x="50241" y="54825"/>
                </a:moveTo>
                <a:lnTo>
                  <a:pt x="41109" y="54825"/>
                </a:lnTo>
                <a:lnTo>
                  <a:pt x="41109" y="63969"/>
                </a:lnTo>
                <a:lnTo>
                  <a:pt x="50241" y="63969"/>
                </a:lnTo>
                <a:lnTo>
                  <a:pt x="50241" y="54825"/>
                </a:lnTo>
                <a:close/>
              </a:path>
              <a:path w="50800" h="292735">
                <a:moveTo>
                  <a:pt x="50241" y="73113"/>
                </a:moveTo>
                <a:lnTo>
                  <a:pt x="41109" y="73113"/>
                </a:lnTo>
                <a:lnTo>
                  <a:pt x="41109" y="83769"/>
                </a:lnTo>
                <a:lnTo>
                  <a:pt x="50241" y="83769"/>
                </a:lnTo>
                <a:lnTo>
                  <a:pt x="50241" y="73113"/>
                </a:lnTo>
                <a:close/>
              </a:path>
              <a:path w="50800" h="292735">
                <a:moveTo>
                  <a:pt x="50241" y="92913"/>
                </a:moveTo>
                <a:lnTo>
                  <a:pt x="41109" y="92913"/>
                </a:lnTo>
                <a:lnTo>
                  <a:pt x="41109" y="102044"/>
                </a:lnTo>
                <a:lnTo>
                  <a:pt x="50241" y="102044"/>
                </a:lnTo>
                <a:lnTo>
                  <a:pt x="50241" y="92913"/>
                </a:lnTo>
                <a:close/>
              </a:path>
              <a:path w="50800" h="292735">
                <a:moveTo>
                  <a:pt x="50241" y="111188"/>
                </a:moveTo>
                <a:lnTo>
                  <a:pt x="41109" y="111188"/>
                </a:lnTo>
                <a:lnTo>
                  <a:pt x="41109" y="121856"/>
                </a:lnTo>
                <a:lnTo>
                  <a:pt x="50241" y="121856"/>
                </a:lnTo>
                <a:lnTo>
                  <a:pt x="50241" y="111188"/>
                </a:lnTo>
                <a:close/>
              </a:path>
              <a:path w="50800" h="292735">
                <a:moveTo>
                  <a:pt x="50241" y="130987"/>
                </a:moveTo>
                <a:lnTo>
                  <a:pt x="41109" y="130987"/>
                </a:lnTo>
                <a:lnTo>
                  <a:pt x="41109" y="140131"/>
                </a:lnTo>
                <a:lnTo>
                  <a:pt x="50241" y="140131"/>
                </a:lnTo>
                <a:lnTo>
                  <a:pt x="50241" y="130987"/>
                </a:lnTo>
                <a:close/>
              </a:path>
              <a:path w="50800" h="292735">
                <a:moveTo>
                  <a:pt x="50241" y="149263"/>
                </a:moveTo>
                <a:lnTo>
                  <a:pt x="41109" y="149263"/>
                </a:lnTo>
                <a:lnTo>
                  <a:pt x="41109" y="159931"/>
                </a:lnTo>
                <a:lnTo>
                  <a:pt x="50241" y="159931"/>
                </a:lnTo>
                <a:lnTo>
                  <a:pt x="50241" y="149263"/>
                </a:lnTo>
                <a:close/>
              </a:path>
              <a:path w="50800" h="292735">
                <a:moveTo>
                  <a:pt x="50241" y="169075"/>
                </a:moveTo>
                <a:lnTo>
                  <a:pt x="41109" y="169075"/>
                </a:lnTo>
                <a:lnTo>
                  <a:pt x="41109" y="178206"/>
                </a:lnTo>
                <a:lnTo>
                  <a:pt x="50241" y="178206"/>
                </a:lnTo>
                <a:lnTo>
                  <a:pt x="50241" y="169075"/>
                </a:lnTo>
                <a:close/>
              </a:path>
              <a:path w="50800" h="292735">
                <a:moveTo>
                  <a:pt x="50241" y="187350"/>
                </a:moveTo>
                <a:lnTo>
                  <a:pt x="41109" y="187350"/>
                </a:lnTo>
                <a:lnTo>
                  <a:pt x="41109" y="198005"/>
                </a:lnTo>
                <a:lnTo>
                  <a:pt x="50241" y="198005"/>
                </a:lnTo>
                <a:lnTo>
                  <a:pt x="50241" y="187350"/>
                </a:lnTo>
                <a:close/>
              </a:path>
              <a:path w="50800" h="292735">
                <a:moveTo>
                  <a:pt x="50241" y="207149"/>
                </a:moveTo>
                <a:lnTo>
                  <a:pt x="41109" y="207149"/>
                </a:lnTo>
                <a:lnTo>
                  <a:pt x="41109" y="216293"/>
                </a:lnTo>
                <a:lnTo>
                  <a:pt x="50241" y="216293"/>
                </a:lnTo>
                <a:lnTo>
                  <a:pt x="50241" y="207149"/>
                </a:lnTo>
                <a:close/>
              </a:path>
              <a:path w="50800" h="292735">
                <a:moveTo>
                  <a:pt x="50241" y="225425"/>
                </a:moveTo>
                <a:lnTo>
                  <a:pt x="41109" y="225425"/>
                </a:lnTo>
                <a:lnTo>
                  <a:pt x="41109" y="236093"/>
                </a:lnTo>
                <a:lnTo>
                  <a:pt x="50241" y="236093"/>
                </a:lnTo>
                <a:lnTo>
                  <a:pt x="50241" y="225425"/>
                </a:lnTo>
                <a:close/>
              </a:path>
              <a:path w="50800" h="292735">
                <a:moveTo>
                  <a:pt x="50241" y="245224"/>
                </a:moveTo>
                <a:lnTo>
                  <a:pt x="41109" y="245224"/>
                </a:lnTo>
                <a:lnTo>
                  <a:pt x="41109" y="254368"/>
                </a:lnTo>
                <a:lnTo>
                  <a:pt x="50241" y="254368"/>
                </a:lnTo>
                <a:lnTo>
                  <a:pt x="50241" y="245224"/>
                </a:lnTo>
                <a:close/>
              </a:path>
              <a:path w="50800" h="292735">
                <a:moveTo>
                  <a:pt x="50241" y="263512"/>
                </a:moveTo>
                <a:lnTo>
                  <a:pt x="41109" y="263512"/>
                </a:lnTo>
                <a:lnTo>
                  <a:pt x="41109" y="274167"/>
                </a:lnTo>
                <a:lnTo>
                  <a:pt x="50241" y="274167"/>
                </a:lnTo>
                <a:lnTo>
                  <a:pt x="50241" y="263512"/>
                </a:lnTo>
                <a:close/>
              </a:path>
              <a:path w="50800" h="292735">
                <a:moveTo>
                  <a:pt x="50241" y="283311"/>
                </a:moveTo>
                <a:lnTo>
                  <a:pt x="41109" y="283311"/>
                </a:lnTo>
                <a:lnTo>
                  <a:pt x="41109" y="292442"/>
                </a:lnTo>
                <a:lnTo>
                  <a:pt x="50241" y="292442"/>
                </a:lnTo>
                <a:lnTo>
                  <a:pt x="50241" y="283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65229" y="2325903"/>
            <a:ext cx="0" cy="1019175"/>
          </a:xfrm>
          <a:custGeom>
            <a:avLst/>
            <a:gdLst/>
            <a:ahLst/>
            <a:cxnLst/>
            <a:rect l="l" t="t" r="r" b="b"/>
            <a:pathLst>
              <a:path h="1019175">
                <a:moveTo>
                  <a:pt x="0" y="0"/>
                </a:moveTo>
                <a:lnTo>
                  <a:pt x="0" y="1018997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360664" y="3696754"/>
            <a:ext cx="9525" cy="10795"/>
          </a:xfrm>
          <a:custGeom>
            <a:avLst/>
            <a:gdLst/>
            <a:ahLst/>
            <a:cxnLst/>
            <a:rect l="l" t="t" r="r" b="b"/>
            <a:pathLst>
              <a:path w="9525" h="10795">
                <a:moveTo>
                  <a:pt x="9131" y="0"/>
                </a:moveTo>
                <a:lnTo>
                  <a:pt x="0" y="0"/>
                </a:lnTo>
                <a:lnTo>
                  <a:pt x="0" y="10667"/>
                </a:lnTo>
                <a:lnTo>
                  <a:pt x="9131" y="10667"/>
                </a:lnTo>
                <a:lnTo>
                  <a:pt x="9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360664" y="371656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1" y="0"/>
                </a:moveTo>
                <a:lnTo>
                  <a:pt x="0" y="0"/>
                </a:lnTo>
                <a:lnTo>
                  <a:pt x="0" y="9131"/>
                </a:lnTo>
                <a:lnTo>
                  <a:pt x="9131" y="9131"/>
                </a:lnTo>
                <a:lnTo>
                  <a:pt x="9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360664" y="3734841"/>
            <a:ext cx="9525" cy="10795"/>
          </a:xfrm>
          <a:custGeom>
            <a:avLst/>
            <a:gdLst/>
            <a:ahLst/>
            <a:cxnLst/>
            <a:rect l="l" t="t" r="r" b="b"/>
            <a:pathLst>
              <a:path w="9525" h="10795">
                <a:moveTo>
                  <a:pt x="9131" y="0"/>
                </a:moveTo>
                <a:lnTo>
                  <a:pt x="0" y="0"/>
                </a:lnTo>
                <a:lnTo>
                  <a:pt x="0" y="10655"/>
                </a:lnTo>
                <a:lnTo>
                  <a:pt x="9131" y="10655"/>
                </a:lnTo>
                <a:lnTo>
                  <a:pt x="9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360664" y="375464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1" y="0"/>
                </a:moveTo>
                <a:lnTo>
                  <a:pt x="0" y="0"/>
                </a:lnTo>
                <a:lnTo>
                  <a:pt x="0" y="9143"/>
                </a:lnTo>
                <a:lnTo>
                  <a:pt x="9131" y="9143"/>
                </a:lnTo>
                <a:lnTo>
                  <a:pt x="9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360664" y="3772915"/>
            <a:ext cx="9525" cy="10795"/>
          </a:xfrm>
          <a:custGeom>
            <a:avLst/>
            <a:gdLst/>
            <a:ahLst/>
            <a:cxnLst/>
            <a:rect l="l" t="t" r="r" b="b"/>
            <a:pathLst>
              <a:path w="9525" h="10795">
                <a:moveTo>
                  <a:pt x="9131" y="0"/>
                </a:moveTo>
                <a:lnTo>
                  <a:pt x="0" y="0"/>
                </a:lnTo>
                <a:lnTo>
                  <a:pt x="0" y="10668"/>
                </a:lnTo>
                <a:lnTo>
                  <a:pt x="9131" y="10668"/>
                </a:lnTo>
                <a:lnTo>
                  <a:pt x="9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360664" y="37927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1" y="0"/>
                </a:moveTo>
                <a:lnTo>
                  <a:pt x="0" y="0"/>
                </a:lnTo>
                <a:lnTo>
                  <a:pt x="0" y="9143"/>
                </a:lnTo>
                <a:lnTo>
                  <a:pt x="9131" y="9143"/>
                </a:lnTo>
                <a:lnTo>
                  <a:pt x="9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360664" y="3811003"/>
            <a:ext cx="9525" cy="10795"/>
          </a:xfrm>
          <a:custGeom>
            <a:avLst/>
            <a:gdLst/>
            <a:ahLst/>
            <a:cxnLst/>
            <a:rect l="l" t="t" r="r" b="b"/>
            <a:pathLst>
              <a:path w="9525" h="10795">
                <a:moveTo>
                  <a:pt x="9131" y="0"/>
                </a:moveTo>
                <a:lnTo>
                  <a:pt x="0" y="0"/>
                </a:lnTo>
                <a:lnTo>
                  <a:pt x="0" y="10655"/>
                </a:lnTo>
                <a:lnTo>
                  <a:pt x="9131" y="10655"/>
                </a:lnTo>
                <a:lnTo>
                  <a:pt x="9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360664" y="383080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1" y="0"/>
                </a:moveTo>
                <a:lnTo>
                  <a:pt x="0" y="0"/>
                </a:lnTo>
                <a:lnTo>
                  <a:pt x="0" y="9131"/>
                </a:lnTo>
                <a:lnTo>
                  <a:pt x="9131" y="9131"/>
                </a:lnTo>
                <a:lnTo>
                  <a:pt x="9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360664" y="3849077"/>
            <a:ext cx="9525" cy="10795"/>
          </a:xfrm>
          <a:custGeom>
            <a:avLst/>
            <a:gdLst/>
            <a:ahLst/>
            <a:cxnLst/>
            <a:rect l="l" t="t" r="r" b="b"/>
            <a:pathLst>
              <a:path w="9525" h="10795">
                <a:moveTo>
                  <a:pt x="9131" y="0"/>
                </a:moveTo>
                <a:lnTo>
                  <a:pt x="0" y="0"/>
                </a:lnTo>
                <a:lnTo>
                  <a:pt x="0" y="10667"/>
                </a:lnTo>
                <a:lnTo>
                  <a:pt x="9131" y="10667"/>
                </a:lnTo>
                <a:lnTo>
                  <a:pt x="9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360664" y="38688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1" y="0"/>
                </a:moveTo>
                <a:lnTo>
                  <a:pt x="0" y="0"/>
                </a:lnTo>
                <a:lnTo>
                  <a:pt x="0" y="9143"/>
                </a:lnTo>
                <a:lnTo>
                  <a:pt x="9131" y="9143"/>
                </a:lnTo>
                <a:lnTo>
                  <a:pt x="9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360664" y="3887152"/>
            <a:ext cx="9525" cy="10795"/>
          </a:xfrm>
          <a:custGeom>
            <a:avLst/>
            <a:gdLst/>
            <a:ahLst/>
            <a:cxnLst/>
            <a:rect l="l" t="t" r="r" b="b"/>
            <a:pathLst>
              <a:path w="9525" h="10795">
                <a:moveTo>
                  <a:pt x="9131" y="0"/>
                </a:moveTo>
                <a:lnTo>
                  <a:pt x="0" y="0"/>
                </a:lnTo>
                <a:lnTo>
                  <a:pt x="0" y="10668"/>
                </a:lnTo>
                <a:lnTo>
                  <a:pt x="9131" y="10668"/>
                </a:lnTo>
                <a:lnTo>
                  <a:pt x="9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360664" y="39069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1" y="0"/>
                </a:moveTo>
                <a:lnTo>
                  <a:pt x="0" y="0"/>
                </a:lnTo>
                <a:lnTo>
                  <a:pt x="0" y="9131"/>
                </a:lnTo>
                <a:lnTo>
                  <a:pt x="9131" y="9131"/>
                </a:lnTo>
                <a:lnTo>
                  <a:pt x="9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360664" y="3925239"/>
            <a:ext cx="9525" cy="10795"/>
          </a:xfrm>
          <a:custGeom>
            <a:avLst/>
            <a:gdLst/>
            <a:ahLst/>
            <a:cxnLst/>
            <a:rect l="l" t="t" r="r" b="b"/>
            <a:pathLst>
              <a:path w="9525" h="10795">
                <a:moveTo>
                  <a:pt x="9131" y="0"/>
                </a:moveTo>
                <a:lnTo>
                  <a:pt x="0" y="0"/>
                </a:lnTo>
                <a:lnTo>
                  <a:pt x="0" y="10655"/>
                </a:lnTo>
                <a:lnTo>
                  <a:pt x="9131" y="10655"/>
                </a:lnTo>
                <a:lnTo>
                  <a:pt x="9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360664" y="394503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1" y="0"/>
                </a:moveTo>
                <a:lnTo>
                  <a:pt x="0" y="0"/>
                </a:lnTo>
                <a:lnTo>
                  <a:pt x="0" y="9144"/>
                </a:lnTo>
                <a:lnTo>
                  <a:pt x="9131" y="9144"/>
                </a:lnTo>
                <a:lnTo>
                  <a:pt x="9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360664" y="3963314"/>
            <a:ext cx="9525" cy="10795"/>
          </a:xfrm>
          <a:custGeom>
            <a:avLst/>
            <a:gdLst/>
            <a:ahLst/>
            <a:cxnLst/>
            <a:rect l="l" t="t" r="r" b="b"/>
            <a:pathLst>
              <a:path w="9525" h="10795">
                <a:moveTo>
                  <a:pt x="9131" y="0"/>
                </a:moveTo>
                <a:lnTo>
                  <a:pt x="0" y="0"/>
                </a:lnTo>
                <a:lnTo>
                  <a:pt x="0" y="10667"/>
                </a:lnTo>
                <a:lnTo>
                  <a:pt x="9131" y="10667"/>
                </a:lnTo>
                <a:lnTo>
                  <a:pt x="9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360664" y="398311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1" y="0"/>
                </a:moveTo>
                <a:lnTo>
                  <a:pt x="0" y="0"/>
                </a:lnTo>
                <a:lnTo>
                  <a:pt x="0" y="9144"/>
                </a:lnTo>
                <a:lnTo>
                  <a:pt x="9131" y="9144"/>
                </a:lnTo>
                <a:lnTo>
                  <a:pt x="9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360664" y="4001401"/>
            <a:ext cx="9525" cy="10795"/>
          </a:xfrm>
          <a:custGeom>
            <a:avLst/>
            <a:gdLst/>
            <a:ahLst/>
            <a:cxnLst/>
            <a:rect l="l" t="t" r="r" b="b"/>
            <a:pathLst>
              <a:path w="9525" h="10795">
                <a:moveTo>
                  <a:pt x="9131" y="0"/>
                </a:moveTo>
                <a:lnTo>
                  <a:pt x="0" y="0"/>
                </a:lnTo>
                <a:lnTo>
                  <a:pt x="0" y="10655"/>
                </a:lnTo>
                <a:lnTo>
                  <a:pt x="9131" y="10655"/>
                </a:lnTo>
                <a:lnTo>
                  <a:pt x="9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360664" y="40212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1" y="0"/>
                </a:moveTo>
                <a:lnTo>
                  <a:pt x="0" y="0"/>
                </a:lnTo>
                <a:lnTo>
                  <a:pt x="0" y="9131"/>
                </a:lnTo>
                <a:lnTo>
                  <a:pt x="9131" y="9131"/>
                </a:lnTo>
                <a:lnTo>
                  <a:pt x="9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6623672" y="1753184"/>
            <a:ext cx="2824480" cy="342900"/>
          </a:xfrm>
          <a:custGeom>
            <a:avLst/>
            <a:gdLst/>
            <a:ahLst/>
            <a:cxnLst/>
            <a:rect l="l" t="t" r="r" b="b"/>
            <a:pathLst>
              <a:path w="2824479" h="342900">
                <a:moveTo>
                  <a:pt x="15227" y="304634"/>
                </a:moveTo>
                <a:lnTo>
                  <a:pt x="4572" y="304634"/>
                </a:lnTo>
                <a:lnTo>
                  <a:pt x="0" y="309206"/>
                </a:lnTo>
                <a:lnTo>
                  <a:pt x="0" y="319862"/>
                </a:lnTo>
                <a:lnTo>
                  <a:pt x="4572" y="324434"/>
                </a:lnTo>
                <a:lnTo>
                  <a:pt x="15227" y="324434"/>
                </a:lnTo>
                <a:lnTo>
                  <a:pt x="19799" y="319862"/>
                </a:lnTo>
                <a:lnTo>
                  <a:pt x="19799" y="309206"/>
                </a:lnTo>
                <a:lnTo>
                  <a:pt x="15227" y="304634"/>
                </a:lnTo>
                <a:close/>
              </a:path>
              <a:path w="2824479" h="342900">
                <a:moveTo>
                  <a:pt x="15227" y="266547"/>
                </a:moveTo>
                <a:lnTo>
                  <a:pt x="4572" y="266547"/>
                </a:lnTo>
                <a:lnTo>
                  <a:pt x="0" y="271119"/>
                </a:lnTo>
                <a:lnTo>
                  <a:pt x="0" y="281787"/>
                </a:lnTo>
                <a:lnTo>
                  <a:pt x="4572" y="286359"/>
                </a:lnTo>
                <a:lnTo>
                  <a:pt x="15227" y="286359"/>
                </a:lnTo>
                <a:lnTo>
                  <a:pt x="19799" y="281787"/>
                </a:lnTo>
                <a:lnTo>
                  <a:pt x="19799" y="271119"/>
                </a:lnTo>
                <a:lnTo>
                  <a:pt x="15227" y="266547"/>
                </a:lnTo>
                <a:close/>
              </a:path>
              <a:path w="2824479" h="342900">
                <a:moveTo>
                  <a:pt x="15227" y="228473"/>
                </a:moveTo>
                <a:lnTo>
                  <a:pt x="4572" y="228473"/>
                </a:lnTo>
                <a:lnTo>
                  <a:pt x="0" y="233045"/>
                </a:lnTo>
                <a:lnTo>
                  <a:pt x="0" y="243700"/>
                </a:lnTo>
                <a:lnTo>
                  <a:pt x="4572" y="248272"/>
                </a:lnTo>
                <a:lnTo>
                  <a:pt x="15227" y="248272"/>
                </a:lnTo>
                <a:lnTo>
                  <a:pt x="19799" y="243700"/>
                </a:lnTo>
                <a:lnTo>
                  <a:pt x="19799" y="233045"/>
                </a:lnTo>
                <a:lnTo>
                  <a:pt x="15227" y="228473"/>
                </a:lnTo>
                <a:close/>
              </a:path>
              <a:path w="2824479" h="342900">
                <a:moveTo>
                  <a:pt x="15227" y="190398"/>
                </a:moveTo>
                <a:lnTo>
                  <a:pt x="4572" y="190398"/>
                </a:lnTo>
                <a:lnTo>
                  <a:pt x="0" y="194970"/>
                </a:lnTo>
                <a:lnTo>
                  <a:pt x="0" y="205625"/>
                </a:lnTo>
                <a:lnTo>
                  <a:pt x="4572" y="210197"/>
                </a:lnTo>
                <a:lnTo>
                  <a:pt x="15227" y="210197"/>
                </a:lnTo>
                <a:lnTo>
                  <a:pt x="19799" y="205625"/>
                </a:lnTo>
                <a:lnTo>
                  <a:pt x="19799" y="194970"/>
                </a:lnTo>
                <a:lnTo>
                  <a:pt x="15227" y="190398"/>
                </a:lnTo>
                <a:close/>
              </a:path>
              <a:path w="2824479" h="342900">
                <a:moveTo>
                  <a:pt x="15227" y="152311"/>
                </a:moveTo>
                <a:lnTo>
                  <a:pt x="4572" y="152311"/>
                </a:lnTo>
                <a:lnTo>
                  <a:pt x="0" y="156883"/>
                </a:lnTo>
                <a:lnTo>
                  <a:pt x="0" y="167551"/>
                </a:lnTo>
                <a:lnTo>
                  <a:pt x="4572" y="172110"/>
                </a:lnTo>
                <a:lnTo>
                  <a:pt x="15227" y="172110"/>
                </a:lnTo>
                <a:lnTo>
                  <a:pt x="19799" y="167551"/>
                </a:lnTo>
                <a:lnTo>
                  <a:pt x="19799" y="156883"/>
                </a:lnTo>
                <a:lnTo>
                  <a:pt x="15227" y="152311"/>
                </a:lnTo>
                <a:close/>
              </a:path>
              <a:path w="2824479" h="342900">
                <a:moveTo>
                  <a:pt x="15227" y="114236"/>
                </a:moveTo>
                <a:lnTo>
                  <a:pt x="4572" y="114236"/>
                </a:lnTo>
                <a:lnTo>
                  <a:pt x="0" y="118808"/>
                </a:lnTo>
                <a:lnTo>
                  <a:pt x="0" y="129463"/>
                </a:lnTo>
                <a:lnTo>
                  <a:pt x="4572" y="134035"/>
                </a:lnTo>
                <a:lnTo>
                  <a:pt x="15227" y="134035"/>
                </a:lnTo>
                <a:lnTo>
                  <a:pt x="19799" y="129463"/>
                </a:lnTo>
                <a:lnTo>
                  <a:pt x="19799" y="118808"/>
                </a:lnTo>
                <a:lnTo>
                  <a:pt x="15227" y="114236"/>
                </a:lnTo>
                <a:close/>
              </a:path>
              <a:path w="2824479" h="342900">
                <a:moveTo>
                  <a:pt x="15227" y="76161"/>
                </a:moveTo>
                <a:lnTo>
                  <a:pt x="4572" y="76161"/>
                </a:lnTo>
                <a:lnTo>
                  <a:pt x="0" y="80721"/>
                </a:lnTo>
                <a:lnTo>
                  <a:pt x="0" y="91389"/>
                </a:lnTo>
                <a:lnTo>
                  <a:pt x="4572" y="95961"/>
                </a:lnTo>
                <a:lnTo>
                  <a:pt x="15227" y="95961"/>
                </a:lnTo>
                <a:lnTo>
                  <a:pt x="19799" y="91389"/>
                </a:lnTo>
                <a:lnTo>
                  <a:pt x="19799" y="80721"/>
                </a:lnTo>
                <a:lnTo>
                  <a:pt x="15227" y="76161"/>
                </a:lnTo>
                <a:close/>
              </a:path>
              <a:path w="2824479" h="342900">
                <a:moveTo>
                  <a:pt x="15227" y="38074"/>
                </a:moveTo>
                <a:lnTo>
                  <a:pt x="4572" y="38074"/>
                </a:lnTo>
                <a:lnTo>
                  <a:pt x="0" y="42646"/>
                </a:lnTo>
                <a:lnTo>
                  <a:pt x="0" y="53301"/>
                </a:lnTo>
                <a:lnTo>
                  <a:pt x="4572" y="57873"/>
                </a:lnTo>
                <a:lnTo>
                  <a:pt x="15227" y="57873"/>
                </a:lnTo>
                <a:lnTo>
                  <a:pt x="19799" y="53301"/>
                </a:lnTo>
                <a:lnTo>
                  <a:pt x="19799" y="42646"/>
                </a:lnTo>
                <a:lnTo>
                  <a:pt x="15227" y="38074"/>
                </a:lnTo>
                <a:close/>
              </a:path>
              <a:path w="2824479" h="342900">
                <a:moveTo>
                  <a:pt x="15227" y="0"/>
                </a:moveTo>
                <a:lnTo>
                  <a:pt x="4572" y="0"/>
                </a:lnTo>
                <a:lnTo>
                  <a:pt x="0" y="4572"/>
                </a:lnTo>
                <a:lnTo>
                  <a:pt x="0" y="15227"/>
                </a:lnTo>
                <a:lnTo>
                  <a:pt x="4572" y="19799"/>
                </a:lnTo>
                <a:lnTo>
                  <a:pt x="15227" y="19799"/>
                </a:lnTo>
                <a:lnTo>
                  <a:pt x="19799" y="15227"/>
                </a:lnTo>
                <a:lnTo>
                  <a:pt x="19799" y="4572"/>
                </a:lnTo>
                <a:lnTo>
                  <a:pt x="15227" y="0"/>
                </a:lnTo>
                <a:close/>
              </a:path>
              <a:path w="2824479" h="342900">
                <a:moveTo>
                  <a:pt x="53289" y="0"/>
                </a:moveTo>
                <a:lnTo>
                  <a:pt x="42633" y="0"/>
                </a:lnTo>
                <a:lnTo>
                  <a:pt x="38061" y="4572"/>
                </a:lnTo>
                <a:lnTo>
                  <a:pt x="38061" y="15227"/>
                </a:lnTo>
                <a:lnTo>
                  <a:pt x="42633" y="19799"/>
                </a:lnTo>
                <a:lnTo>
                  <a:pt x="53289" y="19799"/>
                </a:lnTo>
                <a:lnTo>
                  <a:pt x="57848" y="15227"/>
                </a:lnTo>
                <a:lnTo>
                  <a:pt x="57848" y="4572"/>
                </a:lnTo>
                <a:lnTo>
                  <a:pt x="53289" y="0"/>
                </a:lnTo>
                <a:close/>
              </a:path>
              <a:path w="2824479" h="342900">
                <a:moveTo>
                  <a:pt x="91351" y="0"/>
                </a:moveTo>
                <a:lnTo>
                  <a:pt x="80683" y="0"/>
                </a:lnTo>
                <a:lnTo>
                  <a:pt x="76123" y="4572"/>
                </a:lnTo>
                <a:lnTo>
                  <a:pt x="76123" y="15227"/>
                </a:lnTo>
                <a:lnTo>
                  <a:pt x="80683" y="19799"/>
                </a:lnTo>
                <a:lnTo>
                  <a:pt x="91351" y="19799"/>
                </a:lnTo>
                <a:lnTo>
                  <a:pt x="95910" y="15227"/>
                </a:lnTo>
                <a:lnTo>
                  <a:pt x="95910" y="4572"/>
                </a:lnTo>
                <a:lnTo>
                  <a:pt x="91351" y="0"/>
                </a:lnTo>
                <a:close/>
              </a:path>
              <a:path w="2824479" h="342900">
                <a:moveTo>
                  <a:pt x="129400" y="0"/>
                </a:moveTo>
                <a:lnTo>
                  <a:pt x="118745" y="0"/>
                </a:lnTo>
                <a:lnTo>
                  <a:pt x="114185" y="4572"/>
                </a:lnTo>
                <a:lnTo>
                  <a:pt x="114185" y="15227"/>
                </a:lnTo>
                <a:lnTo>
                  <a:pt x="118745" y="19799"/>
                </a:lnTo>
                <a:lnTo>
                  <a:pt x="129400" y="19799"/>
                </a:lnTo>
                <a:lnTo>
                  <a:pt x="133972" y="15227"/>
                </a:lnTo>
                <a:lnTo>
                  <a:pt x="133972" y="4572"/>
                </a:lnTo>
                <a:lnTo>
                  <a:pt x="129400" y="0"/>
                </a:lnTo>
                <a:close/>
              </a:path>
              <a:path w="2824479" h="342900">
                <a:moveTo>
                  <a:pt x="167462" y="0"/>
                </a:moveTo>
                <a:lnTo>
                  <a:pt x="156806" y="0"/>
                </a:lnTo>
                <a:lnTo>
                  <a:pt x="152234" y="4572"/>
                </a:lnTo>
                <a:lnTo>
                  <a:pt x="152234" y="15227"/>
                </a:lnTo>
                <a:lnTo>
                  <a:pt x="156806" y="19799"/>
                </a:lnTo>
                <a:lnTo>
                  <a:pt x="167462" y="19799"/>
                </a:lnTo>
                <a:lnTo>
                  <a:pt x="172034" y="15227"/>
                </a:lnTo>
                <a:lnTo>
                  <a:pt x="172034" y="4572"/>
                </a:lnTo>
                <a:lnTo>
                  <a:pt x="167462" y="0"/>
                </a:lnTo>
                <a:close/>
              </a:path>
              <a:path w="2824479" h="342900">
                <a:moveTo>
                  <a:pt x="205524" y="0"/>
                </a:moveTo>
                <a:lnTo>
                  <a:pt x="194868" y="0"/>
                </a:lnTo>
                <a:lnTo>
                  <a:pt x="190296" y="4572"/>
                </a:lnTo>
                <a:lnTo>
                  <a:pt x="190296" y="15227"/>
                </a:lnTo>
                <a:lnTo>
                  <a:pt x="194868" y="19799"/>
                </a:lnTo>
                <a:lnTo>
                  <a:pt x="205524" y="19799"/>
                </a:lnTo>
                <a:lnTo>
                  <a:pt x="210083" y="15227"/>
                </a:lnTo>
                <a:lnTo>
                  <a:pt x="210083" y="4572"/>
                </a:lnTo>
                <a:lnTo>
                  <a:pt x="205524" y="0"/>
                </a:lnTo>
                <a:close/>
              </a:path>
              <a:path w="2824479" h="342900">
                <a:moveTo>
                  <a:pt x="243573" y="0"/>
                </a:moveTo>
                <a:lnTo>
                  <a:pt x="232918" y="0"/>
                </a:lnTo>
                <a:lnTo>
                  <a:pt x="228358" y="4572"/>
                </a:lnTo>
                <a:lnTo>
                  <a:pt x="228358" y="15227"/>
                </a:lnTo>
                <a:lnTo>
                  <a:pt x="232918" y="19799"/>
                </a:lnTo>
                <a:lnTo>
                  <a:pt x="243573" y="19799"/>
                </a:lnTo>
                <a:lnTo>
                  <a:pt x="248145" y="15227"/>
                </a:lnTo>
                <a:lnTo>
                  <a:pt x="248145" y="4572"/>
                </a:lnTo>
                <a:lnTo>
                  <a:pt x="243573" y="0"/>
                </a:lnTo>
                <a:close/>
              </a:path>
              <a:path w="2824479" h="342900">
                <a:moveTo>
                  <a:pt x="281635" y="0"/>
                </a:moveTo>
                <a:lnTo>
                  <a:pt x="270979" y="0"/>
                </a:lnTo>
                <a:lnTo>
                  <a:pt x="266407" y="4572"/>
                </a:lnTo>
                <a:lnTo>
                  <a:pt x="266407" y="15227"/>
                </a:lnTo>
                <a:lnTo>
                  <a:pt x="270979" y="19799"/>
                </a:lnTo>
                <a:lnTo>
                  <a:pt x="281635" y="19799"/>
                </a:lnTo>
                <a:lnTo>
                  <a:pt x="286207" y="15227"/>
                </a:lnTo>
                <a:lnTo>
                  <a:pt x="286207" y="4572"/>
                </a:lnTo>
                <a:lnTo>
                  <a:pt x="281635" y="0"/>
                </a:lnTo>
                <a:close/>
              </a:path>
              <a:path w="2824479" h="342900">
                <a:moveTo>
                  <a:pt x="319697" y="0"/>
                </a:moveTo>
                <a:lnTo>
                  <a:pt x="309041" y="0"/>
                </a:lnTo>
                <a:lnTo>
                  <a:pt x="304469" y="4572"/>
                </a:lnTo>
                <a:lnTo>
                  <a:pt x="304469" y="15227"/>
                </a:lnTo>
                <a:lnTo>
                  <a:pt x="309041" y="19799"/>
                </a:lnTo>
                <a:lnTo>
                  <a:pt x="319697" y="19799"/>
                </a:lnTo>
                <a:lnTo>
                  <a:pt x="324256" y="15227"/>
                </a:lnTo>
                <a:lnTo>
                  <a:pt x="324256" y="4572"/>
                </a:lnTo>
                <a:lnTo>
                  <a:pt x="319697" y="0"/>
                </a:lnTo>
                <a:close/>
              </a:path>
              <a:path w="2824479" h="342900">
                <a:moveTo>
                  <a:pt x="357759" y="0"/>
                </a:moveTo>
                <a:lnTo>
                  <a:pt x="347103" y="0"/>
                </a:lnTo>
                <a:lnTo>
                  <a:pt x="342531" y="4572"/>
                </a:lnTo>
                <a:lnTo>
                  <a:pt x="342531" y="15227"/>
                </a:lnTo>
                <a:lnTo>
                  <a:pt x="347103" y="19799"/>
                </a:lnTo>
                <a:lnTo>
                  <a:pt x="357759" y="19799"/>
                </a:lnTo>
                <a:lnTo>
                  <a:pt x="362318" y="15227"/>
                </a:lnTo>
                <a:lnTo>
                  <a:pt x="362318" y="4572"/>
                </a:lnTo>
                <a:lnTo>
                  <a:pt x="357759" y="0"/>
                </a:lnTo>
                <a:close/>
              </a:path>
              <a:path w="2824479" h="342900">
                <a:moveTo>
                  <a:pt x="395808" y="0"/>
                </a:moveTo>
                <a:lnTo>
                  <a:pt x="385152" y="0"/>
                </a:lnTo>
                <a:lnTo>
                  <a:pt x="380593" y="4572"/>
                </a:lnTo>
                <a:lnTo>
                  <a:pt x="380593" y="15227"/>
                </a:lnTo>
                <a:lnTo>
                  <a:pt x="385152" y="19799"/>
                </a:lnTo>
                <a:lnTo>
                  <a:pt x="395808" y="19799"/>
                </a:lnTo>
                <a:lnTo>
                  <a:pt x="400380" y="15227"/>
                </a:lnTo>
                <a:lnTo>
                  <a:pt x="400380" y="4572"/>
                </a:lnTo>
                <a:lnTo>
                  <a:pt x="395808" y="0"/>
                </a:lnTo>
                <a:close/>
              </a:path>
              <a:path w="2824479" h="342900">
                <a:moveTo>
                  <a:pt x="433870" y="0"/>
                </a:moveTo>
                <a:lnTo>
                  <a:pt x="423214" y="0"/>
                </a:lnTo>
                <a:lnTo>
                  <a:pt x="418642" y="4572"/>
                </a:lnTo>
                <a:lnTo>
                  <a:pt x="418642" y="15227"/>
                </a:lnTo>
                <a:lnTo>
                  <a:pt x="423214" y="19799"/>
                </a:lnTo>
                <a:lnTo>
                  <a:pt x="433870" y="19799"/>
                </a:lnTo>
                <a:lnTo>
                  <a:pt x="438442" y="15227"/>
                </a:lnTo>
                <a:lnTo>
                  <a:pt x="438442" y="4572"/>
                </a:lnTo>
                <a:lnTo>
                  <a:pt x="433870" y="0"/>
                </a:lnTo>
                <a:close/>
              </a:path>
              <a:path w="2824479" h="342900">
                <a:moveTo>
                  <a:pt x="471931" y="0"/>
                </a:moveTo>
                <a:lnTo>
                  <a:pt x="461276" y="0"/>
                </a:lnTo>
                <a:lnTo>
                  <a:pt x="456704" y="4572"/>
                </a:lnTo>
                <a:lnTo>
                  <a:pt x="456704" y="15227"/>
                </a:lnTo>
                <a:lnTo>
                  <a:pt x="461276" y="19799"/>
                </a:lnTo>
                <a:lnTo>
                  <a:pt x="471931" y="19799"/>
                </a:lnTo>
                <a:lnTo>
                  <a:pt x="476491" y="15227"/>
                </a:lnTo>
                <a:lnTo>
                  <a:pt x="476491" y="4572"/>
                </a:lnTo>
                <a:lnTo>
                  <a:pt x="471931" y="0"/>
                </a:lnTo>
                <a:close/>
              </a:path>
              <a:path w="2824479" h="342900">
                <a:moveTo>
                  <a:pt x="509993" y="0"/>
                </a:moveTo>
                <a:lnTo>
                  <a:pt x="499325" y="0"/>
                </a:lnTo>
                <a:lnTo>
                  <a:pt x="494766" y="4572"/>
                </a:lnTo>
                <a:lnTo>
                  <a:pt x="494766" y="15227"/>
                </a:lnTo>
                <a:lnTo>
                  <a:pt x="499325" y="19799"/>
                </a:lnTo>
                <a:lnTo>
                  <a:pt x="509993" y="19799"/>
                </a:lnTo>
                <a:lnTo>
                  <a:pt x="514553" y="15227"/>
                </a:lnTo>
                <a:lnTo>
                  <a:pt x="514553" y="4572"/>
                </a:lnTo>
                <a:lnTo>
                  <a:pt x="509993" y="0"/>
                </a:lnTo>
                <a:close/>
              </a:path>
              <a:path w="2824479" h="342900">
                <a:moveTo>
                  <a:pt x="548043" y="0"/>
                </a:moveTo>
                <a:lnTo>
                  <a:pt x="537387" y="0"/>
                </a:lnTo>
                <a:lnTo>
                  <a:pt x="532828" y="4572"/>
                </a:lnTo>
                <a:lnTo>
                  <a:pt x="532828" y="15227"/>
                </a:lnTo>
                <a:lnTo>
                  <a:pt x="537387" y="19799"/>
                </a:lnTo>
                <a:lnTo>
                  <a:pt x="548043" y="19799"/>
                </a:lnTo>
                <a:lnTo>
                  <a:pt x="552615" y="15227"/>
                </a:lnTo>
                <a:lnTo>
                  <a:pt x="552615" y="4572"/>
                </a:lnTo>
                <a:lnTo>
                  <a:pt x="548043" y="0"/>
                </a:lnTo>
                <a:close/>
              </a:path>
              <a:path w="2824479" h="342900">
                <a:moveTo>
                  <a:pt x="586104" y="0"/>
                </a:moveTo>
                <a:lnTo>
                  <a:pt x="575449" y="0"/>
                </a:lnTo>
                <a:lnTo>
                  <a:pt x="572401" y="4572"/>
                </a:lnTo>
                <a:lnTo>
                  <a:pt x="572401" y="15227"/>
                </a:lnTo>
                <a:lnTo>
                  <a:pt x="575449" y="19799"/>
                </a:lnTo>
                <a:lnTo>
                  <a:pt x="586104" y="19799"/>
                </a:lnTo>
                <a:lnTo>
                  <a:pt x="590676" y="15227"/>
                </a:lnTo>
                <a:lnTo>
                  <a:pt x="590676" y="4572"/>
                </a:lnTo>
                <a:lnTo>
                  <a:pt x="586104" y="0"/>
                </a:lnTo>
                <a:close/>
              </a:path>
              <a:path w="2824479" h="342900">
                <a:moveTo>
                  <a:pt x="624166" y="0"/>
                </a:moveTo>
                <a:lnTo>
                  <a:pt x="613511" y="0"/>
                </a:lnTo>
                <a:lnTo>
                  <a:pt x="610463" y="4572"/>
                </a:lnTo>
                <a:lnTo>
                  <a:pt x="610463" y="15227"/>
                </a:lnTo>
                <a:lnTo>
                  <a:pt x="613511" y="19799"/>
                </a:lnTo>
                <a:lnTo>
                  <a:pt x="624166" y="19799"/>
                </a:lnTo>
                <a:lnTo>
                  <a:pt x="628726" y="15227"/>
                </a:lnTo>
                <a:lnTo>
                  <a:pt x="628726" y="4572"/>
                </a:lnTo>
                <a:lnTo>
                  <a:pt x="624166" y="0"/>
                </a:lnTo>
                <a:close/>
              </a:path>
              <a:path w="2824479" h="342900">
                <a:moveTo>
                  <a:pt x="662216" y="0"/>
                </a:moveTo>
                <a:lnTo>
                  <a:pt x="651560" y="0"/>
                </a:lnTo>
                <a:lnTo>
                  <a:pt x="648525" y="4572"/>
                </a:lnTo>
                <a:lnTo>
                  <a:pt x="648525" y="15227"/>
                </a:lnTo>
                <a:lnTo>
                  <a:pt x="651560" y="19799"/>
                </a:lnTo>
                <a:lnTo>
                  <a:pt x="662216" y="19799"/>
                </a:lnTo>
                <a:lnTo>
                  <a:pt x="666788" y="15227"/>
                </a:lnTo>
                <a:lnTo>
                  <a:pt x="666788" y="4572"/>
                </a:lnTo>
                <a:lnTo>
                  <a:pt x="662216" y="0"/>
                </a:lnTo>
                <a:close/>
              </a:path>
              <a:path w="2824479" h="342900">
                <a:moveTo>
                  <a:pt x="700277" y="0"/>
                </a:moveTo>
                <a:lnTo>
                  <a:pt x="689622" y="0"/>
                </a:lnTo>
                <a:lnTo>
                  <a:pt x="686574" y="4572"/>
                </a:lnTo>
                <a:lnTo>
                  <a:pt x="686574" y="15227"/>
                </a:lnTo>
                <a:lnTo>
                  <a:pt x="689622" y="19799"/>
                </a:lnTo>
                <a:lnTo>
                  <a:pt x="700277" y="19799"/>
                </a:lnTo>
                <a:lnTo>
                  <a:pt x="704850" y="15227"/>
                </a:lnTo>
                <a:lnTo>
                  <a:pt x="704850" y="4572"/>
                </a:lnTo>
                <a:lnTo>
                  <a:pt x="700277" y="0"/>
                </a:lnTo>
                <a:close/>
              </a:path>
              <a:path w="2824479" h="342900">
                <a:moveTo>
                  <a:pt x="738339" y="0"/>
                </a:moveTo>
                <a:lnTo>
                  <a:pt x="727684" y="0"/>
                </a:lnTo>
                <a:lnTo>
                  <a:pt x="724636" y="4572"/>
                </a:lnTo>
                <a:lnTo>
                  <a:pt x="724636" y="15227"/>
                </a:lnTo>
                <a:lnTo>
                  <a:pt x="727684" y="19799"/>
                </a:lnTo>
                <a:lnTo>
                  <a:pt x="738339" y="19799"/>
                </a:lnTo>
                <a:lnTo>
                  <a:pt x="742899" y="15227"/>
                </a:lnTo>
                <a:lnTo>
                  <a:pt x="742899" y="4572"/>
                </a:lnTo>
                <a:lnTo>
                  <a:pt x="738339" y="0"/>
                </a:lnTo>
                <a:close/>
              </a:path>
              <a:path w="2824479" h="342900">
                <a:moveTo>
                  <a:pt x="776401" y="0"/>
                </a:moveTo>
                <a:lnTo>
                  <a:pt x="765746" y="0"/>
                </a:lnTo>
                <a:lnTo>
                  <a:pt x="762698" y="4572"/>
                </a:lnTo>
                <a:lnTo>
                  <a:pt x="762698" y="15227"/>
                </a:lnTo>
                <a:lnTo>
                  <a:pt x="765746" y="19799"/>
                </a:lnTo>
                <a:lnTo>
                  <a:pt x="776401" y="19799"/>
                </a:lnTo>
                <a:lnTo>
                  <a:pt x="780961" y="15227"/>
                </a:lnTo>
                <a:lnTo>
                  <a:pt x="780961" y="4572"/>
                </a:lnTo>
                <a:lnTo>
                  <a:pt x="776401" y="0"/>
                </a:lnTo>
                <a:close/>
              </a:path>
              <a:path w="2824479" h="342900">
                <a:moveTo>
                  <a:pt x="814451" y="0"/>
                </a:moveTo>
                <a:lnTo>
                  <a:pt x="803795" y="0"/>
                </a:lnTo>
                <a:lnTo>
                  <a:pt x="800747" y="4572"/>
                </a:lnTo>
                <a:lnTo>
                  <a:pt x="800747" y="15227"/>
                </a:lnTo>
                <a:lnTo>
                  <a:pt x="803795" y="19799"/>
                </a:lnTo>
                <a:lnTo>
                  <a:pt x="814451" y="19799"/>
                </a:lnTo>
                <a:lnTo>
                  <a:pt x="819023" y="15227"/>
                </a:lnTo>
                <a:lnTo>
                  <a:pt x="819023" y="4572"/>
                </a:lnTo>
                <a:lnTo>
                  <a:pt x="814451" y="0"/>
                </a:lnTo>
                <a:close/>
              </a:path>
              <a:path w="2824479" h="342900">
                <a:moveTo>
                  <a:pt x="852512" y="0"/>
                </a:moveTo>
                <a:lnTo>
                  <a:pt x="841857" y="0"/>
                </a:lnTo>
                <a:lnTo>
                  <a:pt x="838809" y="4572"/>
                </a:lnTo>
                <a:lnTo>
                  <a:pt x="838809" y="15227"/>
                </a:lnTo>
                <a:lnTo>
                  <a:pt x="841857" y="19799"/>
                </a:lnTo>
                <a:lnTo>
                  <a:pt x="852512" y="19799"/>
                </a:lnTo>
                <a:lnTo>
                  <a:pt x="857084" y="15227"/>
                </a:lnTo>
                <a:lnTo>
                  <a:pt x="857084" y="4572"/>
                </a:lnTo>
                <a:lnTo>
                  <a:pt x="852512" y="0"/>
                </a:lnTo>
                <a:close/>
              </a:path>
              <a:path w="2824479" h="342900">
                <a:moveTo>
                  <a:pt x="890574" y="0"/>
                </a:moveTo>
                <a:lnTo>
                  <a:pt x="879919" y="0"/>
                </a:lnTo>
                <a:lnTo>
                  <a:pt x="876871" y="4572"/>
                </a:lnTo>
                <a:lnTo>
                  <a:pt x="876871" y="15227"/>
                </a:lnTo>
                <a:lnTo>
                  <a:pt x="879919" y="19799"/>
                </a:lnTo>
                <a:lnTo>
                  <a:pt x="890574" y="19799"/>
                </a:lnTo>
                <a:lnTo>
                  <a:pt x="895134" y="15227"/>
                </a:lnTo>
                <a:lnTo>
                  <a:pt x="895134" y="4572"/>
                </a:lnTo>
                <a:lnTo>
                  <a:pt x="890574" y="0"/>
                </a:lnTo>
                <a:close/>
              </a:path>
              <a:path w="2824479" h="342900">
                <a:moveTo>
                  <a:pt x="928624" y="0"/>
                </a:moveTo>
                <a:lnTo>
                  <a:pt x="917968" y="0"/>
                </a:lnTo>
                <a:lnTo>
                  <a:pt x="914933" y="4572"/>
                </a:lnTo>
                <a:lnTo>
                  <a:pt x="914933" y="15227"/>
                </a:lnTo>
                <a:lnTo>
                  <a:pt x="917968" y="19799"/>
                </a:lnTo>
                <a:lnTo>
                  <a:pt x="928624" y="19799"/>
                </a:lnTo>
                <a:lnTo>
                  <a:pt x="933196" y="15227"/>
                </a:lnTo>
                <a:lnTo>
                  <a:pt x="933196" y="4572"/>
                </a:lnTo>
                <a:lnTo>
                  <a:pt x="928624" y="0"/>
                </a:lnTo>
                <a:close/>
              </a:path>
              <a:path w="2824479" h="342900">
                <a:moveTo>
                  <a:pt x="966685" y="0"/>
                </a:moveTo>
                <a:lnTo>
                  <a:pt x="956030" y="0"/>
                </a:lnTo>
                <a:lnTo>
                  <a:pt x="952982" y="4572"/>
                </a:lnTo>
                <a:lnTo>
                  <a:pt x="952982" y="15227"/>
                </a:lnTo>
                <a:lnTo>
                  <a:pt x="956030" y="19799"/>
                </a:lnTo>
                <a:lnTo>
                  <a:pt x="966685" y="19799"/>
                </a:lnTo>
                <a:lnTo>
                  <a:pt x="971257" y="15227"/>
                </a:lnTo>
                <a:lnTo>
                  <a:pt x="971257" y="4572"/>
                </a:lnTo>
                <a:lnTo>
                  <a:pt x="966685" y="0"/>
                </a:lnTo>
                <a:close/>
              </a:path>
              <a:path w="2824479" h="342900">
                <a:moveTo>
                  <a:pt x="1004747" y="0"/>
                </a:moveTo>
                <a:lnTo>
                  <a:pt x="994092" y="0"/>
                </a:lnTo>
                <a:lnTo>
                  <a:pt x="991044" y="4572"/>
                </a:lnTo>
                <a:lnTo>
                  <a:pt x="991044" y="15227"/>
                </a:lnTo>
                <a:lnTo>
                  <a:pt x="994092" y="19799"/>
                </a:lnTo>
                <a:lnTo>
                  <a:pt x="1004747" y="19799"/>
                </a:lnTo>
                <a:lnTo>
                  <a:pt x="1009319" y="15227"/>
                </a:lnTo>
                <a:lnTo>
                  <a:pt x="1009319" y="4572"/>
                </a:lnTo>
                <a:lnTo>
                  <a:pt x="1004747" y="0"/>
                </a:lnTo>
                <a:close/>
              </a:path>
              <a:path w="2824479" h="342900">
                <a:moveTo>
                  <a:pt x="1042809" y="0"/>
                </a:moveTo>
                <a:lnTo>
                  <a:pt x="1032154" y="0"/>
                </a:lnTo>
                <a:lnTo>
                  <a:pt x="1029106" y="4572"/>
                </a:lnTo>
                <a:lnTo>
                  <a:pt x="1029106" y="15227"/>
                </a:lnTo>
                <a:lnTo>
                  <a:pt x="1032154" y="19799"/>
                </a:lnTo>
                <a:lnTo>
                  <a:pt x="1042809" y="19799"/>
                </a:lnTo>
                <a:lnTo>
                  <a:pt x="1047369" y="15227"/>
                </a:lnTo>
                <a:lnTo>
                  <a:pt x="1047369" y="4572"/>
                </a:lnTo>
                <a:lnTo>
                  <a:pt x="1042809" y="0"/>
                </a:lnTo>
                <a:close/>
              </a:path>
              <a:path w="2824479" h="342900">
                <a:moveTo>
                  <a:pt x="1080858" y="0"/>
                </a:moveTo>
                <a:lnTo>
                  <a:pt x="1070203" y="0"/>
                </a:lnTo>
                <a:lnTo>
                  <a:pt x="1067168" y="4572"/>
                </a:lnTo>
                <a:lnTo>
                  <a:pt x="1067168" y="15227"/>
                </a:lnTo>
                <a:lnTo>
                  <a:pt x="1070203" y="19799"/>
                </a:lnTo>
                <a:lnTo>
                  <a:pt x="1080858" y="19799"/>
                </a:lnTo>
                <a:lnTo>
                  <a:pt x="1085430" y="15227"/>
                </a:lnTo>
                <a:lnTo>
                  <a:pt x="1085430" y="4572"/>
                </a:lnTo>
                <a:lnTo>
                  <a:pt x="1080858" y="0"/>
                </a:lnTo>
                <a:close/>
              </a:path>
              <a:path w="2824479" h="342900">
                <a:moveTo>
                  <a:pt x="1118920" y="0"/>
                </a:moveTo>
                <a:lnTo>
                  <a:pt x="1108265" y="0"/>
                </a:lnTo>
                <a:lnTo>
                  <a:pt x="1105217" y="4572"/>
                </a:lnTo>
                <a:lnTo>
                  <a:pt x="1105217" y="15227"/>
                </a:lnTo>
                <a:lnTo>
                  <a:pt x="1108265" y="19799"/>
                </a:lnTo>
                <a:lnTo>
                  <a:pt x="1118920" y="19799"/>
                </a:lnTo>
                <a:lnTo>
                  <a:pt x="1123492" y="15227"/>
                </a:lnTo>
                <a:lnTo>
                  <a:pt x="1123492" y="4572"/>
                </a:lnTo>
                <a:lnTo>
                  <a:pt x="1118920" y="0"/>
                </a:lnTo>
                <a:close/>
              </a:path>
              <a:path w="2824479" h="342900">
                <a:moveTo>
                  <a:pt x="1156982" y="0"/>
                </a:moveTo>
                <a:lnTo>
                  <a:pt x="1146327" y="0"/>
                </a:lnTo>
                <a:lnTo>
                  <a:pt x="1143279" y="4572"/>
                </a:lnTo>
                <a:lnTo>
                  <a:pt x="1143279" y="15227"/>
                </a:lnTo>
                <a:lnTo>
                  <a:pt x="1146327" y="19799"/>
                </a:lnTo>
                <a:lnTo>
                  <a:pt x="1156982" y="19799"/>
                </a:lnTo>
                <a:lnTo>
                  <a:pt x="1161542" y="15227"/>
                </a:lnTo>
                <a:lnTo>
                  <a:pt x="1161542" y="4572"/>
                </a:lnTo>
                <a:lnTo>
                  <a:pt x="1156982" y="0"/>
                </a:lnTo>
                <a:close/>
              </a:path>
              <a:path w="2824479" h="342900">
                <a:moveTo>
                  <a:pt x="1195031" y="0"/>
                </a:moveTo>
                <a:lnTo>
                  <a:pt x="1185900" y="0"/>
                </a:lnTo>
                <a:lnTo>
                  <a:pt x="1181341" y="4572"/>
                </a:lnTo>
                <a:lnTo>
                  <a:pt x="1181341" y="15227"/>
                </a:lnTo>
                <a:lnTo>
                  <a:pt x="1185900" y="19799"/>
                </a:lnTo>
                <a:lnTo>
                  <a:pt x="1195031" y="19799"/>
                </a:lnTo>
                <a:lnTo>
                  <a:pt x="1199603" y="15227"/>
                </a:lnTo>
                <a:lnTo>
                  <a:pt x="1199603" y="4572"/>
                </a:lnTo>
                <a:lnTo>
                  <a:pt x="1195031" y="0"/>
                </a:lnTo>
                <a:close/>
              </a:path>
              <a:path w="2824479" h="342900">
                <a:moveTo>
                  <a:pt x="1233093" y="0"/>
                </a:moveTo>
                <a:lnTo>
                  <a:pt x="1223962" y="0"/>
                </a:lnTo>
                <a:lnTo>
                  <a:pt x="1219390" y="4572"/>
                </a:lnTo>
                <a:lnTo>
                  <a:pt x="1219390" y="15227"/>
                </a:lnTo>
                <a:lnTo>
                  <a:pt x="1223962" y="19799"/>
                </a:lnTo>
                <a:lnTo>
                  <a:pt x="1233093" y="19799"/>
                </a:lnTo>
                <a:lnTo>
                  <a:pt x="1237665" y="15227"/>
                </a:lnTo>
                <a:lnTo>
                  <a:pt x="1237665" y="4572"/>
                </a:lnTo>
                <a:lnTo>
                  <a:pt x="1233093" y="0"/>
                </a:lnTo>
                <a:close/>
              </a:path>
              <a:path w="2824479" h="342900">
                <a:moveTo>
                  <a:pt x="1271155" y="0"/>
                </a:moveTo>
                <a:lnTo>
                  <a:pt x="1262024" y="0"/>
                </a:lnTo>
                <a:lnTo>
                  <a:pt x="1257452" y="4572"/>
                </a:lnTo>
                <a:lnTo>
                  <a:pt x="1257452" y="15227"/>
                </a:lnTo>
                <a:lnTo>
                  <a:pt x="1262024" y="19799"/>
                </a:lnTo>
                <a:lnTo>
                  <a:pt x="1271155" y="19799"/>
                </a:lnTo>
                <a:lnTo>
                  <a:pt x="1275727" y="15227"/>
                </a:lnTo>
                <a:lnTo>
                  <a:pt x="1275727" y="4572"/>
                </a:lnTo>
                <a:lnTo>
                  <a:pt x="1271155" y="0"/>
                </a:lnTo>
                <a:close/>
              </a:path>
              <a:path w="2824479" h="342900">
                <a:moveTo>
                  <a:pt x="1309217" y="0"/>
                </a:moveTo>
                <a:lnTo>
                  <a:pt x="1300073" y="0"/>
                </a:lnTo>
                <a:lnTo>
                  <a:pt x="1295514" y="4572"/>
                </a:lnTo>
                <a:lnTo>
                  <a:pt x="1295514" y="15227"/>
                </a:lnTo>
                <a:lnTo>
                  <a:pt x="1300073" y="19799"/>
                </a:lnTo>
                <a:lnTo>
                  <a:pt x="1309217" y="19799"/>
                </a:lnTo>
                <a:lnTo>
                  <a:pt x="1313776" y="15227"/>
                </a:lnTo>
                <a:lnTo>
                  <a:pt x="1313776" y="4572"/>
                </a:lnTo>
                <a:lnTo>
                  <a:pt x="1309217" y="0"/>
                </a:lnTo>
                <a:close/>
              </a:path>
              <a:path w="2824479" h="342900">
                <a:moveTo>
                  <a:pt x="1347266" y="0"/>
                </a:moveTo>
                <a:lnTo>
                  <a:pt x="1338135" y="0"/>
                </a:lnTo>
                <a:lnTo>
                  <a:pt x="1333576" y="4572"/>
                </a:lnTo>
                <a:lnTo>
                  <a:pt x="1333576" y="15227"/>
                </a:lnTo>
                <a:lnTo>
                  <a:pt x="1338135" y="19799"/>
                </a:lnTo>
                <a:lnTo>
                  <a:pt x="1347266" y="19799"/>
                </a:lnTo>
                <a:lnTo>
                  <a:pt x="1351838" y="15227"/>
                </a:lnTo>
                <a:lnTo>
                  <a:pt x="1351838" y="4572"/>
                </a:lnTo>
                <a:lnTo>
                  <a:pt x="1347266" y="0"/>
                </a:lnTo>
                <a:close/>
              </a:path>
              <a:path w="2824479" h="342900">
                <a:moveTo>
                  <a:pt x="1385328" y="0"/>
                </a:moveTo>
                <a:lnTo>
                  <a:pt x="1376197" y="0"/>
                </a:lnTo>
                <a:lnTo>
                  <a:pt x="1371625" y="4572"/>
                </a:lnTo>
                <a:lnTo>
                  <a:pt x="1371625" y="15227"/>
                </a:lnTo>
                <a:lnTo>
                  <a:pt x="1376197" y="19799"/>
                </a:lnTo>
                <a:lnTo>
                  <a:pt x="1385328" y="19799"/>
                </a:lnTo>
                <a:lnTo>
                  <a:pt x="1389900" y="15227"/>
                </a:lnTo>
                <a:lnTo>
                  <a:pt x="1389900" y="4572"/>
                </a:lnTo>
                <a:lnTo>
                  <a:pt x="1385328" y="0"/>
                </a:lnTo>
                <a:close/>
              </a:path>
              <a:path w="2824479" h="342900">
                <a:moveTo>
                  <a:pt x="1423390" y="0"/>
                </a:moveTo>
                <a:lnTo>
                  <a:pt x="1414259" y="0"/>
                </a:lnTo>
                <a:lnTo>
                  <a:pt x="1409687" y="4572"/>
                </a:lnTo>
                <a:lnTo>
                  <a:pt x="1409687" y="15227"/>
                </a:lnTo>
                <a:lnTo>
                  <a:pt x="1414259" y="19799"/>
                </a:lnTo>
                <a:lnTo>
                  <a:pt x="1423390" y="19799"/>
                </a:lnTo>
                <a:lnTo>
                  <a:pt x="1427949" y="15227"/>
                </a:lnTo>
                <a:lnTo>
                  <a:pt x="1427949" y="4572"/>
                </a:lnTo>
                <a:lnTo>
                  <a:pt x="1423390" y="0"/>
                </a:lnTo>
                <a:close/>
              </a:path>
              <a:path w="2824479" h="342900">
                <a:moveTo>
                  <a:pt x="1462963" y="0"/>
                </a:moveTo>
                <a:lnTo>
                  <a:pt x="1452308" y="0"/>
                </a:lnTo>
                <a:lnTo>
                  <a:pt x="1447749" y="4572"/>
                </a:lnTo>
                <a:lnTo>
                  <a:pt x="1447749" y="15227"/>
                </a:lnTo>
                <a:lnTo>
                  <a:pt x="1452308" y="19799"/>
                </a:lnTo>
                <a:lnTo>
                  <a:pt x="1462963" y="19799"/>
                </a:lnTo>
                <a:lnTo>
                  <a:pt x="1466011" y="15227"/>
                </a:lnTo>
                <a:lnTo>
                  <a:pt x="1466011" y="4572"/>
                </a:lnTo>
                <a:lnTo>
                  <a:pt x="1462963" y="0"/>
                </a:lnTo>
                <a:close/>
              </a:path>
              <a:path w="2824479" h="342900">
                <a:moveTo>
                  <a:pt x="1501025" y="0"/>
                </a:moveTo>
                <a:lnTo>
                  <a:pt x="1490370" y="0"/>
                </a:lnTo>
                <a:lnTo>
                  <a:pt x="1485798" y="4572"/>
                </a:lnTo>
                <a:lnTo>
                  <a:pt x="1485798" y="15227"/>
                </a:lnTo>
                <a:lnTo>
                  <a:pt x="1490370" y="19799"/>
                </a:lnTo>
                <a:lnTo>
                  <a:pt x="1501025" y="19799"/>
                </a:lnTo>
                <a:lnTo>
                  <a:pt x="1504073" y="15227"/>
                </a:lnTo>
                <a:lnTo>
                  <a:pt x="1504073" y="4572"/>
                </a:lnTo>
                <a:lnTo>
                  <a:pt x="1501025" y="0"/>
                </a:lnTo>
                <a:close/>
              </a:path>
              <a:path w="2824479" h="342900">
                <a:moveTo>
                  <a:pt x="1539087" y="0"/>
                </a:moveTo>
                <a:lnTo>
                  <a:pt x="1528432" y="0"/>
                </a:lnTo>
                <a:lnTo>
                  <a:pt x="1523860" y="4572"/>
                </a:lnTo>
                <a:lnTo>
                  <a:pt x="1523860" y="15227"/>
                </a:lnTo>
                <a:lnTo>
                  <a:pt x="1528432" y="19799"/>
                </a:lnTo>
                <a:lnTo>
                  <a:pt x="1539087" y="19799"/>
                </a:lnTo>
                <a:lnTo>
                  <a:pt x="1542135" y="15227"/>
                </a:lnTo>
                <a:lnTo>
                  <a:pt x="1542135" y="4572"/>
                </a:lnTo>
                <a:lnTo>
                  <a:pt x="1539087" y="0"/>
                </a:lnTo>
                <a:close/>
              </a:path>
              <a:path w="2824479" h="342900">
                <a:moveTo>
                  <a:pt x="1577149" y="0"/>
                </a:moveTo>
                <a:lnTo>
                  <a:pt x="1566494" y="0"/>
                </a:lnTo>
                <a:lnTo>
                  <a:pt x="1561922" y="4572"/>
                </a:lnTo>
                <a:lnTo>
                  <a:pt x="1561922" y="15227"/>
                </a:lnTo>
                <a:lnTo>
                  <a:pt x="1566494" y="19799"/>
                </a:lnTo>
                <a:lnTo>
                  <a:pt x="1577149" y="19799"/>
                </a:lnTo>
                <a:lnTo>
                  <a:pt x="1580184" y="15227"/>
                </a:lnTo>
                <a:lnTo>
                  <a:pt x="1580184" y="4572"/>
                </a:lnTo>
                <a:lnTo>
                  <a:pt x="1577149" y="0"/>
                </a:lnTo>
                <a:close/>
              </a:path>
              <a:path w="2824479" h="342900">
                <a:moveTo>
                  <a:pt x="1615198" y="0"/>
                </a:moveTo>
                <a:lnTo>
                  <a:pt x="1604543" y="0"/>
                </a:lnTo>
                <a:lnTo>
                  <a:pt x="1599984" y="4572"/>
                </a:lnTo>
                <a:lnTo>
                  <a:pt x="1599984" y="15227"/>
                </a:lnTo>
                <a:lnTo>
                  <a:pt x="1604543" y="19799"/>
                </a:lnTo>
                <a:lnTo>
                  <a:pt x="1615198" y="19799"/>
                </a:lnTo>
                <a:lnTo>
                  <a:pt x="1618246" y="15227"/>
                </a:lnTo>
                <a:lnTo>
                  <a:pt x="1618246" y="4572"/>
                </a:lnTo>
                <a:lnTo>
                  <a:pt x="1615198" y="0"/>
                </a:lnTo>
                <a:close/>
              </a:path>
              <a:path w="2824479" h="342900">
                <a:moveTo>
                  <a:pt x="1653260" y="0"/>
                </a:moveTo>
                <a:lnTo>
                  <a:pt x="1642605" y="0"/>
                </a:lnTo>
                <a:lnTo>
                  <a:pt x="1638033" y="4572"/>
                </a:lnTo>
                <a:lnTo>
                  <a:pt x="1638033" y="15227"/>
                </a:lnTo>
                <a:lnTo>
                  <a:pt x="1642605" y="19799"/>
                </a:lnTo>
                <a:lnTo>
                  <a:pt x="1653260" y="19799"/>
                </a:lnTo>
                <a:lnTo>
                  <a:pt x="1656308" y="15227"/>
                </a:lnTo>
                <a:lnTo>
                  <a:pt x="1656308" y="4572"/>
                </a:lnTo>
                <a:lnTo>
                  <a:pt x="1653260" y="0"/>
                </a:lnTo>
                <a:close/>
              </a:path>
              <a:path w="2824479" h="342900">
                <a:moveTo>
                  <a:pt x="1691322" y="0"/>
                </a:moveTo>
                <a:lnTo>
                  <a:pt x="1680667" y="0"/>
                </a:lnTo>
                <a:lnTo>
                  <a:pt x="1676095" y="4572"/>
                </a:lnTo>
                <a:lnTo>
                  <a:pt x="1676095" y="15227"/>
                </a:lnTo>
                <a:lnTo>
                  <a:pt x="1680667" y="19799"/>
                </a:lnTo>
                <a:lnTo>
                  <a:pt x="1691322" y="19799"/>
                </a:lnTo>
                <a:lnTo>
                  <a:pt x="1694370" y="15227"/>
                </a:lnTo>
                <a:lnTo>
                  <a:pt x="1694370" y="4572"/>
                </a:lnTo>
                <a:lnTo>
                  <a:pt x="1691322" y="0"/>
                </a:lnTo>
                <a:close/>
              </a:path>
              <a:path w="2824479" h="342900">
                <a:moveTo>
                  <a:pt x="1729371" y="0"/>
                </a:moveTo>
                <a:lnTo>
                  <a:pt x="1718716" y="0"/>
                </a:lnTo>
                <a:lnTo>
                  <a:pt x="1714157" y="4572"/>
                </a:lnTo>
                <a:lnTo>
                  <a:pt x="1714157" y="15227"/>
                </a:lnTo>
                <a:lnTo>
                  <a:pt x="1718716" y="19799"/>
                </a:lnTo>
                <a:lnTo>
                  <a:pt x="1729371" y="19799"/>
                </a:lnTo>
                <a:lnTo>
                  <a:pt x="1732419" y="15227"/>
                </a:lnTo>
                <a:lnTo>
                  <a:pt x="1732419" y="4572"/>
                </a:lnTo>
                <a:lnTo>
                  <a:pt x="1729371" y="0"/>
                </a:lnTo>
                <a:close/>
              </a:path>
              <a:path w="2824479" h="342900">
                <a:moveTo>
                  <a:pt x="1767433" y="0"/>
                </a:moveTo>
                <a:lnTo>
                  <a:pt x="1756778" y="0"/>
                </a:lnTo>
                <a:lnTo>
                  <a:pt x="1752206" y="4572"/>
                </a:lnTo>
                <a:lnTo>
                  <a:pt x="1752206" y="15227"/>
                </a:lnTo>
                <a:lnTo>
                  <a:pt x="1756778" y="19799"/>
                </a:lnTo>
                <a:lnTo>
                  <a:pt x="1767433" y="19799"/>
                </a:lnTo>
                <a:lnTo>
                  <a:pt x="1770481" y="15227"/>
                </a:lnTo>
                <a:lnTo>
                  <a:pt x="1770481" y="4572"/>
                </a:lnTo>
                <a:lnTo>
                  <a:pt x="1767433" y="0"/>
                </a:lnTo>
                <a:close/>
              </a:path>
              <a:path w="2824479" h="342900">
                <a:moveTo>
                  <a:pt x="1805495" y="0"/>
                </a:moveTo>
                <a:lnTo>
                  <a:pt x="1794840" y="0"/>
                </a:lnTo>
                <a:lnTo>
                  <a:pt x="1790268" y="4572"/>
                </a:lnTo>
                <a:lnTo>
                  <a:pt x="1790268" y="15227"/>
                </a:lnTo>
                <a:lnTo>
                  <a:pt x="1794840" y="19799"/>
                </a:lnTo>
                <a:lnTo>
                  <a:pt x="1805495" y="19799"/>
                </a:lnTo>
                <a:lnTo>
                  <a:pt x="1808543" y="15227"/>
                </a:lnTo>
                <a:lnTo>
                  <a:pt x="1808543" y="4572"/>
                </a:lnTo>
                <a:lnTo>
                  <a:pt x="1805495" y="0"/>
                </a:lnTo>
                <a:close/>
              </a:path>
              <a:path w="2824479" h="342900">
                <a:moveTo>
                  <a:pt x="1843557" y="0"/>
                </a:moveTo>
                <a:lnTo>
                  <a:pt x="1832902" y="0"/>
                </a:lnTo>
                <a:lnTo>
                  <a:pt x="1828330" y="4572"/>
                </a:lnTo>
                <a:lnTo>
                  <a:pt x="1828330" y="15227"/>
                </a:lnTo>
                <a:lnTo>
                  <a:pt x="1832902" y="19799"/>
                </a:lnTo>
                <a:lnTo>
                  <a:pt x="1843557" y="19799"/>
                </a:lnTo>
                <a:lnTo>
                  <a:pt x="1846592" y="15227"/>
                </a:lnTo>
                <a:lnTo>
                  <a:pt x="1846592" y="4572"/>
                </a:lnTo>
                <a:lnTo>
                  <a:pt x="1843557" y="0"/>
                </a:lnTo>
                <a:close/>
              </a:path>
              <a:path w="2824479" h="342900">
                <a:moveTo>
                  <a:pt x="1881606" y="0"/>
                </a:moveTo>
                <a:lnTo>
                  <a:pt x="1870951" y="0"/>
                </a:lnTo>
                <a:lnTo>
                  <a:pt x="1866392" y="4572"/>
                </a:lnTo>
                <a:lnTo>
                  <a:pt x="1866392" y="15227"/>
                </a:lnTo>
                <a:lnTo>
                  <a:pt x="1870951" y="19799"/>
                </a:lnTo>
                <a:lnTo>
                  <a:pt x="1881606" y="19799"/>
                </a:lnTo>
                <a:lnTo>
                  <a:pt x="1884654" y="15227"/>
                </a:lnTo>
                <a:lnTo>
                  <a:pt x="1884654" y="4572"/>
                </a:lnTo>
                <a:lnTo>
                  <a:pt x="1881606" y="0"/>
                </a:lnTo>
                <a:close/>
              </a:path>
              <a:path w="2824479" h="342900">
                <a:moveTo>
                  <a:pt x="1919668" y="0"/>
                </a:moveTo>
                <a:lnTo>
                  <a:pt x="1909013" y="0"/>
                </a:lnTo>
                <a:lnTo>
                  <a:pt x="1904441" y="4572"/>
                </a:lnTo>
                <a:lnTo>
                  <a:pt x="1904441" y="15227"/>
                </a:lnTo>
                <a:lnTo>
                  <a:pt x="1909013" y="19799"/>
                </a:lnTo>
                <a:lnTo>
                  <a:pt x="1919668" y="19799"/>
                </a:lnTo>
                <a:lnTo>
                  <a:pt x="1922716" y="15227"/>
                </a:lnTo>
                <a:lnTo>
                  <a:pt x="1922716" y="4572"/>
                </a:lnTo>
                <a:lnTo>
                  <a:pt x="1919668" y="0"/>
                </a:lnTo>
                <a:close/>
              </a:path>
              <a:path w="2824479" h="342900">
                <a:moveTo>
                  <a:pt x="1957730" y="0"/>
                </a:moveTo>
                <a:lnTo>
                  <a:pt x="1947075" y="0"/>
                </a:lnTo>
                <a:lnTo>
                  <a:pt x="1942503" y="4572"/>
                </a:lnTo>
                <a:lnTo>
                  <a:pt x="1942503" y="15227"/>
                </a:lnTo>
                <a:lnTo>
                  <a:pt x="1947075" y="19799"/>
                </a:lnTo>
                <a:lnTo>
                  <a:pt x="1957730" y="19799"/>
                </a:lnTo>
                <a:lnTo>
                  <a:pt x="1960778" y="15227"/>
                </a:lnTo>
                <a:lnTo>
                  <a:pt x="1960778" y="4572"/>
                </a:lnTo>
                <a:lnTo>
                  <a:pt x="1957730" y="0"/>
                </a:lnTo>
                <a:close/>
              </a:path>
              <a:path w="2824479" h="342900">
                <a:moveTo>
                  <a:pt x="1995792" y="0"/>
                </a:moveTo>
                <a:lnTo>
                  <a:pt x="1985124" y="0"/>
                </a:lnTo>
                <a:lnTo>
                  <a:pt x="1980565" y="4572"/>
                </a:lnTo>
                <a:lnTo>
                  <a:pt x="1980565" y="15227"/>
                </a:lnTo>
                <a:lnTo>
                  <a:pt x="1985124" y="19799"/>
                </a:lnTo>
                <a:lnTo>
                  <a:pt x="1995792" y="19799"/>
                </a:lnTo>
                <a:lnTo>
                  <a:pt x="1998827" y="15227"/>
                </a:lnTo>
                <a:lnTo>
                  <a:pt x="1998827" y="4572"/>
                </a:lnTo>
                <a:lnTo>
                  <a:pt x="1995792" y="0"/>
                </a:lnTo>
                <a:close/>
              </a:path>
              <a:path w="2824479" h="342900">
                <a:moveTo>
                  <a:pt x="2033841" y="0"/>
                </a:moveTo>
                <a:lnTo>
                  <a:pt x="2023186" y="0"/>
                </a:lnTo>
                <a:lnTo>
                  <a:pt x="2018626" y="4572"/>
                </a:lnTo>
                <a:lnTo>
                  <a:pt x="2018626" y="15227"/>
                </a:lnTo>
                <a:lnTo>
                  <a:pt x="2023186" y="19799"/>
                </a:lnTo>
                <a:lnTo>
                  <a:pt x="2033841" y="19799"/>
                </a:lnTo>
                <a:lnTo>
                  <a:pt x="2036889" y="15227"/>
                </a:lnTo>
                <a:lnTo>
                  <a:pt x="2036889" y="4572"/>
                </a:lnTo>
                <a:lnTo>
                  <a:pt x="2033841" y="0"/>
                </a:lnTo>
                <a:close/>
              </a:path>
              <a:path w="2824479" h="342900">
                <a:moveTo>
                  <a:pt x="2071903" y="0"/>
                </a:moveTo>
                <a:lnTo>
                  <a:pt x="2061248" y="0"/>
                </a:lnTo>
                <a:lnTo>
                  <a:pt x="2056676" y="4572"/>
                </a:lnTo>
                <a:lnTo>
                  <a:pt x="2056676" y="15227"/>
                </a:lnTo>
                <a:lnTo>
                  <a:pt x="2061248" y="19799"/>
                </a:lnTo>
                <a:lnTo>
                  <a:pt x="2071903" y="19799"/>
                </a:lnTo>
                <a:lnTo>
                  <a:pt x="2076475" y="15227"/>
                </a:lnTo>
                <a:lnTo>
                  <a:pt x="2076475" y="4572"/>
                </a:lnTo>
                <a:lnTo>
                  <a:pt x="2071903" y="0"/>
                </a:lnTo>
                <a:close/>
              </a:path>
              <a:path w="2824479" h="342900">
                <a:moveTo>
                  <a:pt x="2109965" y="0"/>
                </a:moveTo>
                <a:lnTo>
                  <a:pt x="2099310" y="0"/>
                </a:lnTo>
                <a:lnTo>
                  <a:pt x="2094738" y="4572"/>
                </a:lnTo>
                <a:lnTo>
                  <a:pt x="2094738" y="15227"/>
                </a:lnTo>
                <a:lnTo>
                  <a:pt x="2099310" y="19799"/>
                </a:lnTo>
                <a:lnTo>
                  <a:pt x="2109965" y="19799"/>
                </a:lnTo>
                <a:lnTo>
                  <a:pt x="2114524" y="15227"/>
                </a:lnTo>
                <a:lnTo>
                  <a:pt x="2114524" y="4572"/>
                </a:lnTo>
                <a:lnTo>
                  <a:pt x="2109965" y="0"/>
                </a:lnTo>
                <a:close/>
              </a:path>
              <a:path w="2824479" h="342900">
                <a:moveTo>
                  <a:pt x="2148014" y="0"/>
                </a:moveTo>
                <a:lnTo>
                  <a:pt x="2137359" y="0"/>
                </a:lnTo>
                <a:lnTo>
                  <a:pt x="2132799" y="4572"/>
                </a:lnTo>
                <a:lnTo>
                  <a:pt x="2132799" y="15227"/>
                </a:lnTo>
                <a:lnTo>
                  <a:pt x="2137359" y="19799"/>
                </a:lnTo>
                <a:lnTo>
                  <a:pt x="2148014" y="19799"/>
                </a:lnTo>
                <a:lnTo>
                  <a:pt x="2152586" y="15227"/>
                </a:lnTo>
                <a:lnTo>
                  <a:pt x="2152586" y="4572"/>
                </a:lnTo>
                <a:lnTo>
                  <a:pt x="2148014" y="0"/>
                </a:lnTo>
                <a:close/>
              </a:path>
              <a:path w="2824479" h="342900">
                <a:moveTo>
                  <a:pt x="2186076" y="0"/>
                </a:moveTo>
                <a:lnTo>
                  <a:pt x="2175421" y="0"/>
                </a:lnTo>
                <a:lnTo>
                  <a:pt x="2170849" y="4572"/>
                </a:lnTo>
                <a:lnTo>
                  <a:pt x="2170849" y="15227"/>
                </a:lnTo>
                <a:lnTo>
                  <a:pt x="2175421" y="19799"/>
                </a:lnTo>
                <a:lnTo>
                  <a:pt x="2186076" y="19799"/>
                </a:lnTo>
                <a:lnTo>
                  <a:pt x="2190648" y="15227"/>
                </a:lnTo>
                <a:lnTo>
                  <a:pt x="2190648" y="4572"/>
                </a:lnTo>
                <a:lnTo>
                  <a:pt x="2186076" y="0"/>
                </a:lnTo>
                <a:close/>
              </a:path>
              <a:path w="2824479" h="342900">
                <a:moveTo>
                  <a:pt x="2224138" y="0"/>
                </a:moveTo>
                <a:lnTo>
                  <a:pt x="2213483" y="0"/>
                </a:lnTo>
                <a:lnTo>
                  <a:pt x="2208911" y="4572"/>
                </a:lnTo>
                <a:lnTo>
                  <a:pt x="2208911" y="15227"/>
                </a:lnTo>
                <a:lnTo>
                  <a:pt x="2213483" y="19799"/>
                </a:lnTo>
                <a:lnTo>
                  <a:pt x="2224138" y="19799"/>
                </a:lnTo>
                <a:lnTo>
                  <a:pt x="2228697" y="15227"/>
                </a:lnTo>
                <a:lnTo>
                  <a:pt x="2228697" y="4572"/>
                </a:lnTo>
                <a:lnTo>
                  <a:pt x="2224138" y="0"/>
                </a:lnTo>
                <a:close/>
              </a:path>
              <a:path w="2824479" h="342900">
                <a:moveTo>
                  <a:pt x="2262200" y="0"/>
                </a:moveTo>
                <a:lnTo>
                  <a:pt x="2251544" y="0"/>
                </a:lnTo>
                <a:lnTo>
                  <a:pt x="2246972" y="4572"/>
                </a:lnTo>
                <a:lnTo>
                  <a:pt x="2246972" y="15227"/>
                </a:lnTo>
                <a:lnTo>
                  <a:pt x="2251544" y="19799"/>
                </a:lnTo>
                <a:lnTo>
                  <a:pt x="2262200" y="19799"/>
                </a:lnTo>
                <a:lnTo>
                  <a:pt x="2266759" y="15227"/>
                </a:lnTo>
                <a:lnTo>
                  <a:pt x="2266759" y="4572"/>
                </a:lnTo>
                <a:lnTo>
                  <a:pt x="2262200" y="0"/>
                </a:lnTo>
                <a:close/>
              </a:path>
              <a:path w="2824479" h="342900">
                <a:moveTo>
                  <a:pt x="2300249" y="0"/>
                </a:moveTo>
                <a:lnTo>
                  <a:pt x="2289594" y="0"/>
                </a:lnTo>
                <a:lnTo>
                  <a:pt x="2285034" y="4572"/>
                </a:lnTo>
                <a:lnTo>
                  <a:pt x="2285034" y="15227"/>
                </a:lnTo>
                <a:lnTo>
                  <a:pt x="2289594" y="19799"/>
                </a:lnTo>
                <a:lnTo>
                  <a:pt x="2300249" y="19799"/>
                </a:lnTo>
                <a:lnTo>
                  <a:pt x="2304821" y="15227"/>
                </a:lnTo>
                <a:lnTo>
                  <a:pt x="2304821" y="4572"/>
                </a:lnTo>
                <a:lnTo>
                  <a:pt x="2300249" y="0"/>
                </a:lnTo>
                <a:close/>
              </a:path>
              <a:path w="2824479" h="342900">
                <a:moveTo>
                  <a:pt x="2338311" y="0"/>
                </a:moveTo>
                <a:lnTo>
                  <a:pt x="2327655" y="0"/>
                </a:lnTo>
                <a:lnTo>
                  <a:pt x="2323084" y="4572"/>
                </a:lnTo>
                <a:lnTo>
                  <a:pt x="2323084" y="15227"/>
                </a:lnTo>
                <a:lnTo>
                  <a:pt x="2327655" y="19799"/>
                </a:lnTo>
                <a:lnTo>
                  <a:pt x="2338311" y="19799"/>
                </a:lnTo>
                <a:lnTo>
                  <a:pt x="2342883" y="15227"/>
                </a:lnTo>
                <a:lnTo>
                  <a:pt x="2342883" y="4572"/>
                </a:lnTo>
                <a:lnTo>
                  <a:pt x="2338311" y="0"/>
                </a:lnTo>
                <a:close/>
              </a:path>
              <a:path w="2824479" h="342900">
                <a:moveTo>
                  <a:pt x="2376373" y="0"/>
                </a:moveTo>
                <a:lnTo>
                  <a:pt x="2365717" y="0"/>
                </a:lnTo>
                <a:lnTo>
                  <a:pt x="2361145" y="4572"/>
                </a:lnTo>
                <a:lnTo>
                  <a:pt x="2361145" y="15227"/>
                </a:lnTo>
                <a:lnTo>
                  <a:pt x="2365717" y="19799"/>
                </a:lnTo>
                <a:lnTo>
                  <a:pt x="2376373" y="19799"/>
                </a:lnTo>
                <a:lnTo>
                  <a:pt x="2380932" y="15227"/>
                </a:lnTo>
                <a:lnTo>
                  <a:pt x="2380932" y="4572"/>
                </a:lnTo>
                <a:lnTo>
                  <a:pt x="2376373" y="0"/>
                </a:lnTo>
                <a:close/>
              </a:path>
              <a:path w="2824479" h="342900">
                <a:moveTo>
                  <a:pt x="2414422" y="0"/>
                </a:moveTo>
                <a:lnTo>
                  <a:pt x="2403767" y="0"/>
                </a:lnTo>
                <a:lnTo>
                  <a:pt x="2399207" y="4572"/>
                </a:lnTo>
                <a:lnTo>
                  <a:pt x="2399207" y="15227"/>
                </a:lnTo>
                <a:lnTo>
                  <a:pt x="2403767" y="19799"/>
                </a:lnTo>
                <a:lnTo>
                  <a:pt x="2414422" y="19799"/>
                </a:lnTo>
                <a:lnTo>
                  <a:pt x="2418994" y="15227"/>
                </a:lnTo>
                <a:lnTo>
                  <a:pt x="2418994" y="4572"/>
                </a:lnTo>
                <a:lnTo>
                  <a:pt x="2414422" y="0"/>
                </a:lnTo>
                <a:close/>
              </a:path>
              <a:path w="2824479" h="342900">
                <a:moveTo>
                  <a:pt x="2452484" y="0"/>
                </a:moveTo>
                <a:lnTo>
                  <a:pt x="2441829" y="0"/>
                </a:lnTo>
                <a:lnTo>
                  <a:pt x="2437256" y="4572"/>
                </a:lnTo>
                <a:lnTo>
                  <a:pt x="2437256" y="15227"/>
                </a:lnTo>
                <a:lnTo>
                  <a:pt x="2441829" y="19799"/>
                </a:lnTo>
                <a:lnTo>
                  <a:pt x="2452484" y="19799"/>
                </a:lnTo>
                <a:lnTo>
                  <a:pt x="2457056" y="15227"/>
                </a:lnTo>
                <a:lnTo>
                  <a:pt x="2457056" y="4572"/>
                </a:lnTo>
                <a:lnTo>
                  <a:pt x="2452484" y="0"/>
                </a:lnTo>
                <a:close/>
              </a:path>
              <a:path w="2824479" h="342900">
                <a:moveTo>
                  <a:pt x="2490546" y="0"/>
                </a:moveTo>
                <a:lnTo>
                  <a:pt x="2479890" y="0"/>
                </a:lnTo>
                <a:lnTo>
                  <a:pt x="2475318" y="4572"/>
                </a:lnTo>
                <a:lnTo>
                  <a:pt x="2475318" y="15227"/>
                </a:lnTo>
                <a:lnTo>
                  <a:pt x="2479890" y="19799"/>
                </a:lnTo>
                <a:lnTo>
                  <a:pt x="2490546" y="19799"/>
                </a:lnTo>
                <a:lnTo>
                  <a:pt x="2495118" y="15227"/>
                </a:lnTo>
                <a:lnTo>
                  <a:pt x="2495118" y="4572"/>
                </a:lnTo>
                <a:lnTo>
                  <a:pt x="2490546" y="0"/>
                </a:lnTo>
                <a:close/>
              </a:path>
              <a:path w="2824479" h="342900">
                <a:moveTo>
                  <a:pt x="2528608" y="0"/>
                </a:moveTo>
                <a:lnTo>
                  <a:pt x="2517952" y="0"/>
                </a:lnTo>
                <a:lnTo>
                  <a:pt x="2513380" y="4572"/>
                </a:lnTo>
                <a:lnTo>
                  <a:pt x="2513380" y="15227"/>
                </a:lnTo>
                <a:lnTo>
                  <a:pt x="2517952" y="19799"/>
                </a:lnTo>
                <a:lnTo>
                  <a:pt x="2528608" y="19799"/>
                </a:lnTo>
                <a:lnTo>
                  <a:pt x="2533167" y="15227"/>
                </a:lnTo>
                <a:lnTo>
                  <a:pt x="2533167" y="4572"/>
                </a:lnTo>
                <a:lnTo>
                  <a:pt x="2528608" y="0"/>
                </a:lnTo>
                <a:close/>
              </a:path>
              <a:path w="2824479" h="342900">
                <a:moveTo>
                  <a:pt x="2566657" y="0"/>
                </a:moveTo>
                <a:lnTo>
                  <a:pt x="2556002" y="0"/>
                </a:lnTo>
                <a:lnTo>
                  <a:pt x="2551442" y="4572"/>
                </a:lnTo>
                <a:lnTo>
                  <a:pt x="2551442" y="15227"/>
                </a:lnTo>
                <a:lnTo>
                  <a:pt x="2556002" y="19799"/>
                </a:lnTo>
                <a:lnTo>
                  <a:pt x="2566657" y="19799"/>
                </a:lnTo>
                <a:lnTo>
                  <a:pt x="2571229" y="15227"/>
                </a:lnTo>
                <a:lnTo>
                  <a:pt x="2571229" y="4572"/>
                </a:lnTo>
                <a:lnTo>
                  <a:pt x="2566657" y="0"/>
                </a:lnTo>
                <a:close/>
              </a:path>
              <a:path w="2824479" h="342900">
                <a:moveTo>
                  <a:pt x="2604719" y="0"/>
                </a:moveTo>
                <a:lnTo>
                  <a:pt x="2594063" y="0"/>
                </a:lnTo>
                <a:lnTo>
                  <a:pt x="2589491" y="4572"/>
                </a:lnTo>
                <a:lnTo>
                  <a:pt x="2589491" y="15227"/>
                </a:lnTo>
                <a:lnTo>
                  <a:pt x="2594063" y="19799"/>
                </a:lnTo>
                <a:lnTo>
                  <a:pt x="2604719" y="19799"/>
                </a:lnTo>
                <a:lnTo>
                  <a:pt x="2609291" y="15227"/>
                </a:lnTo>
                <a:lnTo>
                  <a:pt x="2609291" y="4572"/>
                </a:lnTo>
                <a:lnTo>
                  <a:pt x="2604719" y="0"/>
                </a:lnTo>
                <a:close/>
              </a:path>
              <a:path w="2824479" h="342900">
                <a:moveTo>
                  <a:pt x="2642781" y="0"/>
                </a:moveTo>
                <a:lnTo>
                  <a:pt x="2632125" y="0"/>
                </a:lnTo>
                <a:lnTo>
                  <a:pt x="2627553" y="4572"/>
                </a:lnTo>
                <a:lnTo>
                  <a:pt x="2627553" y="15227"/>
                </a:lnTo>
                <a:lnTo>
                  <a:pt x="2632125" y="19799"/>
                </a:lnTo>
                <a:lnTo>
                  <a:pt x="2642781" y="19799"/>
                </a:lnTo>
                <a:lnTo>
                  <a:pt x="2647340" y="15227"/>
                </a:lnTo>
                <a:lnTo>
                  <a:pt x="2647340" y="4572"/>
                </a:lnTo>
                <a:lnTo>
                  <a:pt x="2642781" y="0"/>
                </a:lnTo>
                <a:close/>
              </a:path>
              <a:path w="2824479" h="342900">
                <a:moveTo>
                  <a:pt x="2680830" y="0"/>
                </a:moveTo>
                <a:lnTo>
                  <a:pt x="2670175" y="0"/>
                </a:lnTo>
                <a:lnTo>
                  <a:pt x="2665615" y="4572"/>
                </a:lnTo>
                <a:lnTo>
                  <a:pt x="2665615" y="15227"/>
                </a:lnTo>
                <a:lnTo>
                  <a:pt x="2670175" y="19799"/>
                </a:lnTo>
                <a:lnTo>
                  <a:pt x="2680830" y="19799"/>
                </a:lnTo>
                <a:lnTo>
                  <a:pt x="2685402" y="15227"/>
                </a:lnTo>
                <a:lnTo>
                  <a:pt x="2685402" y="4572"/>
                </a:lnTo>
                <a:lnTo>
                  <a:pt x="2680830" y="0"/>
                </a:lnTo>
                <a:close/>
              </a:path>
              <a:path w="2824479" h="342900">
                <a:moveTo>
                  <a:pt x="2718892" y="0"/>
                </a:moveTo>
                <a:lnTo>
                  <a:pt x="2708236" y="0"/>
                </a:lnTo>
                <a:lnTo>
                  <a:pt x="2703677" y="4572"/>
                </a:lnTo>
                <a:lnTo>
                  <a:pt x="2703677" y="15227"/>
                </a:lnTo>
                <a:lnTo>
                  <a:pt x="2708236" y="19799"/>
                </a:lnTo>
                <a:lnTo>
                  <a:pt x="2718892" y="19799"/>
                </a:lnTo>
                <a:lnTo>
                  <a:pt x="2723464" y="15227"/>
                </a:lnTo>
                <a:lnTo>
                  <a:pt x="2723464" y="4572"/>
                </a:lnTo>
                <a:lnTo>
                  <a:pt x="2718892" y="0"/>
                </a:lnTo>
                <a:close/>
              </a:path>
              <a:path w="2824479" h="342900">
                <a:moveTo>
                  <a:pt x="2756954" y="0"/>
                </a:moveTo>
                <a:lnTo>
                  <a:pt x="2746298" y="0"/>
                </a:lnTo>
                <a:lnTo>
                  <a:pt x="2741726" y="4572"/>
                </a:lnTo>
                <a:lnTo>
                  <a:pt x="2741726" y="15227"/>
                </a:lnTo>
                <a:lnTo>
                  <a:pt x="2746298" y="19799"/>
                </a:lnTo>
                <a:lnTo>
                  <a:pt x="2756954" y="19799"/>
                </a:lnTo>
                <a:lnTo>
                  <a:pt x="2761526" y="15227"/>
                </a:lnTo>
                <a:lnTo>
                  <a:pt x="2761526" y="4572"/>
                </a:lnTo>
                <a:lnTo>
                  <a:pt x="2756954" y="0"/>
                </a:lnTo>
                <a:close/>
              </a:path>
              <a:path w="2824479" h="342900">
                <a:moveTo>
                  <a:pt x="2795016" y="0"/>
                </a:moveTo>
                <a:lnTo>
                  <a:pt x="2784360" y="0"/>
                </a:lnTo>
                <a:lnTo>
                  <a:pt x="2779788" y="4572"/>
                </a:lnTo>
                <a:lnTo>
                  <a:pt x="2779788" y="15227"/>
                </a:lnTo>
                <a:lnTo>
                  <a:pt x="2784360" y="19799"/>
                </a:lnTo>
                <a:lnTo>
                  <a:pt x="2795016" y="19799"/>
                </a:lnTo>
                <a:lnTo>
                  <a:pt x="2799575" y="15227"/>
                </a:lnTo>
                <a:lnTo>
                  <a:pt x="2799575" y="4572"/>
                </a:lnTo>
                <a:lnTo>
                  <a:pt x="2795016" y="0"/>
                </a:lnTo>
                <a:close/>
              </a:path>
              <a:path w="2824479" h="342900">
                <a:moveTo>
                  <a:pt x="2820885" y="13703"/>
                </a:moveTo>
                <a:lnTo>
                  <a:pt x="2810230" y="13703"/>
                </a:lnTo>
                <a:lnTo>
                  <a:pt x="2805671" y="16751"/>
                </a:lnTo>
                <a:lnTo>
                  <a:pt x="2805671" y="27419"/>
                </a:lnTo>
                <a:lnTo>
                  <a:pt x="2810230" y="31978"/>
                </a:lnTo>
                <a:lnTo>
                  <a:pt x="2820885" y="31978"/>
                </a:lnTo>
                <a:lnTo>
                  <a:pt x="2823933" y="27419"/>
                </a:lnTo>
                <a:lnTo>
                  <a:pt x="2823933" y="16751"/>
                </a:lnTo>
                <a:lnTo>
                  <a:pt x="2820885" y="13703"/>
                </a:lnTo>
                <a:close/>
              </a:path>
              <a:path w="2824479" h="342900">
                <a:moveTo>
                  <a:pt x="2820885" y="51790"/>
                </a:moveTo>
                <a:lnTo>
                  <a:pt x="2810230" y="51790"/>
                </a:lnTo>
                <a:lnTo>
                  <a:pt x="2805671" y="54825"/>
                </a:lnTo>
                <a:lnTo>
                  <a:pt x="2805671" y="65493"/>
                </a:lnTo>
                <a:lnTo>
                  <a:pt x="2810230" y="70065"/>
                </a:lnTo>
                <a:lnTo>
                  <a:pt x="2820885" y="70065"/>
                </a:lnTo>
                <a:lnTo>
                  <a:pt x="2823933" y="65493"/>
                </a:lnTo>
                <a:lnTo>
                  <a:pt x="2823933" y="54825"/>
                </a:lnTo>
                <a:lnTo>
                  <a:pt x="2820885" y="51790"/>
                </a:lnTo>
                <a:close/>
              </a:path>
              <a:path w="2824479" h="342900">
                <a:moveTo>
                  <a:pt x="2820885" y="89865"/>
                </a:moveTo>
                <a:lnTo>
                  <a:pt x="2810230" y="89865"/>
                </a:lnTo>
                <a:lnTo>
                  <a:pt x="2805671" y="92913"/>
                </a:lnTo>
                <a:lnTo>
                  <a:pt x="2805671" y="103568"/>
                </a:lnTo>
                <a:lnTo>
                  <a:pt x="2810230" y="108140"/>
                </a:lnTo>
                <a:lnTo>
                  <a:pt x="2820885" y="108140"/>
                </a:lnTo>
                <a:lnTo>
                  <a:pt x="2823933" y="103568"/>
                </a:lnTo>
                <a:lnTo>
                  <a:pt x="2823933" y="92913"/>
                </a:lnTo>
                <a:lnTo>
                  <a:pt x="2820885" y="89865"/>
                </a:lnTo>
                <a:close/>
              </a:path>
              <a:path w="2824479" h="342900">
                <a:moveTo>
                  <a:pt x="2820885" y="127939"/>
                </a:moveTo>
                <a:lnTo>
                  <a:pt x="2810230" y="127939"/>
                </a:lnTo>
                <a:lnTo>
                  <a:pt x="2805671" y="130987"/>
                </a:lnTo>
                <a:lnTo>
                  <a:pt x="2805671" y="141655"/>
                </a:lnTo>
                <a:lnTo>
                  <a:pt x="2810230" y="146227"/>
                </a:lnTo>
                <a:lnTo>
                  <a:pt x="2820885" y="146227"/>
                </a:lnTo>
                <a:lnTo>
                  <a:pt x="2823933" y="141655"/>
                </a:lnTo>
                <a:lnTo>
                  <a:pt x="2823933" y="130987"/>
                </a:lnTo>
                <a:lnTo>
                  <a:pt x="2820885" y="127939"/>
                </a:lnTo>
                <a:close/>
              </a:path>
              <a:path w="2824479" h="342900">
                <a:moveTo>
                  <a:pt x="2820885" y="166027"/>
                </a:moveTo>
                <a:lnTo>
                  <a:pt x="2810230" y="166027"/>
                </a:lnTo>
                <a:lnTo>
                  <a:pt x="2805671" y="169075"/>
                </a:lnTo>
                <a:lnTo>
                  <a:pt x="2805671" y="179730"/>
                </a:lnTo>
                <a:lnTo>
                  <a:pt x="2810230" y="184302"/>
                </a:lnTo>
                <a:lnTo>
                  <a:pt x="2820885" y="184302"/>
                </a:lnTo>
                <a:lnTo>
                  <a:pt x="2823933" y="179730"/>
                </a:lnTo>
                <a:lnTo>
                  <a:pt x="2823933" y="169075"/>
                </a:lnTo>
                <a:lnTo>
                  <a:pt x="2820885" y="166027"/>
                </a:lnTo>
                <a:close/>
              </a:path>
              <a:path w="2824479" h="342900">
                <a:moveTo>
                  <a:pt x="2820885" y="204101"/>
                </a:moveTo>
                <a:lnTo>
                  <a:pt x="2810230" y="204101"/>
                </a:lnTo>
                <a:lnTo>
                  <a:pt x="2805671" y="207149"/>
                </a:lnTo>
                <a:lnTo>
                  <a:pt x="2805671" y="217817"/>
                </a:lnTo>
                <a:lnTo>
                  <a:pt x="2810230" y="222376"/>
                </a:lnTo>
                <a:lnTo>
                  <a:pt x="2820885" y="222376"/>
                </a:lnTo>
                <a:lnTo>
                  <a:pt x="2823933" y="217817"/>
                </a:lnTo>
                <a:lnTo>
                  <a:pt x="2823933" y="207149"/>
                </a:lnTo>
                <a:lnTo>
                  <a:pt x="2820885" y="204101"/>
                </a:lnTo>
                <a:close/>
              </a:path>
              <a:path w="2824479" h="342900">
                <a:moveTo>
                  <a:pt x="2820885" y="242188"/>
                </a:moveTo>
                <a:lnTo>
                  <a:pt x="2810230" y="242188"/>
                </a:lnTo>
                <a:lnTo>
                  <a:pt x="2805671" y="245224"/>
                </a:lnTo>
                <a:lnTo>
                  <a:pt x="2805671" y="255892"/>
                </a:lnTo>
                <a:lnTo>
                  <a:pt x="2810230" y="260464"/>
                </a:lnTo>
                <a:lnTo>
                  <a:pt x="2820885" y="260464"/>
                </a:lnTo>
                <a:lnTo>
                  <a:pt x="2823933" y="255892"/>
                </a:lnTo>
                <a:lnTo>
                  <a:pt x="2823933" y="245224"/>
                </a:lnTo>
                <a:lnTo>
                  <a:pt x="2820885" y="242188"/>
                </a:lnTo>
                <a:close/>
              </a:path>
              <a:path w="2824479" h="342900">
                <a:moveTo>
                  <a:pt x="2820885" y="280263"/>
                </a:moveTo>
                <a:lnTo>
                  <a:pt x="2810230" y="280263"/>
                </a:lnTo>
                <a:lnTo>
                  <a:pt x="2805671" y="284835"/>
                </a:lnTo>
                <a:lnTo>
                  <a:pt x="2805671" y="293966"/>
                </a:lnTo>
                <a:lnTo>
                  <a:pt x="2810230" y="298538"/>
                </a:lnTo>
                <a:lnTo>
                  <a:pt x="2820885" y="298538"/>
                </a:lnTo>
                <a:lnTo>
                  <a:pt x="2823933" y="293966"/>
                </a:lnTo>
                <a:lnTo>
                  <a:pt x="2823933" y="284835"/>
                </a:lnTo>
                <a:lnTo>
                  <a:pt x="2820885" y="280263"/>
                </a:lnTo>
                <a:close/>
              </a:path>
              <a:path w="2824479" h="342900">
                <a:moveTo>
                  <a:pt x="2820885" y="318338"/>
                </a:moveTo>
                <a:lnTo>
                  <a:pt x="2810230" y="318338"/>
                </a:lnTo>
                <a:lnTo>
                  <a:pt x="2805671" y="322910"/>
                </a:lnTo>
                <a:lnTo>
                  <a:pt x="2805671" y="332054"/>
                </a:lnTo>
                <a:lnTo>
                  <a:pt x="2810230" y="336626"/>
                </a:lnTo>
                <a:lnTo>
                  <a:pt x="2820885" y="336626"/>
                </a:lnTo>
                <a:lnTo>
                  <a:pt x="2823933" y="332054"/>
                </a:lnTo>
                <a:lnTo>
                  <a:pt x="2823933" y="322910"/>
                </a:lnTo>
                <a:lnTo>
                  <a:pt x="2820885" y="318338"/>
                </a:lnTo>
                <a:close/>
              </a:path>
              <a:path w="2824479" h="342900">
                <a:moveTo>
                  <a:pt x="2788920" y="324434"/>
                </a:moveTo>
                <a:lnTo>
                  <a:pt x="2778264" y="324434"/>
                </a:lnTo>
                <a:lnTo>
                  <a:pt x="2773705" y="329006"/>
                </a:lnTo>
                <a:lnTo>
                  <a:pt x="2773705" y="339661"/>
                </a:lnTo>
                <a:lnTo>
                  <a:pt x="2778264" y="342709"/>
                </a:lnTo>
                <a:lnTo>
                  <a:pt x="2788920" y="342709"/>
                </a:lnTo>
                <a:lnTo>
                  <a:pt x="2791968" y="339661"/>
                </a:lnTo>
                <a:lnTo>
                  <a:pt x="2791968" y="329006"/>
                </a:lnTo>
                <a:lnTo>
                  <a:pt x="2788920" y="324434"/>
                </a:lnTo>
                <a:close/>
              </a:path>
              <a:path w="2824479" h="342900">
                <a:moveTo>
                  <a:pt x="2750858" y="324434"/>
                </a:moveTo>
                <a:lnTo>
                  <a:pt x="2740202" y="324434"/>
                </a:lnTo>
                <a:lnTo>
                  <a:pt x="2735643" y="329006"/>
                </a:lnTo>
                <a:lnTo>
                  <a:pt x="2735643" y="339661"/>
                </a:lnTo>
                <a:lnTo>
                  <a:pt x="2740202" y="342709"/>
                </a:lnTo>
                <a:lnTo>
                  <a:pt x="2750858" y="342709"/>
                </a:lnTo>
                <a:lnTo>
                  <a:pt x="2753906" y="339661"/>
                </a:lnTo>
                <a:lnTo>
                  <a:pt x="2753906" y="329006"/>
                </a:lnTo>
                <a:lnTo>
                  <a:pt x="2750858" y="324434"/>
                </a:lnTo>
                <a:close/>
              </a:path>
              <a:path w="2824479" h="342900">
                <a:moveTo>
                  <a:pt x="2712808" y="324434"/>
                </a:moveTo>
                <a:lnTo>
                  <a:pt x="2702153" y="324434"/>
                </a:lnTo>
                <a:lnTo>
                  <a:pt x="2697581" y="329006"/>
                </a:lnTo>
                <a:lnTo>
                  <a:pt x="2697581" y="339661"/>
                </a:lnTo>
                <a:lnTo>
                  <a:pt x="2702153" y="342709"/>
                </a:lnTo>
                <a:lnTo>
                  <a:pt x="2712808" y="342709"/>
                </a:lnTo>
                <a:lnTo>
                  <a:pt x="2715856" y="339661"/>
                </a:lnTo>
                <a:lnTo>
                  <a:pt x="2715856" y="329006"/>
                </a:lnTo>
                <a:lnTo>
                  <a:pt x="2712808" y="324434"/>
                </a:lnTo>
                <a:close/>
              </a:path>
              <a:path w="2824479" h="342900">
                <a:moveTo>
                  <a:pt x="2674747" y="324434"/>
                </a:moveTo>
                <a:lnTo>
                  <a:pt x="2664091" y="324434"/>
                </a:lnTo>
                <a:lnTo>
                  <a:pt x="2659519" y="329006"/>
                </a:lnTo>
                <a:lnTo>
                  <a:pt x="2659519" y="339661"/>
                </a:lnTo>
                <a:lnTo>
                  <a:pt x="2664091" y="342709"/>
                </a:lnTo>
                <a:lnTo>
                  <a:pt x="2674747" y="342709"/>
                </a:lnTo>
                <a:lnTo>
                  <a:pt x="2677795" y="339661"/>
                </a:lnTo>
                <a:lnTo>
                  <a:pt x="2677795" y="329006"/>
                </a:lnTo>
                <a:lnTo>
                  <a:pt x="2674747" y="324434"/>
                </a:lnTo>
                <a:close/>
              </a:path>
              <a:path w="2824479" h="342900">
                <a:moveTo>
                  <a:pt x="2636685" y="324434"/>
                </a:moveTo>
                <a:lnTo>
                  <a:pt x="2626029" y="324434"/>
                </a:lnTo>
                <a:lnTo>
                  <a:pt x="2621470" y="329006"/>
                </a:lnTo>
                <a:lnTo>
                  <a:pt x="2621470" y="339661"/>
                </a:lnTo>
                <a:lnTo>
                  <a:pt x="2626029" y="342709"/>
                </a:lnTo>
                <a:lnTo>
                  <a:pt x="2636685" y="342709"/>
                </a:lnTo>
                <a:lnTo>
                  <a:pt x="2639733" y="339661"/>
                </a:lnTo>
                <a:lnTo>
                  <a:pt x="2639733" y="329006"/>
                </a:lnTo>
                <a:lnTo>
                  <a:pt x="2636685" y="324434"/>
                </a:lnTo>
                <a:close/>
              </a:path>
              <a:path w="2824479" h="342900">
                <a:moveTo>
                  <a:pt x="2598635" y="324434"/>
                </a:moveTo>
                <a:lnTo>
                  <a:pt x="2587980" y="324434"/>
                </a:lnTo>
                <a:lnTo>
                  <a:pt x="2583408" y="329006"/>
                </a:lnTo>
                <a:lnTo>
                  <a:pt x="2583408" y="339661"/>
                </a:lnTo>
                <a:lnTo>
                  <a:pt x="2587980" y="342709"/>
                </a:lnTo>
                <a:lnTo>
                  <a:pt x="2598635" y="342709"/>
                </a:lnTo>
                <a:lnTo>
                  <a:pt x="2601671" y="339661"/>
                </a:lnTo>
                <a:lnTo>
                  <a:pt x="2601671" y="329006"/>
                </a:lnTo>
                <a:lnTo>
                  <a:pt x="2598635" y="324434"/>
                </a:lnTo>
                <a:close/>
              </a:path>
              <a:path w="2824479" h="342900">
                <a:moveTo>
                  <a:pt x="2560574" y="324434"/>
                </a:moveTo>
                <a:lnTo>
                  <a:pt x="2549918" y="324434"/>
                </a:lnTo>
                <a:lnTo>
                  <a:pt x="2545346" y="329006"/>
                </a:lnTo>
                <a:lnTo>
                  <a:pt x="2545346" y="339661"/>
                </a:lnTo>
                <a:lnTo>
                  <a:pt x="2549918" y="342709"/>
                </a:lnTo>
                <a:lnTo>
                  <a:pt x="2560574" y="342709"/>
                </a:lnTo>
                <a:lnTo>
                  <a:pt x="2563622" y="339661"/>
                </a:lnTo>
                <a:lnTo>
                  <a:pt x="2563622" y="329006"/>
                </a:lnTo>
                <a:lnTo>
                  <a:pt x="2560574" y="324434"/>
                </a:lnTo>
                <a:close/>
              </a:path>
              <a:path w="2824479" h="342900">
                <a:moveTo>
                  <a:pt x="2522512" y="324434"/>
                </a:moveTo>
                <a:lnTo>
                  <a:pt x="2511856" y="324434"/>
                </a:lnTo>
                <a:lnTo>
                  <a:pt x="2507284" y="329006"/>
                </a:lnTo>
                <a:lnTo>
                  <a:pt x="2507284" y="339661"/>
                </a:lnTo>
                <a:lnTo>
                  <a:pt x="2511856" y="342709"/>
                </a:lnTo>
                <a:lnTo>
                  <a:pt x="2522512" y="342709"/>
                </a:lnTo>
                <a:lnTo>
                  <a:pt x="2525560" y="339661"/>
                </a:lnTo>
                <a:lnTo>
                  <a:pt x="2525560" y="329006"/>
                </a:lnTo>
                <a:lnTo>
                  <a:pt x="2522512" y="324434"/>
                </a:lnTo>
                <a:close/>
              </a:path>
              <a:path w="2824479" h="342900">
                <a:moveTo>
                  <a:pt x="2484450" y="324434"/>
                </a:moveTo>
                <a:lnTo>
                  <a:pt x="2473794" y="324434"/>
                </a:lnTo>
                <a:lnTo>
                  <a:pt x="2469235" y="329006"/>
                </a:lnTo>
                <a:lnTo>
                  <a:pt x="2469235" y="339661"/>
                </a:lnTo>
                <a:lnTo>
                  <a:pt x="2473794" y="342709"/>
                </a:lnTo>
                <a:lnTo>
                  <a:pt x="2484450" y="342709"/>
                </a:lnTo>
                <a:lnTo>
                  <a:pt x="2487498" y="339661"/>
                </a:lnTo>
                <a:lnTo>
                  <a:pt x="2487498" y="329006"/>
                </a:lnTo>
                <a:lnTo>
                  <a:pt x="2484450" y="324434"/>
                </a:lnTo>
                <a:close/>
              </a:path>
              <a:path w="2824479" h="342900">
                <a:moveTo>
                  <a:pt x="2446401" y="324434"/>
                </a:moveTo>
                <a:lnTo>
                  <a:pt x="2435745" y="324434"/>
                </a:lnTo>
                <a:lnTo>
                  <a:pt x="2431173" y="329006"/>
                </a:lnTo>
                <a:lnTo>
                  <a:pt x="2431173" y="339661"/>
                </a:lnTo>
                <a:lnTo>
                  <a:pt x="2435745" y="342709"/>
                </a:lnTo>
                <a:lnTo>
                  <a:pt x="2446401" y="342709"/>
                </a:lnTo>
                <a:lnTo>
                  <a:pt x="2449436" y="339661"/>
                </a:lnTo>
                <a:lnTo>
                  <a:pt x="2449436" y="329006"/>
                </a:lnTo>
                <a:lnTo>
                  <a:pt x="2446401" y="324434"/>
                </a:lnTo>
                <a:close/>
              </a:path>
              <a:path w="2824479" h="342900">
                <a:moveTo>
                  <a:pt x="2408339" y="324434"/>
                </a:moveTo>
                <a:lnTo>
                  <a:pt x="2397683" y="324434"/>
                </a:lnTo>
                <a:lnTo>
                  <a:pt x="2393111" y="329006"/>
                </a:lnTo>
                <a:lnTo>
                  <a:pt x="2393111" y="339661"/>
                </a:lnTo>
                <a:lnTo>
                  <a:pt x="2397683" y="342709"/>
                </a:lnTo>
                <a:lnTo>
                  <a:pt x="2408339" y="342709"/>
                </a:lnTo>
                <a:lnTo>
                  <a:pt x="2411387" y="339661"/>
                </a:lnTo>
                <a:lnTo>
                  <a:pt x="2411387" y="329006"/>
                </a:lnTo>
                <a:lnTo>
                  <a:pt x="2408339" y="324434"/>
                </a:lnTo>
                <a:close/>
              </a:path>
              <a:path w="2824479" h="342900">
                <a:moveTo>
                  <a:pt x="2370277" y="324434"/>
                </a:moveTo>
                <a:lnTo>
                  <a:pt x="2359621" y="324434"/>
                </a:lnTo>
                <a:lnTo>
                  <a:pt x="2355062" y="329006"/>
                </a:lnTo>
                <a:lnTo>
                  <a:pt x="2355062" y="339661"/>
                </a:lnTo>
                <a:lnTo>
                  <a:pt x="2359621" y="342709"/>
                </a:lnTo>
                <a:lnTo>
                  <a:pt x="2370277" y="342709"/>
                </a:lnTo>
                <a:lnTo>
                  <a:pt x="2373325" y="339661"/>
                </a:lnTo>
                <a:lnTo>
                  <a:pt x="2373325" y="329006"/>
                </a:lnTo>
                <a:lnTo>
                  <a:pt x="2370277" y="324434"/>
                </a:lnTo>
                <a:close/>
              </a:path>
              <a:path w="2824479" h="342900">
                <a:moveTo>
                  <a:pt x="2332228" y="324434"/>
                </a:moveTo>
                <a:lnTo>
                  <a:pt x="2321560" y="324434"/>
                </a:lnTo>
                <a:lnTo>
                  <a:pt x="2317000" y="329006"/>
                </a:lnTo>
                <a:lnTo>
                  <a:pt x="2317000" y="339661"/>
                </a:lnTo>
                <a:lnTo>
                  <a:pt x="2321560" y="342709"/>
                </a:lnTo>
                <a:lnTo>
                  <a:pt x="2332228" y="342709"/>
                </a:lnTo>
                <a:lnTo>
                  <a:pt x="2335263" y="339661"/>
                </a:lnTo>
                <a:lnTo>
                  <a:pt x="2335263" y="329006"/>
                </a:lnTo>
                <a:lnTo>
                  <a:pt x="2332228" y="324434"/>
                </a:lnTo>
                <a:close/>
              </a:path>
              <a:path w="2824479" h="342900">
                <a:moveTo>
                  <a:pt x="2294166" y="324434"/>
                </a:moveTo>
                <a:lnTo>
                  <a:pt x="2283510" y="324434"/>
                </a:lnTo>
                <a:lnTo>
                  <a:pt x="2278938" y="329006"/>
                </a:lnTo>
                <a:lnTo>
                  <a:pt x="2278938" y="339661"/>
                </a:lnTo>
                <a:lnTo>
                  <a:pt x="2283510" y="342709"/>
                </a:lnTo>
                <a:lnTo>
                  <a:pt x="2294166" y="342709"/>
                </a:lnTo>
                <a:lnTo>
                  <a:pt x="2297214" y="339661"/>
                </a:lnTo>
                <a:lnTo>
                  <a:pt x="2297214" y="329006"/>
                </a:lnTo>
                <a:lnTo>
                  <a:pt x="2294166" y="324434"/>
                </a:lnTo>
                <a:close/>
              </a:path>
              <a:path w="2824479" h="342900">
                <a:moveTo>
                  <a:pt x="2256104" y="324434"/>
                </a:moveTo>
                <a:lnTo>
                  <a:pt x="2245448" y="324434"/>
                </a:lnTo>
                <a:lnTo>
                  <a:pt x="2240876" y="329006"/>
                </a:lnTo>
                <a:lnTo>
                  <a:pt x="2240876" y="339661"/>
                </a:lnTo>
                <a:lnTo>
                  <a:pt x="2245448" y="342709"/>
                </a:lnTo>
                <a:lnTo>
                  <a:pt x="2256104" y="342709"/>
                </a:lnTo>
                <a:lnTo>
                  <a:pt x="2259152" y="339661"/>
                </a:lnTo>
                <a:lnTo>
                  <a:pt x="2259152" y="329006"/>
                </a:lnTo>
                <a:lnTo>
                  <a:pt x="2256104" y="324434"/>
                </a:lnTo>
                <a:close/>
              </a:path>
              <a:path w="2824479" h="342900">
                <a:moveTo>
                  <a:pt x="2218042" y="324434"/>
                </a:moveTo>
                <a:lnTo>
                  <a:pt x="2207387" y="324434"/>
                </a:lnTo>
                <a:lnTo>
                  <a:pt x="2202827" y="329006"/>
                </a:lnTo>
                <a:lnTo>
                  <a:pt x="2202827" y="339661"/>
                </a:lnTo>
                <a:lnTo>
                  <a:pt x="2207387" y="342709"/>
                </a:lnTo>
                <a:lnTo>
                  <a:pt x="2218042" y="342709"/>
                </a:lnTo>
                <a:lnTo>
                  <a:pt x="2221090" y="339661"/>
                </a:lnTo>
                <a:lnTo>
                  <a:pt x="2221090" y="329006"/>
                </a:lnTo>
                <a:lnTo>
                  <a:pt x="2218042" y="324434"/>
                </a:lnTo>
                <a:close/>
              </a:path>
              <a:path w="2824479" h="342900">
                <a:moveTo>
                  <a:pt x="2178469" y="324434"/>
                </a:moveTo>
                <a:lnTo>
                  <a:pt x="2169337" y="324434"/>
                </a:lnTo>
                <a:lnTo>
                  <a:pt x="2164765" y="329006"/>
                </a:lnTo>
                <a:lnTo>
                  <a:pt x="2164765" y="339661"/>
                </a:lnTo>
                <a:lnTo>
                  <a:pt x="2169337" y="342709"/>
                </a:lnTo>
                <a:lnTo>
                  <a:pt x="2178469" y="342709"/>
                </a:lnTo>
                <a:lnTo>
                  <a:pt x="2183028" y="339661"/>
                </a:lnTo>
                <a:lnTo>
                  <a:pt x="2183028" y="329006"/>
                </a:lnTo>
                <a:lnTo>
                  <a:pt x="2178469" y="324434"/>
                </a:lnTo>
                <a:close/>
              </a:path>
              <a:path w="2824479" h="342900">
                <a:moveTo>
                  <a:pt x="2140407" y="324434"/>
                </a:moveTo>
                <a:lnTo>
                  <a:pt x="2131275" y="324434"/>
                </a:lnTo>
                <a:lnTo>
                  <a:pt x="2126703" y="329006"/>
                </a:lnTo>
                <a:lnTo>
                  <a:pt x="2126703" y="339661"/>
                </a:lnTo>
                <a:lnTo>
                  <a:pt x="2131275" y="342709"/>
                </a:lnTo>
                <a:lnTo>
                  <a:pt x="2140407" y="342709"/>
                </a:lnTo>
                <a:lnTo>
                  <a:pt x="2144979" y="339661"/>
                </a:lnTo>
                <a:lnTo>
                  <a:pt x="2144979" y="329006"/>
                </a:lnTo>
                <a:lnTo>
                  <a:pt x="2140407" y="324434"/>
                </a:lnTo>
                <a:close/>
              </a:path>
              <a:path w="2824479" h="342900">
                <a:moveTo>
                  <a:pt x="2102345" y="324434"/>
                </a:moveTo>
                <a:lnTo>
                  <a:pt x="2093214" y="324434"/>
                </a:lnTo>
                <a:lnTo>
                  <a:pt x="2088654" y="329006"/>
                </a:lnTo>
                <a:lnTo>
                  <a:pt x="2088654" y="339661"/>
                </a:lnTo>
                <a:lnTo>
                  <a:pt x="2093214" y="342709"/>
                </a:lnTo>
                <a:lnTo>
                  <a:pt x="2102345" y="342709"/>
                </a:lnTo>
                <a:lnTo>
                  <a:pt x="2106917" y="339661"/>
                </a:lnTo>
                <a:lnTo>
                  <a:pt x="2106917" y="329006"/>
                </a:lnTo>
                <a:lnTo>
                  <a:pt x="2102345" y="324434"/>
                </a:lnTo>
                <a:close/>
              </a:path>
              <a:path w="2824479" h="342900">
                <a:moveTo>
                  <a:pt x="2064296" y="324434"/>
                </a:moveTo>
                <a:lnTo>
                  <a:pt x="2055152" y="324434"/>
                </a:lnTo>
                <a:lnTo>
                  <a:pt x="2050592" y="329006"/>
                </a:lnTo>
                <a:lnTo>
                  <a:pt x="2050592" y="339661"/>
                </a:lnTo>
                <a:lnTo>
                  <a:pt x="2055152" y="342709"/>
                </a:lnTo>
                <a:lnTo>
                  <a:pt x="2064296" y="342709"/>
                </a:lnTo>
                <a:lnTo>
                  <a:pt x="2068855" y="339661"/>
                </a:lnTo>
                <a:lnTo>
                  <a:pt x="2068855" y="329006"/>
                </a:lnTo>
                <a:lnTo>
                  <a:pt x="2064296" y="324434"/>
                </a:lnTo>
                <a:close/>
              </a:path>
              <a:path w="2824479" h="342900">
                <a:moveTo>
                  <a:pt x="2026234" y="324434"/>
                </a:moveTo>
                <a:lnTo>
                  <a:pt x="2017102" y="324434"/>
                </a:lnTo>
                <a:lnTo>
                  <a:pt x="2012530" y="329006"/>
                </a:lnTo>
                <a:lnTo>
                  <a:pt x="2012530" y="339661"/>
                </a:lnTo>
                <a:lnTo>
                  <a:pt x="2017102" y="342709"/>
                </a:lnTo>
                <a:lnTo>
                  <a:pt x="2026234" y="342709"/>
                </a:lnTo>
                <a:lnTo>
                  <a:pt x="2030806" y="339661"/>
                </a:lnTo>
                <a:lnTo>
                  <a:pt x="2030806" y="329006"/>
                </a:lnTo>
                <a:lnTo>
                  <a:pt x="2026234" y="324434"/>
                </a:lnTo>
                <a:close/>
              </a:path>
              <a:path w="2824479" h="342900">
                <a:moveTo>
                  <a:pt x="1988172" y="324434"/>
                </a:moveTo>
                <a:lnTo>
                  <a:pt x="1979041" y="324434"/>
                </a:lnTo>
                <a:lnTo>
                  <a:pt x="1974469" y="329006"/>
                </a:lnTo>
                <a:lnTo>
                  <a:pt x="1974469" y="339661"/>
                </a:lnTo>
                <a:lnTo>
                  <a:pt x="1979041" y="342709"/>
                </a:lnTo>
                <a:lnTo>
                  <a:pt x="1988172" y="342709"/>
                </a:lnTo>
                <a:lnTo>
                  <a:pt x="1992744" y="339661"/>
                </a:lnTo>
                <a:lnTo>
                  <a:pt x="1992744" y="329006"/>
                </a:lnTo>
                <a:lnTo>
                  <a:pt x="1988172" y="324434"/>
                </a:lnTo>
                <a:close/>
              </a:path>
              <a:path w="2824479" h="342900">
                <a:moveTo>
                  <a:pt x="1950110" y="324434"/>
                </a:moveTo>
                <a:lnTo>
                  <a:pt x="1939455" y="324434"/>
                </a:lnTo>
                <a:lnTo>
                  <a:pt x="1936419" y="329006"/>
                </a:lnTo>
                <a:lnTo>
                  <a:pt x="1936419" y="339661"/>
                </a:lnTo>
                <a:lnTo>
                  <a:pt x="1939455" y="342709"/>
                </a:lnTo>
                <a:lnTo>
                  <a:pt x="1950110" y="342709"/>
                </a:lnTo>
                <a:lnTo>
                  <a:pt x="1954682" y="339661"/>
                </a:lnTo>
                <a:lnTo>
                  <a:pt x="1954682" y="329006"/>
                </a:lnTo>
                <a:lnTo>
                  <a:pt x="1950110" y="324434"/>
                </a:lnTo>
                <a:close/>
              </a:path>
              <a:path w="2824479" h="342900">
                <a:moveTo>
                  <a:pt x="1912061" y="324434"/>
                </a:moveTo>
                <a:lnTo>
                  <a:pt x="1901405" y="324434"/>
                </a:lnTo>
                <a:lnTo>
                  <a:pt x="1898357" y="329006"/>
                </a:lnTo>
                <a:lnTo>
                  <a:pt x="1898357" y="339661"/>
                </a:lnTo>
                <a:lnTo>
                  <a:pt x="1901405" y="342709"/>
                </a:lnTo>
                <a:lnTo>
                  <a:pt x="1912061" y="342709"/>
                </a:lnTo>
                <a:lnTo>
                  <a:pt x="1916620" y="339661"/>
                </a:lnTo>
                <a:lnTo>
                  <a:pt x="1916620" y="329006"/>
                </a:lnTo>
                <a:lnTo>
                  <a:pt x="1912061" y="324434"/>
                </a:lnTo>
                <a:close/>
              </a:path>
              <a:path w="2824479" h="342900">
                <a:moveTo>
                  <a:pt x="1873999" y="324434"/>
                </a:moveTo>
                <a:lnTo>
                  <a:pt x="1863344" y="324434"/>
                </a:lnTo>
                <a:lnTo>
                  <a:pt x="1860296" y="329006"/>
                </a:lnTo>
                <a:lnTo>
                  <a:pt x="1860296" y="339661"/>
                </a:lnTo>
                <a:lnTo>
                  <a:pt x="1863344" y="342709"/>
                </a:lnTo>
                <a:lnTo>
                  <a:pt x="1873999" y="342709"/>
                </a:lnTo>
                <a:lnTo>
                  <a:pt x="1878571" y="339661"/>
                </a:lnTo>
                <a:lnTo>
                  <a:pt x="1878571" y="329006"/>
                </a:lnTo>
                <a:lnTo>
                  <a:pt x="1873999" y="324434"/>
                </a:lnTo>
                <a:close/>
              </a:path>
              <a:path w="2824479" h="342900">
                <a:moveTo>
                  <a:pt x="1835937" y="324434"/>
                </a:moveTo>
                <a:lnTo>
                  <a:pt x="1825282" y="324434"/>
                </a:lnTo>
                <a:lnTo>
                  <a:pt x="1822234" y="329006"/>
                </a:lnTo>
                <a:lnTo>
                  <a:pt x="1822234" y="339661"/>
                </a:lnTo>
                <a:lnTo>
                  <a:pt x="1825282" y="342709"/>
                </a:lnTo>
                <a:lnTo>
                  <a:pt x="1835937" y="342709"/>
                </a:lnTo>
                <a:lnTo>
                  <a:pt x="1840509" y="339661"/>
                </a:lnTo>
                <a:lnTo>
                  <a:pt x="1840509" y="329006"/>
                </a:lnTo>
                <a:lnTo>
                  <a:pt x="1835937" y="324434"/>
                </a:lnTo>
                <a:close/>
              </a:path>
              <a:path w="2824479" h="342900">
                <a:moveTo>
                  <a:pt x="1797888" y="324434"/>
                </a:moveTo>
                <a:lnTo>
                  <a:pt x="1787232" y="324434"/>
                </a:lnTo>
                <a:lnTo>
                  <a:pt x="1784184" y="329006"/>
                </a:lnTo>
                <a:lnTo>
                  <a:pt x="1784184" y="339661"/>
                </a:lnTo>
                <a:lnTo>
                  <a:pt x="1787232" y="342709"/>
                </a:lnTo>
                <a:lnTo>
                  <a:pt x="1797888" y="342709"/>
                </a:lnTo>
                <a:lnTo>
                  <a:pt x="1802447" y="339661"/>
                </a:lnTo>
                <a:lnTo>
                  <a:pt x="1802447" y="329006"/>
                </a:lnTo>
                <a:lnTo>
                  <a:pt x="1797888" y="324434"/>
                </a:lnTo>
                <a:close/>
              </a:path>
              <a:path w="2824479" h="342900">
                <a:moveTo>
                  <a:pt x="1759826" y="324434"/>
                </a:moveTo>
                <a:lnTo>
                  <a:pt x="1749171" y="324434"/>
                </a:lnTo>
                <a:lnTo>
                  <a:pt x="1746123" y="329006"/>
                </a:lnTo>
                <a:lnTo>
                  <a:pt x="1746123" y="339661"/>
                </a:lnTo>
                <a:lnTo>
                  <a:pt x="1749171" y="342709"/>
                </a:lnTo>
                <a:lnTo>
                  <a:pt x="1759826" y="342709"/>
                </a:lnTo>
                <a:lnTo>
                  <a:pt x="1764385" y="339661"/>
                </a:lnTo>
                <a:lnTo>
                  <a:pt x="1764385" y="329006"/>
                </a:lnTo>
                <a:lnTo>
                  <a:pt x="1759826" y="324434"/>
                </a:lnTo>
                <a:close/>
              </a:path>
              <a:path w="2824479" h="342900">
                <a:moveTo>
                  <a:pt x="1721764" y="324434"/>
                </a:moveTo>
                <a:lnTo>
                  <a:pt x="1711109" y="324434"/>
                </a:lnTo>
                <a:lnTo>
                  <a:pt x="1708061" y="329006"/>
                </a:lnTo>
                <a:lnTo>
                  <a:pt x="1708061" y="339661"/>
                </a:lnTo>
                <a:lnTo>
                  <a:pt x="1711109" y="342709"/>
                </a:lnTo>
                <a:lnTo>
                  <a:pt x="1721764" y="342709"/>
                </a:lnTo>
                <a:lnTo>
                  <a:pt x="1726336" y="339661"/>
                </a:lnTo>
                <a:lnTo>
                  <a:pt x="1726336" y="329006"/>
                </a:lnTo>
                <a:lnTo>
                  <a:pt x="1721764" y="324434"/>
                </a:lnTo>
                <a:close/>
              </a:path>
              <a:path w="2824479" h="342900">
                <a:moveTo>
                  <a:pt x="1683702" y="324434"/>
                </a:moveTo>
                <a:lnTo>
                  <a:pt x="1673047" y="324434"/>
                </a:lnTo>
                <a:lnTo>
                  <a:pt x="1670011" y="329006"/>
                </a:lnTo>
                <a:lnTo>
                  <a:pt x="1670011" y="339661"/>
                </a:lnTo>
                <a:lnTo>
                  <a:pt x="1673047" y="342709"/>
                </a:lnTo>
                <a:lnTo>
                  <a:pt x="1683702" y="342709"/>
                </a:lnTo>
                <a:lnTo>
                  <a:pt x="1688274" y="339661"/>
                </a:lnTo>
                <a:lnTo>
                  <a:pt x="1688274" y="329006"/>
                </a:lnTo>
                <a:lnTo>
                  <a:pt x="1683702" y="324434"/>
                </a:lnTo>
                <a:close/>
              </a:path>
              <a:path w="2824479" h="342900">
                <a:moveTo>
                  <a:pt x="1645653" y="324434"/>
                </a:moveTo>
                <a:lnTo>
                  <a:pt x="1634998" y="324434"/>
                </a:lnTo>
                <a:lnTo>
                  <a:pt x="1631950" y="329006"/>
                </a:lnTo>
                <a:lnTo>
                  <a:pt x="1631950" y="339661"/>
                </a:lnTo>
                <a:lnTo>
                  <a:pt x="1634998" y="342709"/>
                </a:lnTo>
                <a:lnTo>
                  <a:pt x="1645653" y="342709"/>
                </a:lnTo>
                <a:lnTo>
                  <a:pt x="1650212" y="339661"/>
                </a:lnTo>
                <a:lnTo>
                  <a:pt x="1650212" y="329006"/>
                </a:lnTo>
                <a:lnTo>
                  <a:pt x="1645653" y="324434"/>
                </a:lnTo>
                <a:close/>
              </a:path>
              <a:path w="2824479" h="342900">
                <a:moveTo>
                  <a:pt x="1607591" y="324434"/>
                </a:moveTo>
                <a:lnTo>
                  <a:pt x="1596936" y="324434"/>
                </a:lnTo>
                <a:lnTo>
                  <a:pt x="1593888" y="329006"/>
                </a:lnTo>
                <a:lnTo>
                  <a:pt x="1593888" y="339661"/>
                </a:lnTo>
                <a:lnTo>
                  <a:pt x="1596936" y="342709"/>
                </a:lnTo>
                <a:lnTo>
                  <a:pt x="1607591" y="342709"/>
                </a:lnTo>
                <a:lnTo>
                  <a:pt x="1612163" y="339661"/>
                </a:lnTo>
                <a:lnTo>
                  <a:pt x="1612163" y="329006"/>
                </a:lnTo>
                <a:lnTo>
                  <a:pt x="1607591" y="324434"/>
                </a:lnTo>
                <a:close/>
              </a:path>
              <a:path w="2824479" h="342900">
                <a:moveTo>
                  <a:pt x="1569529" y="324434"/>
                </a:moveTo>
                <a:lnTo>
                  <a:pt x="1558874" y="324434"/>
                </a:lnTo>
                <a:lnTo>
                  <a:pt x="1555826" y="329006"/>
                </a:lnTo>
                <a:lnTo>
                  <a:pt x="1555826" y="339661"/>
                </a:lnTo>
                <a:lnTo>
                  <a:pt x="1558874" y="342709"/>
                </a:lnTo>
                <a:lnTo>
                  <a:pt x="1569529" y="342709"/>
                </a:lnTo>
                <a:lnTo>
                  <a:pt x="1574101" y="339661"/>
                </a:lnTo>
                <a:lnTo>
                  <a:pt x="1574101" y="329006"/>
                </a:lnTo>
                <a:lnTo>
                  <a:pt x="1569529" y="324434"/>
                </a:lnTo>
                <a:close/>
              </a:path>
              <a:path w="2824479" h="342900">
                <a:moveTo>
                  <a:pt x="1531480" y="324434"/>
                </a:moveTo>
                <a:lnTo>
                  <a:pt x="1520812" y="324434"/>
                </a:lnTo>
                <a:lnTo>
                  <a:pt x="1517777" y="329006"/>
                </a:lnTo>
                <a:lnTo>
                  <a:pt x="1517777" y="339661"/>
                </a:lnTo>
                <a:lnTo>
                  <a:pt x="1520812" y="342709"/>
                </a:lnTo>
                <a:lnTo>
                  <a:pt x="1531480" y="342709"/>
                </a:lnTo>
                <a:lnTo>
                  <a:pt x="1536039" y="339661"/>
                </a:lnTo>
                <a:lnTo>
                  <a:pt x="1536039" y="329006"/>
                </a:lnTo>
                <a:lnTo>
                  <a:pt x="1531480" y="324434"/>
                </a:lnTo>
                <a:close/>
              </a:path>
              <a:path w="2824479" h="342900">
                <a:moveTo>
                  <a:pt x="1493418" y="324434"/>
                </a:moveTo>
                <a:lnTo>
                  <a:pt x="1482763" y="324434"/>
                </a:lnTo>
                <a:lnTo>
                  <a:pt x="1479715" y="329006"/>
                </a:lnTo>
                <a:lnTo>
                  <a:pt x="1479715" y="339661"/>
                </a:lnTo>
                <a:lnTo>
                  <a:pt x="1482763" y="342709"/>
                </a:lnTo>
                <a:lnTo>
                  <a:pt x="1493418" y="342709"/>
                </a:lnTo>
                <a:lnTo>
                  <a:pt x="1497977" y="339661"/>
                </a:lnTo>
                <a:lnTo>
                  <a:pt x="1497977" y="329006"/>
                </a:lnTo>
                <a:lnTo>
                  <a:pt x="1493418" y="324434"/>
                </a:lnTo>
                <a:close/>
              </a:path>
              <a:path w="2824479" h="342900">
                <a:moveTo>
                  <a:pt x="1455356" y="324434"/>
                </a:moveTo>
                <a:lnTo>
                  <a:pt x="1444701" y="324434"/>
                </a:lnTo>
                <a:lnTo>
                  <a:pt x="1441653" y="329006"/>
                </a:lnTo>
                <a:lnTo>
                  <a:pt x="1441653" y="339661"/>
                </a:lnTo>
                <a:lnTo>
                  <a:pt x="1444701" y="342709"/>
                </a:lnTo>
                <a:lnTo>
                  <a:pt x="1455356" y="342709"/>
                </a:lnTo>
                <a:lnTo>
                  <a:pt x="1459928" y="339661"/>
                </a:lnTo>
                <a:lnTo>
                  <a:pt x="1459928" y="329006"/>
                </a:lnTo>
                <a:lnTo>
                  <a:pt x="1455356" y="324434"/>
                </a:lnTo>
                <a:close/>
              </a:path>
              <a:path w="2824479" h="342900">
                <a:moveTo>
                  <a:pt x="1417294" y="324434"/>
                </a:moveTo>
                <a:lnTo>
                  <a:pt x="1406639" y="324434"/>
                </a:lnTo>
                <a:lnTo>
                  <a:pt x="1403603" y="329006"/>
                </a:lnTo>
                <a:lnTo>
                  <a:pt x="1403603" y="339661"/>
                </a:lnTo>
                <a:lnTo>
                  <a:pt x="1406639" y="342709"/>
                </a:lnTo>
                <a:lnTo>
                  <a:pt x="1417294" y="342709"/>
                </a:lnTo>
                <a:lnTo>
                  <a:pt x="1421866" y="339661"/>
                </a:lnTo>
                <a:lnTo>
                  <a:pt x="1421866" y="329006"/>
                </a:lnTo>
                <a:lnTo>
                  <a:pt x="1417294" y="324434"/>
                </a:lnTo>
                <a:close/>
              </a:path>
              <a:path w="2824479" h="342900">
                <a:moveTo>
                  <a:pt x="1379245" y="324434"/>
                </a:moveTo>
                <a:lnTo>
                  <a:pt x="1368590" y="324434"/>
                </a:lnTo>
                <a:lnTo>
                  <a:pt x="1365542" y="329006"/>
                </a:lnTo>
                <a:lnTo>
                  <a:pt x="1365542" y="339661"/>
                </a:lnTo>
                <a:lnTo>
                  <a:pt x="1368590" y="342709"/>
                </a:lnTo>
                <a:lnTo>
                  <a:pt x="1379245" y="342709"/>
                </a:lnTo>
                <a:lnTo>
                  <a:pt x="1383804" y="339661"/>
                </a:lnTo>
                <a:lnTo>
                  <a:pt x="1383804" y="329006"/>
                </a:lnTo>
                <a:lnTo>
                  <a:pt x="1379245" y="324434"/>
                </a:lnTo>
                <a:close/>
              </a:path>
              <a:path w="2824479" h="342900">
                <a:moveTo>
                  <a:pt x="1341183" y="324434"/>
                </a:moveTo>
                <a:lnTo>
                  <a:pt x="1330528" y="324434"/>
                </a:lnTo>
                <a:lnTo>
                  <a:pt x="1327480" y="329006"/>
                </a:lnTo>
                <a:lnTo>
                  <a:pt x="1327480" y="339661"/>
                </a:lnTo>
                <a:lnTo>
                  <a:pt x="1330528" y="342709"/>
                </a:lnTo>
                <a:lnTo>
                  <a:pt x="1341183" y="342709"/>
                </a:lnTo>
                <a:lnTo>
                  <a:pt x="1345742" y="339661"/>
                </a:lnTo>
                <a:lnTo>
                  <a:pt x="1345742" y="329006"/>
                </a:lnTo>
                <a:lnTo>
                  <a:pt x="1341183" y="324434"/>
                </a:lnTo>
                <a:close/>
              </a:path>
              <a:path w="2824479" h="342900">
                <a:moveTo>
                  <a:pt x="1303121" y="324434"/>
                </a:moveTo>
                <a:lnTo>
                  <a:pt x="1292466" y="324434"/>
                </a:lnTo>
                <a:lnTo>
                  <a:pt x="1287894" y="329006"/>
                </a:lnTo>
                <a:lnTo>
                  <a:pt x="1287894" y="339661"/>
                </a:lnTo>
                <a:lnTo>
                  <a:pt x="1292466" y="342709"/>
                </a:lnTo>
                <a:lnTo>
                  <a:pt x="1303121" y="342709"/>
                </a:lnTo>
                <a:lnTo>
                  <a:pt x="1307693" y="339661"/>
                </a:lnTo>
                <a:lnTo>
                  <a:pt x="1307693" y="329006"/>
                </a:lnTo>
                <a:lnTo>
                  <a:pt x="1303121" y="324434"/>
                </a:lnTo>
                <a:close/>
              </a:path>
              <a:path w="2824479" h="342900">
                <a:moveTo>
                  <a:pt x="1265059" y="324434"/>
                </a:moveTo>
                <a:lnTo>
                  <a:pt x="1254404" y="324434"/>
                </a:lnTo>
                <a:lnTo>
                  <a:pt x="1249845" y="329006"/>
                </a:lnTo>
                <a:lnTo>
                  <a:pt x="1249845" y="339661"/>
                </a:lnTo>
                <a:lnTo>
                  <a:pt x="1254404" y="342709"/>
                </a:lnTo>
                <a:lnTo>
                  <a:pt x="1265059" y="342709"/>
                </a:lnTo>
                <a:lnTo>
                  <a:pt x="1269631" y="339661"/>
                </a:lnTo>
                <a:lnTo>
                  <a:pt x="1269631" y="329006"/>
                </a:lnTo>
                <a:lnTo>
                  <a:pt x="1265059" y="324434"/>
                </a:lnTo>
                <a:close/>
              </a:path>
              <a:path w="2824479" h="342900">
                <a:moveTo>
                  <a:pt x="1227010" y="324434"/>
                </a:moveTo>
                <a:lnTo>
                  <a:pt x="1216355" y="324434"/>
                </a:lnTo>
                <a:lnTo>
                  <a:pt x="1211783" y="329006"/>
                </a:lnTo>
                <a:lnTo>
                  <a:pt x="1211783" y="339661"/>
                </a:lnTo>
                <a:lnTo>
                  <a:pt x="1216355" y="342709"/>
                </a:lnTo>
                <a:lnTo>
                  <a:pt x="1227010" y="342709"/>
                </a:lnTo>
                <a:lnTo>
                  <a:pt x="1231569" y="339661"/>
                </a:lnTo>
                <a:lnTo>
                  <a:pt x="1231569" y="329006"/>
                </a:lnTo>
                <a:lnTo>
                  <a:pt x="1227010" y="324434"/>
                </a:lnTo>
                <a:close/>
              </a:path>
              <a:path w="2824479" h="342900">
                <a:moveTo>
                  <a:pt x="1188948" y="324434"/>
                </a:moveTo>
                <a:lnTo>
                  <a:pt x="1178293" y="324434"/>
                </a:lnTo>
                <a:lnTo>
                  <a:pt x="1173721" y="329006"/>
                </a:lnTo>
                <a:lnTo>
                  <a:pt x="1173721" y="339661"/>
                </a:lnTo>
                <a:lnTo>
                  <a:pt x="1178293" y="342709"/>
                </a:lnTo>
                <a:lnTo>
                  <a:pt x="1188948" y="342709"/>
                </a:lnTo>
                <a:lnTo>
                  <a:pt x="1193520" y="339661"/>
                </a:lnTo>
                <a:lnTo>
                  <a:pt x="1193520" y="329006"/>
                </a:lnTo>
                <a:lnTo>
                  <a:pt x="1188948" y="324434"/>
                </a:lnTo>
                <a:close/>
              </a:path>
              <a:path w="2824479" h="342900">
                <a:moveTo>
                  <a:pt x="1150886" y="324434"/>
                </a:moveTo>
                <a:lnTo>
                  <a:pt x="1140231" y="324434"/>
                </a:lnTo>
                <a:lnTo>
                  <a:pt x="1135672" y="329006"/>
                </a:lnTo>
                <a:lnTo>
                  <a:pt x="1135672" y="339661"/>
                </a:lnTo>
                <a:lnTo>
                  <a:pt x="1140231" y="342709"/>
                </a:lnTo>
                <a:lnTo>
                  <a:pt x="1150886" y="342709"/>
                </a:lnTo>
                <a:lnTo>
                  <a:pt x="1155458" y="339661"/>
                </a:lnTo>
                <a:lnTo>
                  <a:pt x="1155458" y="329006"/>
                </a:lnTo>
                <a:lnTo>
                  <a:pt x="1150886" y="324434"/>
                </a:lnTo>
                <a:close/>
              </a:path>
              <a:path w="2824479" h="342900">
                <a:moveTo>
                  <a:pt x="1112837" y="324434"/>
                </a:moveTo>
                <a:lnTo>
                  <a:pt x="1102169" y="324434"/>
                </a:lnTo>
                <a:lnTo>
                  <a:pt x="1097610" y="329006"/>
                </a:lnTo>
                <a:lnTo>
                  <a:pt x="1097610" y="339661"/>
                </a:lnTo>
                <a:lnTo>
                  <a:pt x="1102169" y="342709"/>
                </a:lnTo>
                <a:lnTo>
                  <a:pt x="1112837" y="342709"/>
                </a:lnTo>
                <a:lnTo>
                  <a:pt x="1117396" y="339661"/>
                </a:lnTo>
                <a:lnTo>
                  <a:pt x="1117396" y="329006"/>
                </a:lnTo>
                <a:lnTo>
                  <a:pt x="1112837" y="324434"/>
                </a:lnTo>
                <a:close/>
              </a:path>
              <a:path w="2824479" h="342900">
                <a:moveTo>
                  <a:pt x="1074775" y="324434"/>
                </a:moveTo>
                <a:lnTo>
                  <a:pt x="1064120" y="324434"/>
                </a:lnTo>
                <a:lnTo>
                  <a:pt x="1059548" y="329006"/>
                </a:lnTo>
                <a:lnTo>
                  <a:pt x="1059548" y="339661"/>
                </a:lnTo>
                <a:lnTo>
                  <a:pt x="1064120" y="342709"/>
                </a:lnTo>
                <a:lnTo>
                  <a:pt x="1074775" y="342709"/>
                </a:lnTo>
                <a:lnTo>
                  <a:pt x="1079334" y="339661"/>
                </a:lnTo>
                <a:lnTo>
                  <a:pt x="1079334" y="329006"/>
                </a:lnTo>
                <a:lnTo>
                  <a:pt x="1074775" y="324434"/>
                </a:lnTo>
                <a:close/>
              </a:path>
              <a:path w="2824479" h="342900">
                <a:moveTo>
                  <a:pt x="1036713" y="324434"/>
                </a:moveTo>
                <a:lnTo>
                  <a:pt x="1026058" y="324434"/>
                </a:lnTo>
                <a:lnTo>
                  <a:pt x="1021486" y="329006"/>
                </a:lnTo>
                <a:lnTo>
                  <a:pt x="1021486" y="339661"/>
                </a:lnTo>
                <a:lnTo>
                  <a:pt x="1026058" y="342709"/>
                </a:lnTo>
                <a:lnTo>
                  <a:pt x="1036713" y="342709"/>
                </a:lnTo>
                <a:lnTo>
                  <a:pt x="1041285" y="339661"/>
                </a:lnTo>
                <a:lnTo>
                  <a:pt x="1041285" y="329006"/>
                </a:lnTo>
                <a:lnTo>
                  <a:pt x="1036713" y="324434"/>
                </a:lnTo>
                <a:close/>
              </a:path>
              <a:path w="2824479" h="342900">
                <a:moveTo>
                  <a:pt x="998651" y="324434"/>
                </a:moveTo>
                <a:lnTo>
                  <a:pt x="987996" y="324434"/>
                </a:lnTo>
                <a:lnTo>
                  <a:pt x="983437" y="329006"/>
                </a:lnTo>
                <a:lnTo>
                  <a:pt x="983437" y="339661"/>
                </a:lnTo>
                <a:lnTo>
                  <a:pt x="987996" y="342709"/>
                </a:lnTo>
                <a:lnTo>
                  <a:pt x="998651" y="342709"/>
                </a:lnTo>
                <a:lnTo>
                  <a:pt x="1003223" y="339661"/>
                </a:lnTo>
                <a:lnTo>
                  <a:pt x="1003223" y="329006"/>
                </a:lnTo>
                <a:lnTo>
                  <a:pt x="998651" y="324434"/>
                </a:lnTo>
                <a:close/>
              </a:path>
              <a:path w="2824479" h="342900">
                <a:moveTo>
                  <a:pt x="960602" y="324434"/>
                </a:moveTo>
                <a:lnTo>
                  <a:pt x="949947" y="324434"/>
                </a:lnTo>
                <a:lnTo>
                  <a:pt x="945375" y="329006"/>
                </a:lnTo>
                <a:lnTo>
                  <a:pt x="945375" y="339661"/>
                </a:lnTo>
                <a:lnTo>
                  <a:pt x="949947" y="342709"/>
                </a:lnTo>
                <a:lnTo>
                  <a:pt x="960602" y="342709"/>
                </a:lnTo>
                <a:lnTo>
                  <a:pt x="965161" y="339661"/>
                </a:lnTo>
                <a:lnTo>
                  <a:pt x="965161" y="329006"/>
                </a:lnTo>
                <a:lnTo>
                  <a:pt x="960602" y="324434"/>
                </a:lnTo>
                <a:close/>
              </a:path>
              <a:path w="2824479" h="342900">
                <a:moveTo>
                  <a:pt x="922540" y="324434"/>
                </a:moveTo>
                <a:lnTo>
                  <a:pt x="911885" y="324434"/>
                </a:lnTo>
                <a:lnTo>
                  <a:pt x="907313" y="329006"/>
                </a:lnTo>
                <a:lnTo>
                  <a:pt x="907313" y="339661"/>
                </a:lnTo>
                <a:lnTo>
                  <a:pt x="911885" y="342709"/>
                </a:lnTo>
                <a:lnTo>
                  <a:pt x="922540" y="342709"/>
                </a:lnTo>
                <a:lnTo>
                  <a:pt x="927112" y="339661"/>
                </a:lnTo>
                <a:lnTo>
                  <a:pt x="927112" y="329006"/>
                </a:lnTo>
                <a:lnTo>
                  <a:pt x="922540" y="324434"/>
                </a:lnTo>
                <a:close/>
              </a:path>
              <a:path w="2824479" h="342900">
                <a:moveTo>
                  <a:pt x="884478" y="324434"/>
                </a:moveTo>
                <a:lnTo>
                  <a:pt x="873823" y="324434"/>
                </a:lnTo>
                <a:lnTo>
                  <a:pt x="869264" y="329006"/>
                </a:lnTo>
                <a:lnTo>
                  <a:pt x="869264" y="339661"/>
                </a:lnTo>
                <a:lnTo>
                  <a:pt x="873823" y="342709"/>
                </a:lnTo>
                <a:lnTo>
                  <a:pt x="884478" y="342709"/>
                </a:lnTo>
                <a:lnTo>
                  <a:pt x="889050" y="339661"/>
                </a:lnTo>
                <a:lnTo>
                  <a:pt x="889050" y="329006"/>
                </a:lnTo>
                <a:lnTo>
                  <a:pt x="884478" y="324434"/>
                </a:lnTo>
                <a:close/>
              </a:path>
              <a:path w="2824479" h="342900">
                <a:moveTo>
                  <a:pt x="846429" y="324434"/>
                </a:moveTo>
                <a:lnTo>
                  <a:pt x="835761" y="324434"/>
                </a:lnTo>
                <a:lnTo>
                  <a:pt x="831202" y="329006"/>
                </a:lnTo>
                <a:lnTo>
                  <a:pt x="831202" y="339661"/>
                </a:lnTo>
                <a:lnTo>
                  <a:pt x="835761" y="342709"/>
                </a:lnTo>
                <a:lnTo>
                  <a:pt x="846429" y="342709"/>
                </a:lnTo>
                <a:lnTo>
                  <a:pt x="850988" y="339661"/>
                </a:lnTo>
                <a:lnTo>
                  <a:pt x="850988" y="329006"/>
                </a:lnTo>
                <a:lnTo>
                  <a:pt x="846429" y="324434"/>
                </a:lnTo>
                <a:close/>
              </a:path>
              <a:path w="2824479" h="342900">
                <a:moveTo>
                  <a:pt x="808367" y="324434"/>
                </a:moveTo>
                <a:lnTo>
                  <a:pt x="797712" y="324434"/>
                </a:lnTo>
                <a:lnTo>
                  <a:pt x="793140" y="329006"/>
                </a:lnTo>
                <a:lnTo>
                  <a:pt x="793140" y="339661"/>
                </a:lnTo>
                <a:lnTo>
                  <a:pt x="797712" y="342709"/>
                </a:lnTo>
                <a:lnTo>
                  <a:pt x="808367" y="342709"/>
                </a:lnTo>
                <a:lnTo>
                  <a:pt x="812926" y="339661"/>
                </a:lnTo>
                <a:lnTo>
                  <a:pt x="812926" y="329006"/>
                </a:lnTo>
                <a:lnTo>
                  <a:pt x="808367" y="324434"/>
                </a:lnTo>
                <a:close/>
              </a:path>
              <a:path w="2824479" h="342900">
                <a:moveTo>
                  <a:pt x="770305" y="324434"/>
                </a:moveTo>
                <a:lnTo>
                  <a:pt x="759650" y="324434"/>
                </a:lnTo>
                <a:lnTo>
                  <a:pt x="755078" y="329006"/>
                </a:lnTo>
                <a:lnTo>
                  <a:pt x="755078" y="339661"/>
                </a:lnTo>
                <a:lnTo>
                  <a:pt x="759650" y="342709"/>
                </a:lnTo>
                <a:lnTo>
                  <a:pt x="770305" y="342709"/>
                </a:lnTo>
                <a:lnTo>
                  <a:pt x="774877" y="339661"/>
                </a:lnTo>
                <a:lnTo>
                  <a:pt x="774877" y="329006"/>
                </a:lnTo>
                <a:lnTo>
                  <a:pt x="770305" y="324434"/>
                </a:lnTo>
                <a:close/>
              </a:path>
              <a:path w="2824479" h="342900">
                <a:moveTo>
                  <a:pt x="732243" y="324434"/>
                </a:moveTo>
                <a:lnTo>
                  <a:pt x="721588" y="324434"/>
                </a:lnTo>
                <a:lnTo>
                  <a:pt x="717029" y="329006"/>
                </a:lnTo>
                <a:lnTo>
                  <a:pt x="717029" y="339661"/>
                </a:lnTo>
                <a:lnTo>
                  <a:pt x="721588" y="342709"/>
                </a:lnTo>
                <a:lnTo>
                  <a:pt x="732243" y="342709"/>
                </a:lnTo>
                <a:lnTo>
                  <a:pt x="736815" y="339661"/>
                </a:lnTo>
                <a:lnTo>
                  <a:pt x="736815" y="329006"/>
                </a:lnTo>
                <a:lnTo>
                  <a:pt x="732243" y="324434"/>
                </a:lnTo>
                <a:close/>
              </a:path>
              <a:path w="2824479" h="342900">
                <a:moveTo>
                  <a:pt x="694194" y="324434"/>
                </a:moveTo>
                <a:lnTo>
                  <a:pt x="683539" y="324434"/>
                </a:lnTo>
                <a:lnTo>
                  <a:pt x="678967" y="329006"/>
                </a:lnTo>
                <a:lnTo>
                  <a:pt x="678967" y="339661"/>
                </a:lnTo>
                <a:lnTo>
                  <a:pt x="683539" y="342709"/>
                </a:lnTo>
                <a:lnTo>
                  <a:pt x="694194" y="342709"/>
                </a:lnTo>
                <a:lnTo>
                  <a:pt x="698753" y="339661"/>
                </a:lnTo>
                <a:lnTo>
                  <a:pt x="698753" y="329006"/>
                </a:lnTo>
                <a:lnTo>
                  <a:pt x="694194" y="324434"/>
                </a:lnTo>
                <a:close/>
              </a:path>
              <a:path w="2824479" h="342900">
                <a:moveTo>
                  <a:pt x="656132" y="324434"/>
                </a:moveTo>
                <a:lnTo>
                  <a:pt x="645477" y="324434"/>
                </a:lnTo>
                <a:lnTo>
                  <a:pt x="640905" y="329006"/>
                </a:lnTo>
                <a:lnTo>
                  <a:pt x="640905" y="339661"/>
                </a:lnTo>
                <a:lnTo>
                  <a:pt x="645477" y="342709"/>
                </a:lnTo>
                <a:lnTo>
                  <a:pt x="656132" y="342709"/>
                </a:lnTo>
                <a:lnTo>
                  <a:pt x="660704" y="339661"/>
                </a:lnTo>
                <a:lnTo>
                  <a:pt x="660704" y="329006"/>
                </a:lnTo>
                <a:lnTo>
                  <a:pt x="656132" y="324434"/>
                </a:lnTo>
                <a:close/>
              </a:path>
              <a:path w="2824479" h="342900">
                <a:moveTo>
                  <a:pt x="618070" y="324434"/>
                </a:moveTo>
                <a:lnTo>
                  <a:pt x="607415" y="324434"/>
                </a:lnTo>
                <a:lnTo>
                  <a:pt x="602856" y="329006"/>
                </a:lnTo>
                <a:lnTo>
                  <a:pt x="602856" y="339661"/>
                </a:lnTo>
                <a:lnTo>
                  <a:pt x="607415" y="342709"/>
                </a:lnTo>
                <a:lnTo>
                  <a:pt x="618070" y="342709"/>
                </a:lnTo>
                <a:lnTo>
                  <a:pt x="622642" y="339661"/>
                </a:lnTo>
                <a:lnTo>
                  <a:pt x="622642" y="329006"/>
                </a:lnTo>
                <a:lnTo>
                  <a:pt x="618070" y="324434"/>
                </a:lnTo>
                <a:close/>
              </a:path>
              <a:path w="2824479" h="342900">
                <a:moveTo>
                  <a:pt x="580009" y="324434"/>
                </a:moveTo>
                <a:lnTo>
                  <a:pt x="569353" y="324434"/>
                </a:lnTo>
                <a:lnTo>
                  <a:pt x="564794" y="329006"/>
                </a:lnTo>
                <a:lnTo>
                  <a:pt x="564794" y="339661"/>
                </a:lnTo>
                <a:lnTo>
                  <a:pt x="569353" y="342709"/>
                </a:lnTo>
                <a:lnTo>
                  <a:pt x="580009" y="342709"/>
                </a:lnTo>
                <a:lnTo>
                  <a:pt x="584580" y="339661"/>
                </a:lnTo>
                <a:lnTo>
                  <a:pt x="584580" y="329006"/>
                </a:lnTo>
                <a:lnTo>
                  <a:pt x="580009" y="324434"/>
                </a:lnTo>
                <a:close/>
              </a:path>
              <a:path w="2824479" h="342900">
                <a:moveTo>
                  <a:pt x="541959" y="324434"/>
                </a:moveTo>
                <a:lnTo>
                  <a:pt x="531304" y="324434"/>
                </a:lnTo>
                <a:lnTo>
                  <a:pt x="526732" y="329006"/>
                </a:lnTo>
                <a:lnTo>
                  <a:pt x="526732" y="339661"/>
                </a:lnTo>
                <a:lnTo>
                  <a:pt x="531304" y="342709"/>
                </a:lnTo>
                <a:lnTo>
                  <a:pt x="541959" y="342709"/>
                </a:lnTo>
                <a:lnTo>
                  <a:pt x="546519" y="339661"/>
                </a:lnTo>
                <a:lnTo>
                  <a:pt x="546519" y="329006"/>
                </a:lnTo>
                <a:lnTo>
                  <a:pt x="541959" y="324434"/>
                </a:lnTo>
                <a:close/>
              </a:path>
              <a:path w="2824479" h="342900">
                <a:moveTo>
                  <a:pt x="503897" y="324434"/>
                </a:moveTo>
                <a:lnTo>
                  <a:pt x="493242" y="324434"/>
                </a:lnTo>
                <a:lnTo>
                  <a:pt x="488670" y="329006"/>
                </a:lnTo>
                <a:lnTo>
                  <a:pt x="488670" y="339661"/>
                </a:lnTo>
                <a:lnTo>
                  <a:pt x="493242" y="342709"/>
                </a:lnTo>
                <a:lnTo>
                  <a:pt x="503897" y="342709"/>
                </a:lnTo>
                <a:lnTo>
                  <a:pt x="508469" y="339661"/>
                </a:lnTo>
                <a:lnTo>
                  <a:pt x="508469" y="329006"/>
                </a:lnTo>
                <a:lnTo>
                  <a:pt x="503897" y="324434"/>
                </a:lnTo>
                <a:close/>
              </a:path>
              <a:path w="2824479" h="342900">
                <a:moveTo>
                  <a:pt x="465836" y="324434"/>
                </a:moveTo>
                <a:lnTo>
                  <a:pt x="455180" y="324434"/>
                </a:lnTo>
                <a:lnTo>
                  <a:pt x="450621" y="329006"/>
                </a:lnTo>
                <a:lnTo>
                  <a:pt x="450621" y="339661"/>
                </a:lnTo>
                <a:lnTo>
                  <a:pt x="455180" y="342709"/>
                </a:lnTo>
                <a:lnTo>
                  <a:pt x="465836" y="342709"/>
                </a:lnTo>
                <a:lnTo>
                  <a:pt x="470408" y="339661"/>
                </a:lnTo>
                <a:lnTo>
                  <a:pt x="470408" y="329006"/>
                </a:lnTo>
                <a:lnTo>
                  <a:pt x="465836" y="324434"/>
                </a:lnTo>
                <a:close/>
              </a:path>
              <a:path w="2824479" h="342900">
                <a:moveTo>
                  <a:pt x="427786" y="324434"/>
                </a:moveTo>
                <a:lnTo>
                  <a:pt x="417118" y="324434"/>
                </a:lnTo>
                <a:lnTo>
                  <a:pt x="412559" y="329006"/>
                </a:lnTo>
                <a:lnTo>
                  <a:pt x="412559" y="339661"/>
                </a:lnTo>
                <a:lnTo>
                  <a:pt x="417118" y="342709"/>
                </a:lnTo>
                <a:lnTo>
                  <a:pt x="427786" y="342709"/>
                </a:lnTo>
                <a:lnTo>
                  <a:pt x="432346" y="339661"/>
                </a:lnTo>
                <a:lnTo>
                  <a:pt x="432346" y="329006"/>
                </a:lnTo>
                <a:lnTo>
                  <a:pt x="427786" y="324434"/>
                </a:lnTo>
                <a:close/>
              </a:path>
              <a:path w="2824479" h="342900">
                <a:moveTo>
                  <a:pt x="389724" y="324434"/>
                </a:moveTo>
                <a:lnTo>
                  <a:pt x="379069" y="324434"/>
                </a:lnTo>
                <a:lnTo>
                  <a:pt x="374497" y="329006"/>
                </a:lnTo>
                <a:lnTo>
                  <a:pt x="374497" y="339661"/>
                </a:lnTo>
                <a:lnTo>
                  <a:pt x="379069" y="342709"/>
                </a:lnTo>
                <a:lnTo>
                  <a:pt x="389724" y="342709"/>
                </a:lnTo>
                <a:lnTo>
                  <a:pt x="394284" y="339661"/>
                </a:lnTo>
                <a:lnTo>
                  <a:pt x="394284" y="329006"/>
                </a:lnTo>
                <a:lnTo>
                  <a:pt x="389724" y="324434"/>
                </a:lnTo>
                <a:close/>
              </a:path>
              <a:path w="2824479" h="342900">
                <a:moveTo>
                  <a:pt x="351663" y="324434"/>
                </a:moveTo>
                <a:lnTo>
                  <a:pt x="341007" y="324434"/>
                </a:lnTo>
                <a:lnTo>
                  <a:pt x="336435" y="329006"/>
                </a:lnTo>
                <a:lnTo>
                  <a:pt x="336435" y="339661"/>
                </a:lnTo>
                <a:lnTo>
                  <a:pt x="341007" y="342709"/>
                </a:lnTo>
                <a:lnTo>
                  <a:pt x="351663" y="342709"/>
                </a:lnTo>
                <a:lnTo>
                  <a:pt x="356235" y="339661"/>
                </a:lnTo>
                <a:lnTo>
                  <a:pt x="356235" y="329006"/>
                </a:lnTo>
                <a:lnTo>
                  <a:pt x="351663" y="324434"/>
                </a:lnTo>
                <a:close/>
              </a:path>
              <a:path w="2824479" h="342900">
                <a:moveTo>
                  <a:pt x="313601" y="324434"/>
                </a:moveTo>
                <a:lnTo>
                  <a:pt x="302945" y="324434"/>
                </a:lnTo>
                <a:lnTo>
                  <a:pt x="298386" y="329006"/>
                </a:lnTo>
                <a:lnTo>
                  <a:pt x="298386" y="339661"/>
                </a:lnTo>
                <a:lnTo>
                  <a:pt x="302945" y="342709"/>
                </a:lnTo>
                <a:lnTo>
                  <a:pt x="313601" y="342709"/>
                </a:lnTo>
                <a:lnTo>
                  <a:pt x="318173" y="339661"/>
                </a:lnTo>
                <a:lnTo>
                  <a:pt x="318173" y="329006"/>
                </a:lnTo>
                <a:lnTo>
                  <a:pt x="313601" y="324434"/>
                </a:lnTo>
                <a:close/>
              </a:path>
              <a:path w="2824479" h="342900">
                <a:moveTo>
                  <a:pt x="275551" y="324434"/>
                </a:moveTo>
                <a:lnTo>
                  <a:pt x="264896" y="324434"/>
                </a:lnTo>
                <a:lnTo>
                  <a:pt x="260324" y="329006"/>
                </a:lnTo>
                <a:lnTo>
                  <a:pt x="260324" y="339661"/>
                </a:lnTo>
                <a:lnTo>
                  <a:pt x="264896" y="342709"/>
                </a:lnTo>
                <a:lnTo>
                  <a:pt x="275551" y="342709"/>
                </a:lnTo>
                <a:lnTo>
                  <a:pt x="280111" y="339661"/>
                </a:lnTo>
                <a:lnTo>
                  <a:pt x="280111" y="329006"/>
                </a:lnTo>
                <a:lnTo>
                  <a:pt x="275551" y="324434"/>
                </a:lnTo>
                <a:close/>
              </a:path>
              <a:path w="2824479" h="342900">
                <a:moveTo>
                  <a:pt x="237490" y="324434"/>
                </a:moveTo>
                <a:lnTo>
                  <a:pt x="226834" y="324434"/>
                </a:lnTo>
                <a:lnTo>
                  <a:pt x="222262" y="329006"/>
                </a:lnTo>
                <a:lnTo>
                  <a:pt x="222262" y="339661"/>
                </a:lnTo>
                <a:lnTo>
                  <a:pt x="226834" y="342709"/>
                </a:lnTo>
                <a:lnTo>
                  <a:pt x="237490" y="342709"/>
                </a:lnTo>
                <a:lnTo>
                  <a:pt x="242062" y="339661"/>
                </a:lnTo>
                <a:lnTo>
                  <a:pt x="242062" y="329006"/>
                </a:lnTo>
                <a:lnTo>
                  <a:pt x="237490" y="324434"/>
                </a:lnTo>
                <a:close/>
              </a:path>
              <a:path w="2824479" h="342900">
                <a:moveTo>
                  <a:pt x="199428" y="324434"/>
                </a:moveTo>
                <a:lnTo>
                  <a:pt x="188772" y="324434"/>
                </a:lnTo>
                <a:lnTo>
                  <a:pt x="184213" y="329006"/>
                </a:lnTo>
                <a:lnTo>
                  <a:pt x="184213" y="339661"/>
                </a:lnTo>
                <a:lnTo>
                  <a:pt x="188772" y="342709"/>
                </a:lnTo>
                <a:lnTo>
                  <a:pt x="199428" y="342709"/>
                </a:lnTo>
                <a:lnTo>
                  <a:pt x="204000" y="339661"/>
                </a:lnTo>
                <a:lnTo>
                  <a:pt x="204000" y="329006"/>
                </a:lnTo>
                <a:lnTo>
                  <a:pt x="199428" y="324434"/>
                </a:lnTo>
                <a:close/>
              </a:path>
              <a:path w="2824479" h="342900">
                <a:moveTo>
                  <a:pt x="161378" y="324434"/>
                </a:moveTo>
                <a:lnTo>
                  <a:pt x="150710" y="324434"/>
                </a:lnTo>
                <a:lnTo>
                  <a:pt x="146151" y="329006"/>
                </a:lnTo>
                <a:lnTo>
                  <a:pt x="146151" y="339661"/>
                </a:lnTo>
                <a:lnTo>
                  <a:pt x="150710" y="342709"/>
                </a:lnTo>
                <a:lnTo>
                  <a:pt x="161378" y="342709"/>
                </a:lnTo>
                <a:lnTo>
                  <a:pt x="165938" y="339661"/>
                </a:lnTo>
                <a:lnTo>
                  <a:pt x="165938" y="329006"/>
                </a:lnTo>
                <a:lnTo>
                  <a:pt x="161378" y="324434"/>
                </a:lnTo>
                <a:close/>
              </a:path>
              <a:path w="2824479" h="342900">
                <a:moveTo>
                  <a:pt x="123317" y="324434"/>
                </a:moveTo>
                <a:lnTo>
                  <a:pt x="112661" y="324434"/>
                </a:lnTo>
                <a:lnTo>
                  <a:pt x="108089" y="329006"/>
                </a:lnTo>
                <a:lnTo>
                  <a:pt x="108089" y="339661"/>
                </a:lnTo>
                <a:lnTo>
                  <a:pt x="112661" y="342709"/>
                </a:lnTo>
                <a:lnTo>
                  <a:pt x="123317" y="342709"/>
                </a:lnTo>
                <a:lnTo>
                  <a:pt x="127876" y="339661"/>
                </a:lnTo>
                <a:lnTo>
                  <a:pt x="127876" y="329006"/>
                </a:lnTo>
                <a:lnTo>
                  <a:pt x="123317" y="324434"/>
                </a:lnTo>
                <a:close/>
              </a:path>
              <a:path w="2824479" h="342900">
                <a:moveTo>
                  <a:pt x="85255" y="324434"/>
                </a:moveTo>
                <a:lnTo>
                  <a:pt x="74599" y="324434"/>
                </a:lnTo>
                <a:lnTo>
                  <a:pt x="70027" y="329006"/>
                </a:lnTo>
                <a:lnTo>
                  <a:pt x="70027" y="339661"/>
                </a:lnTo>
                <a:lnTo>
                  <a:pt x="74599" y="342709"/>
                </a:lnTo>
                <a:lnTo>
                  <a:pt x="85255" y="342709"/>
                </a:lnTo>
                <a:lnTo>
                  <a:pt x="89827" y="339661"/>
                </a:lnTo>
                <a:lnTo>
                  <a:pt x="89827" y="329006"/>
                </a:lnTo>
                <a:lnTo>
                  <a:pt x="85255" y="324434"/>
                </a:lnTo>
                <a:close/>
              </a:path>
              <a:path w="2824479" h="342900">
                <a:moveTo>
                  <a:pt x="47193" y="324434"/>
                </a:moveTo>
                <a:lnTo>
                  <a:pt x="36537" y="324434"/>
                </a:lnTo>
                <a:lnTo>
                  <a:pt x="31978" y="329006"/>
                </a:lnTo>
                <a:lnTo>
                  <a:pt x="31978" y="339661"/>
                </a:lnTo>
                <a:lnTo>
                  <a:pt x="36537" y="342709"/>
                </a:lnTo>
                <a:lnTo>
                  <a:pt x="47193" y="342709"/>
                </a:lnTo>
                <a:lnTo>
                  <a:pt x="51765" y="339661"/>
                </a:lnTo>
                <a:lnTo>
                  <a:pt x="51765" y="329006"/>
                </a:lnTo>
                <a:lnTo>
                  <a:pt x="47193" y="324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6623672" y="2581795"/>
            <a:ext cx="2824480" cy="767715"/>
          </a:xfrm>
          <a:custGeom>
            <a:avLst/>
            <a:gdLst/>
            <a:ahLst/>
            <a:cxnLst/>
            <a:rect l="l" t="t" r="r" b="b"/>
            <a:pathLst>
              <a:path w="2824479" h="767714">
                <a:moveTo>
                  <a:pt x="21323" y="749401"/>
                </a:moveTo>
                <a:lnTo>
                  <a:pt x="10668" y="749401"/>
                </a:lnTo>
                <a:lnTo>
                  <a:pt x="6096" y="753973"/>
                </a:lnTo>
                <a:lnTo>
                  <a:pt x="6096" y="763104"/>
                </a:lnTo>
                <a:lnTo>
                  <a:pt x="10668" y="767676"/>
                </a:lnTo>
                <a:lnTo>
                  <a:pt x="21323" y="767676"/>
                </a:lnTo>
                <a:lnTo>
                  <a:pt x="25882" y="763104"/>
                </a:lnTo>
                <a:lnTo>
                  <a:pt x="25882" y="753973"/>
                </a:lnTo>
                <a:lnTo>
                  <a:pt x="21323" y="749401"/>
                </a:lnTo>
                <a:close/>
              </a:path>
              <a:path w="2824479" h="767714">
                <a:moveTo>
                  <a:pt x="15227" y="729602"/>
                </a:moveTo>
                <a:lnTo>
                  <a:pt x="4572" y="729602"/>
                </a:lnTo>
                <a:lnTo>
                  <a:pt x="0" y="734174"/>
                </a:lnTo>
                <a:lnTo>
                  <a:pt x="0" y="744829"/>
                </a:lnTo>
                <a:lnTo>
                  <a:pt x="4572" y="749401"/>
                </a:lnTo>
                <a:lnTo>
                  <a:pt x="15227" y="749401"/>
                </a:lnTo>
                <a:lnTo>
                  <a:pt x="19799" y="744829"/>
                </a:lnTo>
                <a:lnTo>
                  <a:pt x="19799" y="734174"/>
                </a:lnTo>
                <a:lnTo>
                  <a:pt x="15227" y="729602"/>
                </a:lnTo>
                <a:close/>
              </a:path>
              <a:path w="2824479" h="767714">
                <a:moveTo>
                  <a:pt x="15227" y="691514"/>
                </a:moveTo>
                <a:lnTo>
                  <a:pt x="4572" y="691514"/>
                </a:lnTo>
                <a:lnTo>
                  <a:pt x="0" y="696087"/>
                </a:lnTo>
                <a:lnTo>
                  <a:pt x="0" y="706754"/>
                </a:lnTo>
                <a:lnTo>
                  <a:pt x="4572" y="711326"/>
                </a:lnTo>
                <a:lnTo>
                  <a:pt x="15227" y="711326"/>
                </a:lnTo>
                <a:lnTo>
                  <a:pt x="19799" y="706754"/>
                </a:lnTo>
                <a:lnTo>
                  <a:pt x="19799" y="696087"/>
                </a:lnTo>
                <a:lnTo>
                  <a:pt x="15227" y="691514"/>
                </a:lnTo>
                <a:close/>
              </a:path>
              <a:path w="2824479" h="767714">
                <a:moveTo>
                  <a:pt x="15227" y="653440"/>
                </a:moveTo>
                <a:lnTo>
                  <a:pt x="4572" y="653440"/>
                </a:lnTo>
                <a:lnTo>
                  <a:pt x="0" y="658012"/>
                </a:lnTo>
                <a:lnTo>
                  <a:pt x="0" y="668667"/>
                </a:lnTo>
                <a:lnTo>
                  <a:pt x="4572" y="673239"/>
                </a:lnTo>
                <a:lnTo>
                  <a:pt x="15227" y="673239"/>
                </a:lnTo>
                <a:lnTo>
                  <a:pt x="19799" y="668667"/>
                </a:lnTo>
                <a:lnTo>
                  <a:pt x="19799" y="658012"/>
                </a:lnTo>
                <a:lnTo>
                  <a:pt x="15227" y="653440"/>
                </a:lnTo>
                <a:close/>
              </a:path>
              <a:path w="2824479" h="767714">
                <a:moveTo>
                  <a:pt x="15227" y="615365"/>
                </a:moveTo>
                <a:lnTo>
                  <a:pt x="4572" y="615365"/>
                </a:lnTo>
                <a:lnTo>
                  <a:pt x="0" y="619925"/>
                </a:lnTo>
                <a:lnTo>
                  <a:pt x="0" y="630593"/>
                </a:lnTo>
                <a:lnTo>
                  <a:pt x="4572" y="635165"/>
                </a:lnTo>
                <a:lnTo>
                  <a:pt x="15227" y="635165"/>
                </a:lnTo>
                <a:lnTo>
                  <a:pt x="19799" y="630593"/>
                </a:lnTo>
                <a:lnTo>
                  <a:pt x="19799" y="619925"/>
                </a:lnTo>
                <a:lnTo>
                  <a:pt x="15227" y="615365"/>
                </a:lnTo>
                <a:close/>
              </a:path>
              <a:path w="2824479" h="767714">
                <a:moveTo>
                  <a:pt x="15227" y="577278"/>
                </a:moveTo>
                <a:lnTo>
                  <a:pt x="4572" y="577278"/>
                </a:lnTo>
                <a:lnTo>
                  <a:pt x="0" y="581850"/>
                </a:lnTo>
                <a:lnTo>
                  <a:pt x="0" y="592518"/>
                </a:lnTo>
                <a:lnTo>
                  <a:pt x="4572" y="597077"/>
                </a:lnTo>
                <a:lnTo>
                  <a:pt x="15227" y="597077"/>
                </a:lnTo>
                <a:lnTo>
                  <a:pt x="19799" y="592518"/>
                </a:lnTo>
                <a:lnTo>
                  <a:pt x="19799" y="581850"/>
                </a:lnTo>
                <a:lnTo>
                  <a:pt x="15227" y="577278"/>
                </a:lnTo>
                <a:close/>
              </a:path>
              <a:path w="2824479" h="767714">
                <a:moveTo>
                  <a:pt x="15227" y="539203"/>
                </a:moveTo>
                <a:lnTo>
                  <a:pt x="4572" y="539203"/>
                </a:lnTo>
                <a:lnTo>
                  <a:pt x="0" y="543775"/>
                </a:lnTo>
                <a:lnTo>
                  <a:pt x="0" y="554431"/>
                </a:lnTo>
                <a:lnTo>
                  <a:pt x="4572" y="559003"/>
                </a:lnTo>
                <a:lnTo>
                  <a:pt x="15227" y="559003"/>
                </a:lnTo>
                <a:lnTo>
                  <a:pt x="19799" y="554431"/>
                </a:lnTo>
                <a:lnTo>
                  <a:pt x="19799" y="543775"/>
                </a:lnTo>
                <a:lnTo>
                  <a:pt x="15227" y="539203"/>
                </a:lnTo>
                <a:close/>
              </a:path>
              <a:path w="2824479" h="767714">
                <a:moveTo>
                  <a:pt x="15227" y="501116"/>
                </a:moveTo>
                <a:lnTo>
                  <a:pt x="4572" y="501116"/>
                </a:lnTo>
                <a:lnTo>
                  <a:pt x="0" y="505688"/>
                </a:lnTo>
                <a:lnTo>
                  <a:pt x="0" y="516356"/>
                </a:lnTo>
                <a:lnTo>
                  <a:pt x="4572" y="520928"/>
                </a:lnTo>
                <a:lnTo>
                  <a:pt x="15227" y="520928"/>
                </a:lnTo>
                <a:lnTo>
                  <a:pt x="19799" y="516356"/>
                </a:lnTo>
                <a:lnTo>
                  <a:pt x="19799" y="505688"/>
                </a:lnTo>
                <a:lnTo>
                  <a:pt x="15227" y="501116"/>
                </a:lnTo>
                <a:close/>
              </a:path>
              <a:path w="2824479" h="767714">
                <a:moveTo>
                  <a:pt x="15227" y="463041"/>
                </a:moveTo>
                <a:lnTo>
                  <a:pt x="4572" y="463041"/>
                </a:lnTo>
                <a:lnTo>
                  <a:pt x="0" y="467613"/>
                </a:lnTo>
                <a:lnTo>
                  <a:pt x="0" y="478269"/>
                </a:lnTo>
                <a:lnTo>
                  <a:pt x="4572" y="482841"/>
                </a:lnTo>
                <a:lnTo>
                  <a:pt x="15227" y="482841"/>
                </a:lnTo>
                <a:lnTo>
                  <a:pt x="19799" y="478269"/>
                </a:lnTo>
                <a:lnTo>
                  <a:pt x="19799" y="467613"/>
                </a:lnTo>
                <a:lnTo>
                  <a:pt x="15227" y="463041"/>
                </a:lnTo>
                <a:close/>
              </a:path>
              <a:path w="2824479" h="767714">
                <a:moveTo>
                  <a:pt x="15227" y="424967"/>
                </a:moveTo>
                <a:lnTo>
                  <a:pt x="4572" y="424967"/>
                </a:lnTo>
                <a:lnTo>
                  <a:pt x="0" y="429526"/>
                </a:lnTo>
                <a:lnTo>
                  <a:pt x="0" y="440194"/>
                </a:lnTo>
                <a:lnTo>
                  <a:pt x="4572" y="444766"/>
                </a:lnTo>
                <a:lnTo>
                  <a:pt x="15227" y="444766"/>
                </a:lnTo>
                <a:lnTo>
                  <a:pt x="19799" y="440194"/>
                </a:lnTo>
                <a:lnTo>
                  <a:pt x="19799" y="429526"/>
                </a:lnTo>
                <a:lnTo>
                  <a:pt x="15227" y="424967"/>
                </a:lnTo>
                <a:close/>
              </a:path>
              <a:path w="2824479" h="767714">
                <a:moveTo>
                  <a:pt x="15227" y="386880"/>
                </a:moveTo>
                <a:lnTo>
                  <a:pt x="4572" y="386880"/>
                </a:lnTo>
                <a:lnTo>
                  <a:pt x="0" y="391452"/>
                </a:lnTo>
                <a:lnTo>
                  <a:pt x="0" y="402120"/>
                </a:lnTo>
                <a:lnTo>
                  <a:pt x="4572" y="406679"/>
                </a:lnTo>
                <a:lnTo>
                  <a:pt x="15227" y="406679"/>
                </a:lnTo>
                <a:lnTo>
                  <a:pt x="19799" y="402120"/>
                </a:lnTo>
                <a:lnTo>
                  <a:pt x="19799" y="391452"/>
                </a:lnTo>
                <a:lnTo>
                  <a:pt x="15227" y="386880"/>
                </a:lnTo>
                <a:close/>
              </a:path>
              <a:path w="2824479" h="767714">
                <a:moveTo>
                  <a:pt x="15227" y="348805"/>
                </a:moveTo>
                <a:lnTo>
                  <a:pt x="4572" y="348805"/>
                </a:lnTo>
                <a:lnTo>
                  <a:pt x="0" y="353377"/>
                </a:lnTo>
                <a:lnTo>
                  <a:pt x="0" y="364032"/>
                </a:lnTo>
                <a:lnTo>
                  <a:pt x="4572" y="368604"/>
                </a:lnTo>
                <a:lnTo>
                  <a:pt x="15227" y="368604"/>
                </a:lnTo>
                <a:lnTo>
                  <a:pt x="19799" y="364032"/>
                </a:lnTo>
                <a:lnTo>
                  <a:pt x="19799" y="353377"/>
                </a:lnTo>
                <a:lnTo>
                  <a:pt x="15227" y="348805"/>
                </a:lnTo>
                <a:close/>
              </a:path>
              <a:path w="2824479" h="767714">
                <a:moveTo>
                  <a:pt x="15227" y="310730"/>
                </a:moveTo>
                <a:lnTo>
                  <a:pt x="4572" y="310730"/>
                </a:lnTo>
                <a:lnTo>
                  <a:pt x="0" y="315290"/>
                </a:lnTo>
                <a:lnTo>
                  <a:pt x="0" y="325958"/>
                </a:lnTo>
                <a:lnTo>
                  <a:pt x="4572" y="330530"/>
                </a:lnTo>
                <a:lnTo>
                  <a:pt x="15227" y="330530"/>
                </a:lnTo>
                <a:lnTo>
                  <a:pt x="19799" y="325958"/>
                </a:lnTo>
                <a:lnTo>
                  <a:pt x="19799" y="315290"/>
                </a:lnTo>
                <a:lnTo>
                  <a:pt x="15227" y="310730"/>
                </a:lnTo>
                <a:close/>
              </a:path>
              <a:path w="2824479" h="767714">
                <a:moveTo>
                  <a:pt x="15227" y="272643"/>
                </a:moveTo>
                <a:lnTo>
                  <a:pt x="4572" y="272643"/>
                </a:lnTo>
                <a:lnTo>
                  <a:pt x="0" y="277215"/>
                </a:lnTo>
                <a:lnTo>
                  <a:pt x="0" y="287870"/>
                </a:lnTo>
                <a:lnTo>
                  <a:pt x="4572" y="292442"/>
                </a:lnTo>
                <a:lnTo>
                  <a:pt x="15227" y="292442"/>
                </a:lnTo>
                <a:lnTo>
                  <a:pt x="19799" y="287870"/>
                </a:lnTo>
                <a:lnTo>
                  <a:pt x="19799" y="277215"/>
                </a:lnTo>
                <a:lnTo>
                  <a:pt x="15227" y="272643"/>
                </a:lnTo>
                <a:close/>
              </a:path>
              <a:path w="2824479" h="767714">
                <a:moveTo>
                  <a:pt x="15227" y="234569"/>
                </a:moveTo>
                <a:lnTo>
                  <a:pt x="4572" y="234569"/>
                </a:lnTo>
                <a:lnTo>
                  <a:pt x="0" y="239140"/>
                </a:lnTo>
                <a:lnTo>
                  <a:pt x="0" y="249796"/>
                </a:lnTo>
                <a:lnTo>
                  <a:pt x="4572" y="254368"/>
                </a:lnTo>
                <a:lnTo>
                  <a:pt x="15227" y="254368"/>
                </a:lnTo>
                <a:lnTo>
                  <a:pt x="19799" y="249796"/>
                </a:lnTo>
                <a:lnTo>
                  <a:pt x="19799" y="239140"/>
                </a:lnTo>
                <a:lnTo>
                  <a:pt x="15227" y="234569"/>
                </a:lnTo>
                <a:close/>
              </a:path>
              <a:path w="2824479" h="767714">
                <a:moveTo>
                  <a:pt x="15227" y="196481"/>
                </a:moveTo>
                <a:lnTo>
                  <a:pt x="4572" y="196481"/>
                </a:lnTo>
                <a:lnTo>
                  <a:pt x="0" y="201053"/>
                </a:lnTo>
                <a:lnTo>
                  <a:pt x="0" y="211721"/>
                </a:lnTo>
                <a:lnTo>
                  <a:pt x="4572" y="216293"/>
                </a:lnTo>
                <a:lnTo>
                  <a:pt x="15227" y="216293"/>
                </a:lnTo>
                <a:lnTo>
                  <a:pt x="19799" y="211721"/>
                </a:lnTo>
                <a:lnTo>
                  <a:pt x="19799" y="201053"/>
                </a:lnTo>
                <a:lnTo>
                  <a:pt x="15227" y="196481"/>
                </a:lnTo>
                <a:close/>
              </a:path>
              <a:path w="2824479" h="767714">
                <a:moveTo>
                  <a:pt x="15227" y="158407"/>
                </a:moveTo>
                <a:lnTo>
                  <a:pt x="4572" y="158407"/>
                </a:lnTo>
                <a:lnTo>
                  <a:pt x="0" y="162979"/>
                </a:lnTo>
                <a:lnTo>
                  <a:pt x="0" y="173634"/>
                </a:lnTo>
                <a:lnTo>
                  <a:pt x="4572" y="178206"/>
                </a:lnTo>
                <a:lnTo>
                  <a:pt x="15227" y="178206"/>
                </a:lnTo>
                <a:lnTo>
                  <a:pt x="19799" y="173634"/>
                </a:lnTo>
                <a:lnTo>
                  <a:pt x="19799" y="162979"/>
                </a:lnTo>
                <a:lnTo>
                  <a:pt x="15227" y="158407"/>
                </a:lnTo>
                <a:close/>
              </a:path>
              <a:path w="2824479" h="767714">
                <a:moveTo>
                  <a:pt x="15227" y="120332"/>
                </a:moveTo>
                <a:lnTo>
                  <a:pt x="4572" y="120332"/>
                </a:lnTo>
                <a:lnTo>
                  <a:pt x="0" y="124891"/>
                </a:lnTo>
                <a:lnTo>
                  <a:pt x="0" y="135559"/>
                </a:lnTo>
                <a:lnTo>
                  <a:pt x="4572" y="140131"/>
                </a:lnTo>
                <a:lnTo>
                  <a:pt x="15227" y="140131"/>
                </a:lnTo>
                <a:lnTo>
                  <a:pt x="19799" y="135559"/>
                </a:lnTo>
                <a:lnTo>
                  <a:pt x="19799" y="124891"/>
                </a:lnTo>
                <a:lnTo>
                  <a:pt x="15227" y="120332"/>
                </a:lnTo>
                <a:close/>
              </a:path>
              <a:path w="2824479" h="767714">
                <a:moveTo>
                  <a:pt x="15227" y="82245"/>
                </a:moveTo>
                <a:lnTo>
                  <a:pt x="4572" y="82245"/>
                </a:lnTo>
                <a:lnTo>
                  <a:pt x="0" y="86817"/>
                </a:lnTo>
                <a:lnTo>
                  <a:pt x="0" y="97485"/>
                </a:lnTo>
                <a:lnTo>
                  <a:pt x="4572" y="102044"/>
                </a:lnTo>
                <a:lnTo>
                  <a:pt x="15227" y="102044"/>
                </a:lnTo>
                <a:lnTo>
                  <a:pt x="19799" y="97485"/>
                </a:lnTo>
                <a:lnTo>
                  <a:pt x="19799" y="86817"/>
                </a:lnTo>
                <a:lnTo>
                  <a:pt x="15227" y="82245"/>
                </a:lnTo>
                <a:close/>
              </a:path>
              <a:path w="2824479" h="767714">
                <a:moveTo>
                  <a:pt x="15227" y="44170"/>
                </a:moveTo>
                <a:lnTo>
                  <a:pt x="4572" y="44170"/>
                </a:lnTo>
                <a:lnTo>
                  <a:pt x="0" y="48742"/>
                </a:lnTo>
                <a:lnTo>
                  <a:pt x="0" y="59397"/>
                </a:lnTo>
                <a:lnTo>
                  <a:pt x="4572" y="62445"/>
                </a:lnTo>
                <a:lnTo>
                  <a:pt x="15227" y="62445"/>
                </a:lnTo>
                <a:lnTo>
                  <a:pt x="19799" y="59397"/>
                </a:lnTo>
                <a:lnTo>
                  <a:pt x="19799" y="48742"/>
                </a:lnTo>
                <a:lnTo>
                  <a:pt x="15227" y="44170"/>
                </a:lnTo>
                <a:close/>
              </a:path>
              <a:path w="2824479" h="767714">
                <a:moveTo>
                  <a:pt x="15227" y="6083"/>
                </a:moveTo>
                <a:lnTo>
                  <a:pt x="4572" y="6083"/>
                </a:lnTo>
                <a:lnTo>
                  <a:pt x="0" y="10655"/>
                </a:lnTo>
                <a:lnTo>
                  <a:pt x="0" y="21323"/>
                </a:lnTo>
                <a:lnTo>
                  <a:pt x="4572" y="24371"/>
                </a:lnTo>
                <a:lnTo>
                  <a:pt x="15227" y="24371"/>
                </a:lnTo>
                <a:lnTo>
                  <a:pt x="19799" y="21323"/>
                </a:lnTo>
                <a:lnTo>
                  <a:pt x="19799" y="10655"/>
                </a:lnTo>
                <a:lnTo>
                  <a:pt x="15227" y="6083"/>
                </a:lnTo>
                <a:close/>
              </a:path>
              <a:path w="2824479" h="767714">
                <a:moveTo>
                  <a:pt x="47193" y="0"/>
                </a:moveTo>
                <a:lnTo>
                  <a:pt x="36537" y="0"/>
                </a:lnTo>
                <a:lnTo>
                  <a:pt x="31978" y="4559"/>
                </a:lnTo>
                <a:lnTo>
                  <a:pt x="31978" y="15227"/>
                </a:lnTo>
                <a:lnTo>
                  <a:pt x="36537" y="19799"/>
                </a:lnTo>
                <a:lnTo>
                  <a:pt x="47193" y="19799"/>
                </a:lnTo>
                <a:lnTo>
                  <a:pt x="51765" y="15227"/>
                </a:lnTo>
                <a:lnTo>
                  <a:pt x="51765" y="4559"/>
                </a:lnTo>
                <a:lnTo>
                  <a:pt x="47193" y="0"/>
                </a:lnTo>
                <a:close/>
              </a:path>
              <a:path w="2824479" h="767714">
                <a:moveTo>
                  <a:pt x="85255" y="0"/>
                </a:moveTo>
                <a:lnTo>
                  <a:pt x="74599" y="0"/>
                </a:lnTo>
                <a:lnTo>
                  <a:pt x="70027" y="4559"/>
                </a:lnTo>
                <a:lnTo>
                  <a:pt x="70027" y="15227"/>
                </a:lnTo>
                <a:lnTo>
                  <a:pt x="74599" y="19799"/>
                </a:lnTo>
                <a:lnTo>
                  <a:pt x="85255" y="19799"/>
                </a:lnTo>
                <a:lnTo>
                  <a:pt x="89827" y="15227"/>
                </a:lnTo>
                <a:lnTo>
                  <a:pt x="89827" y="4559"/>
                </a:lnTo>
                <a:lnTo>
                  <a:pt x="85255" y="0"/>
                </a:lnTo>
                <a:close/>
              </a:path>
              <a:path w="2824479" h="767714">
                <a:moveTo>
                  <a:pt x="123317" y="0"/>
                </a:moveTo>
                <a:lnTo>
                  <a:pt x="112661" y="0"/>
                </a:lnTo>
                <a:lnTo>
                  <a:pt x="108089" y="4559"/>
                </a:lnTo>
                <a:lnTo>
                  <a:pt x="108089" y="15227"/>
                </a:lnTo>
                <a:lnTo>
                  <a:pt x="112661" y="19799"/>
                </a:lnTo>
                <a:lnTo>
                  <a:pt x="123317" y="19799"/>
                </a:lnTo>
                <a:lnTo>
                  <a:pt x="127876" y="15227"/>
                </a:lnTo>
                <a:lnTo>
                  <a:pt x="127876" y="4559"/>
                </a:lnTo>
                <a:lnTo>
                  <a:pt x="123317" y="0"/>
                </a:lnTo>
                <a:close/>
              </a:path>
              <a:path w="2824479" h="767714">
                <a:moveTo>
                  <a:pt x="161378" y="0"/>
                </a:moveTo>
                <a:lnTo>
                  <a:pt x="150710" y="0"/>
                </a:lnTo>
                <a:lnTo>
                  <a:pt x="146151" y="4559"/>
                </a:lnTo>
                <a:lnTo>
                  <a:pt x="146151" y="15227"/>
                </a:lnTo>
                <a:lnTo>
                  <a:pt x="150710" y="19799"/>
                </a:lnTo>
                <a:lnTo>
                  <a:pt x="161378" y="19799"/>
                </a:lnTo>
                <a:lnTo>
                  <a:pt x="165938" y="15227"/>
                </a:lnTo>
                <a:lnTo>
                  <a:pt x="165938" y="4559"/>
                </a:lnTo>
                <a:lnTo>
                  <a:pt x="161378" y="0"/>
                </a:lnTo>
                <a:close/>
              </a:path>
              <a:path w="2824479" h="767714">
                <a:moveTo>
                  <a:pt x="199428" y="0"/>
                </a:moveTo>
                <a:lnTo>
                  <a:pt x="188772" y="0"/>
                </a:lnTo>
                <a:lnTo>
                  <a:pt x="184213" y="4559"/>
                </a:lnTo>
                <a:lnTo>
                  <a:pt x="184213" y="15227"/>
                </a:lnTo>
                <a:lnTo>
                  <a:pt x="188772" y="19799"/>
                </a:lnTo>
                <a:lnTo>
                  <a:pt x="199428" y="19799"/>
                </a:lnTo>
                <a:lnTo>
                  <a:pt x="204000" y="15227"/>
                </a:lnTo>
                <a:lnTo>
                  <a:pt x="204000" y="4559"/>
                </a:lnTo>
                <a:lnTo>
                  <a:pt x="199428" y="0"/>
                </a:lnTo>
                <a:close/>
              </a:path>
              <a:path w="2824479" h="767714">
                <a:moveTo>
                  <a:pt x="237490" y="0"/>
                </a:moveTo>
                <a:lnTo>
                  <a:pt x="226834" y="0"/>
                </a:lnTo>
                <a:lnTo>
                  <a:pt x="222262" y="4559"/>
                </a:lnTo>
                <a:lnTo>
                  <a:pt x="222262" y="15227"/>
                </a:lnTo>
                <a:lnTo>
                  <a:pt x="226834" y="19799"/>
                </a:lnTo>
                <a:lnTo>
                  <a:pt x="237490" y="19799"/>
                </a:lnTo>
                <a:lnTo>
                  <a:pt x="242062" y="15227"/>
                </a:lnTo>
                <a:lnTo>
                  <a:pt x="242062" y="4559"/>
                </a:lnTo>
                <a:lnTo>
                  <a:pt x="237490" y="0"/>
                </a:lnTo>
                <a:close/>
              </a:path>
              <a:path w="2824479" h="767714">
                <a:moveTo>
                  <a:pt x="275551" y="0"/>
                </a:moveTo>
                <a:lnTo>
                  <a:pt x="264896" y="0"/>
                </a:lnTo>
                <a:lnTo>
                  <a:pt x="260324" y="4559"/>
                </a:lnTo>
                <a:lnTo>
                  <a:pt x="260324" y="15227"/>
                </a:lnTo>
                <a:lnTo>
                  <a:pt x="264896" y="19799"/>
                </a:lnTo>
                <a:lnTo>
                  <a:pt x="275551" y="19799"/>
                </a:lnTo>
                <a:lnTo>
                  <a:pt x="280111" y="15227"/>
                </a:lnTo>
                <a:lnTo>
                  <a:pt x="280111" y="4559"/>
                </a:lnTo>
                <a:lnTo>
                  <a:pt x="275551" y="0"/>
                </a:lnTo>
                <a:close/>
              </a:path>
              <a:path w="2824479" h="767714">
                <a:moveTo>
                  <a:pt x="313601" y="0"/>
                </a:moveTo>
                <a:lnTo>
                  <a:pt x="302945" y="0"/>
                </a:lnTo>
                <a:lnTo>
                  <a:pt x="298386" y="4559"/>
                </a:lnTo>
                <a:lnTo>
                  <a:pt x="298386" y="15227"/>
                </a:lnTo>
                <a:lnTo>
                  <a:pt x="302945" y="19799"/>
                </a:lnTo>
                <a:lnTo>
                  <a:pt x="313601" y="19799"/>
                </a:lnTo>
                <a:lnTo>
                  <a:pt x="318173" y="15227"/>
                </a:lnTo>
                <a:lnTo>
                  <a:pt x="318173" y="4559"/>
                </a:lnTo>
                <a:lnTo>
                  <a:pt x="313601" y="0"/>
                </a:lnTo>
                <a:close/>
              </a:path>
              <a:path w="2824479" h="767714">
                <a:moveTo>
                  <a:pt x="351663" y="0"/>
                </a:moveTo>
                <a:lnTo>
                  <a:pt x="341007" y="0"/>
                </a:lnTo>
                <a:lnTo>
                  <a:pt x="336435" y="4559"/>
                </a:lnTo>
                <a:lnTo>
                  <a:pt x="336435" y="15227"/>
                </a:lnTo>
                <a:lnTo>
                  <a:pt x="341007" y="19799"/>
                </a:lnTo>
                <a:lnTo>
                  <a:pt x="351663" y="19799"/>
                </a:lnTo>
                <a:lnTo>
                  <a:pt x="356235" y="15227"/>
                </a:lnTo>
                <a:lnTo>
                  <a:pt x="356235" y="4559"/>
                </a:lnTo>
                <a:lnTo>
                  <a:pt x="351663" y="0"/>
                </a:lnTo>
                <a:close/>
              </a:path>
              <a:path w="2824479" h="767714">
                <a:moveTo>
                  <a:pt x="389724" y="0"/>
                </a:moveTo>
                <a:lnTo>
                  <a:pt x="379069" y="0"/>
                </a:lnTo>
                <a:lnTo>
                  <a:pt x="374497" y="4559"/>
                </a:lnTo>
                <a:lnTo>
                  <a:pt x="374497" y="15227"/>
                </a:lnTo>
                <a:lnTo>
                  <a:pt x="379069" y="19799"/>
                </a:lnTo>
                <a:lnTo>
                  <a:pt x="389724" y="19799"/>
                </a:lnTo>
                <a:lnTo>
                  <a:pt x="394284" y="15227"/>
                </a:lnTo>
                <a:lnTo>
                  <a:pt x="394284" y="4559"/>
                </a:lnTo>
                <a:lnTo>
                  <a:pt x="389724" y="0"/>
                </a:lnTo>
                <a:close/>
              </a:path>
              <a:path w="2824479" h="767714">
                <a:moveTo>
                  <a:pt x="427786" y="0"/>
                </a:moveTo>
                <a:lnTo>
                  <a:pt x="417118" y="0"/>
                </a:lnTo>
                <a:lnTo>
                  <a:pt x="412559" y="4559"/>
                </a:lnTo>
                <a:lnTo>
                  <a:pt x="412559" y="15227"/>
                </a:lnTo>
                <a:lnTo>
                  <a:pt x="417118" y="19799"/>
                </a:lnTo>
                <a:lnTo>
                  <a:pt x="427786" y="19799"/>
                </a:lnTo>
                <a:lnTo>
                  <a:pt x="432346" y="15227"/>
                </a:lnTo>
                <a:lnTo>
                  <a:pt x="432346" y="4559"/>
                </a:lnTo>
                <a:lnTo>
                  <a:pt x="427786" y="0"/>
                </a:lnTo>
                <a:close/>
              </a:path>
              <a:path w="2824479" h="767714">
                <a:moveTo>
                  <a:pt x="465836" y="0"/>
                </a:moveTo>
                <a:lnTo>
                  <a:pt x="455180" y="0"/>
                </a:lnTo>
                <a:lnTo>
                  <a:pt x="450621" y="4559"/>
                </a:lnTo>
                <a:lnTo>
                  <a:pt x="450621" y="15227"/>
                </a:lnTo>
                <a:lnTo>
                  <a:pt x="455180" y="19799"/>
                </a:lnTo>
                <a:lnTo>
                  <a:pt x="465836" y="19799"/>
                </a:lnTo>
                <a:lnTo>
                  <a:pt x="470408" y="15227"/>
                </a:lnTo>
                <a:lnTo>
                  <a:pt x="470408" y="4559"/>
                </a:lnTo>
                <a:lnTo>
                  <a:pt x="465836" y="0"/>
                </a:lnTo>
                <a:close/>
              </a:path>
              <a:path w="2824479" h="767714">
                <a:moveTo>
                  <a:pt x="503897" y="0"/>
                </a:moveTo>
                <a:lnTo>
                  <a:pt x="493242" y="0"/>
                </a:lnTo>
                <a:lnTo>
                  <a:pt x="488670" y="4559"/>
                </a:lnTo>
                <a:lnTo>
                  <a:pt x="488670" y="15227"/>
                </a:lnTo>
                <a:lnTo>
                  <a:pt x="493242" y="19799"/>
                </a:lnTo>
                <a:lnTo>
                  <a:pt x="503897" y="19799"/>
                </a:lnTo>
                <a:lnTo>
                  <a:pt x="508469" y="15227"/>
                </a:lnTo>
                <a:lnTo>
                  <a:pt x="508469" y="4559"/>
                </a:lnTo>
                <a:lnTo>
                  <a:pt x="503897" y="0"/>
                </a:lnTo>
                <a:close/>
              </a:path>
              <a:path w="2824479" h="767714">
                <a:moveTo>
                  <a:pt x="541959" y="0"/>
                </a:moveTo>
                <a:lnTo>
                  <a:pt x="531304" y="0"/>
                </a:lnTo>
                <a:lnTo>
                  <a:pt x="526732" y="4559"/>
                </a:lnTo>
                <a:lnTo>
                  <a:pt x="526732" y="15227"/>
                </a:lnTo>
                <a:lnTo>
                  <a:pt x="531304" y="19799"/>
                </a:lnTo>
                <a:lnTo>
                  <a:pt x="541959" y="19799"/>
                </a:lnTo>
                <a:lnTo>
                  <a:pt x="546519" y="15227"/>
                </a:lnTo>
                <a:lnTo>
                  <a:pt x="546519" y="4559"/>
                </a:lnTo>
                <a:lnTo>
                  <a:pt x="541959" y="0"/>
                </a:lnTo>
                <a:close/>
              </a:path>
              <a:path w="2824479" h="767714">
                <a:moveTo>
                  <a:pt x="580009" y="0"/>
                </a:moveTo>
                <a:lnTo>
                  <a:pt x="569353" y="0"/>
                </a:lnTo>
                <a:lnTo>
                  <a:pt x="564794" y="4559"/>
                </a:lnTo>
                <a:lnTo>
                  <a:pt x="564794" y="15227"/>
                </a:lnTo>
                <a:lnTo>
                  <a:pt x="569353" y="19799"/>
                </a:lnTo>
                <a:lnTo>
                  <a:pt x="580009" y="19799"/>
                </a:lnTo>
                <a:lnTo>
                  <a:pt x="584580" y="15227"/>
                </a:lnTo>
                <a:lnTo>
                  <a:pt x="584580" y="4559"/>
                </a:lnTo>
                <a:lnTo>
                  <a:pt x="580009" y="0"/>
                </a:lnTo>
                <a:close/>
              </a:path>
              <a:path w="2824479" h="767714">
                <a:moveTo>
                  <a:pt x="618070" y="0"/>
                </a:moveTo>
                <a:lnTo>
                  <a:pt x="607415" y="0"/>
                </a:lnTo>
                <a:lnTo>
                  <a:pt x="602856" y="4559"/>
                </a:lnTo>
                <a:lnTo>
                  <a:pt x="602856" y="15227"/>
                </a:lnTo>
                <a:lnTo>
                  <a:pt x="607415" y="19799"/>
                </a:lnTo>
                <a:lnTo>
                  <a:pt x="618070" y="19799"/>
                </a:lnTo>
                <a:lnTo>
                  <a:pt x="622642" y="15227"/>
                </a:lnTo>
                <a:lnTo>
                  <a:pt x="622642" y="4559"/>
                </a:lnTo>
                <a:lnTo>
                  <a:pt x="618070" y="0"/>
                </a:lnTo>
                <a:close/>
              </a:path>
              <a:path w="2824479" h="767714">
                <a:moveTo>
                  <a:pt x="656132" y="0"/>
                </a:moveTo>
                <a:lnTo>
                  <a:pt x="645477" y="0"/>
                </a:lnTo>
                <a:lnTo>
                  <a:pt x="640905" y="4559"/>
                </a:lnTo>
                <a:lnTo>
                  <a:pt x="640905" y="15227"/>
                </a:lnTo>
                <a:lnTo>
                  <a:pt x="645477" y="19799"/>
                </a:lnTo>
                <a:lnTo>
                  <a:pt x="656132" y="19799"/>
                </a:lnTo>
                <a:lnTo>
                  <a:pt x="660704" y="15227"/>
                </a:lnTo>
                <a:lnTo>
                  <a:pt x="660704" y="4559"/>
                </a:lnTo>
                <a:lnTo>
                  <a:pt x="656132" y="0"/>
                </a:lnTo>
                <a:close/>
              </a:path>
              <a:path w="2824479" h="767714">
                <a:moveTo>
                  <a:pt x="694194" y="0"/>
                </a:moveTo>
                <a:lnTo>
                  <a:pt x="683539" y="0"/>
                </a:lnTo>
                <a:lnTo>
                  <a:pt x="680491" y="4559"/>
                </a:lnTo>
                <a:lnTo>
                  <a:pt x="680491" y="15227"/>
                </a:lnTo>
                <a:lnTo>
                  <a:pt x="683539" y="19799"/>
                </a:lnTo>
                <a:lnTo>
                  <a:pt x="694194" y="19799"/>
                </a:lnTo>
                <a:lnTo>
                  <a:pt x="698753" y="15227"/>
                </a:lnTo>
                <a:lnTo>
                  <a:pt x="698753" y="4559"/>
                </a:lnTo>
                <a:lnTo>
                  <a:pt x="694194" y="0"/>
                </a:lnTo>
                <a:close/>
              </a:path>
              <a:path w="2824479" h="767714">
                <a:moveTo>
                  <a:pt x="732243" y="0"/>
                </a:moveTo>
                <a:lnTo>
                  <a:pt x="721588" y="0"/>
                </a:lnTo>
                <a:lnTo>
                  <a:pt x="718553" y="4559"/>
                </a:lnTo>
                <a:lnTo>
                  <a:pt x="718553" y="15227"/>
                </a:lnTo>
                <a:lnTo>
                  <a:pt x="721588" y="19799"/>
                </a:lnTo>
                <a:lnTo>
                  <a:pt x="732243" y="19799"/>
                </a:lnTo>
                <a:lnTo>
                  <a:pt x="736815" y="15227"/>
                </a:lnTo>
                <a:lnTo>
                  <a:pt x="736815" y="4559"/>
                </a:lnTo>
                <a:lnTo>
                  <a:pt x="732243" y="0"/>
                </a:lnTo>
                <a:close/>
              </a:path>
              <a:path w="2824479" h="767714">
                <a:moveTo>
                  <a:pt x="770305" y="0"/>
                </a:moveTo>
                <a:lnTo>
                  <a:pt x="759650" y="0"/>
                </a:lnTo>
                <a:lnTo>
                  <a:pt x="756602" y="4559"/>
                </a:lnTo>
                <a:lnTo>
                  <a:pt x="756602" y="15227"/>
                </a:lnTo>
                <a:lnTo>
                  <a:pt x="759650" y="19799"/>
                </a:lnTo>
                <a:lnTo>
                  <a:pt x="770305" y="19799"/>
                </a:lnTo>
                <a:lnTo>
                  <a:pt x="774877" y="15227"/>
                </a:lnTo>
                <a:lnTo>
                  <a:pt x="774877" y="4559"/>
                </a:lnTo>
                <a:lnTo>
                  <a:pt x="770305" y="0"/>
                </a:lnTo>
                <a:close/>
              </a:path>
              <a:path w="2824479" h="767714">
                <a:moveTo>
                  <a:pt x="808367" y="0"/>
                </a:moveTo>
                <a:lnTo>
                  <a:pt x="797712" y="0"/>
                </a:lnTo>
                <a:lnTo>
                  <a:pt x="794664" y="4559"/>
                </a:lnTo>
                <a:lnTo>
                  <a:pt x="794664" y="15227"/>
                </a:lnTo>
                <a:lnTo>
                  <a:pt x="797712" y="19799"/>
                </a:lnTo>
                <a:lnTo>
                  <a:pt x="808367" y="19799"/>
                </a:lnTo>
                <a:lnTo>
                  <a:pt x="812926" y="15227"/>
                </a:lnTo>
                <a:lnTo>
                  <a:pt x="812926" y="4559"/>
                </a:lnTo>
                <a:lnTo>
                  <a:pt x="808367" y="0"/>
                </a:lnTo>
                <a:close/>
              </a:path>
              <a:path w="2824479" h="767714">
                <a:moveTo>
                  <a:pt x="846429" y="0"/>
                </a:moveTo>
                <a:lnTo>
                  <a:pt x="835761" y="0"/>
                </a:lnTo>
                <a:lnTo>
                  <a:pt x="832726" y="4559"/>
                </a:lnTo>
                <a:lnTo>
                  <a:pt x="832726" y="15227"/>
                </a:lnTo>
                <a:lnTo>
                  <a:pt x="835761" y="19799"/>
                </a:lnTo>
                <a:lnTo>
                  <a:pt x="846429" y="19799"/>
                </a:lnTo>
                <a:lnTo>
                  <a:pt x="850988" y="15227"/>
                </a:lnTo>
                <a:lnTo>
                  <a:pt x="850988" y="4559"/>
                </a:lnTo>
                <a:lnTo>
                  <a:pt x="846429" y="0"/>
                </a:lnTo>
                <a:close/>
              </a:path>
              <a:path w="2824479" h="767714">
                <a:moveTo>
                  <a:pt x="884478" y="0"/>
                </a:moveTo>
                <a:lnTo>
                  <a:pt x="873823" y="0"/>
                </a:lnTo>
                <a:lnTo>
                  <a:pt x="870775" y="4559"/>
                </a:lnTo>
                <a:lnTo>
                  <a:pt x="870775" y="15227"/>
                </a:lnTo>
                <a:lnTo>
                  <a:pt x="873823" y="19799"/>
                </a:lnTo>
                <a:lnTo>
                  <a:pt x="884478" y="19799"/>
                </a:lnTo>
                <a:lnTo>
                  <a:pt x="889050" y="15227"/>
                </a:lnTo>
                <a:lnTo>
                  <a:pt x="889050" y="4559"/>
                </a:lnTo>
                <a:lnTo>
                  <a:pt x="884478" y="0"/>
                </a:lnTo>
                <a:close/>
              </a:path>
              <a:path w="2824479" h="767714">
                <a:moveTo>
                  <a:pt x="922540" y="0"/>
                </a:moveTo>
                <a:lnTo>
                  <a:pt x="911885" y="0"/>
                </a:lnTo>
                <a:lnTo>
                  <a:pt x="908837" y="4559"/>
                </a:lnTo>
                <a:lnTo>
                  <a:pt x="908837" y="15227"/>
                </a:lnTo>
                <a:lnTo>
                  <a:pt x="911885" y="19799"/>
                </a:lnTo>
                <a:lnTo>
                  <a:pt x="922540" y="19799"/>
                </a:lnTo>
                <a:lnTo>
                  <a:pt x="927112" y="15227"/>
                </a:lnTo>
                <a:lnTo>
                  <a:pt x="927112" y="4559"/>
                </a:lnTo>
                <a:lnTo>
                  <a:pt x="922540" y="0"/>
                </a:lnTo>
                <a:close/>
              </a:path>
              <a:path w="2824479" h="767714">
                <a:moveTo>
                  <a:pt x="960602" y="0"/>
                </a:moveTo>
                <a:lnTo>
                  <a:pt x="949947" y="0"/>
                </a:lnTo>
                <a:lnTo>
                  <a:pt x="946899" y="4559"/>
                </a:lnTo>
                <a:lnTo>
                  <a:pt x="946899" y="15227"/>
                </a:lnTo>
                <a:lnTo>
                  <a:pt x="949947" y="19799"/>
                </a:lnTo>
                <a:lnTo>
                  <a:pt x="960602" y="19799"/>
                </a:lnTo>
                <a:lnTo>
                  <a:pt x="965161" y="15227"/>
                </a:lnTo>
                <a:lnTo>
                  <a:pt x="965161" y="4559"/>
                </a:lnTo>
                <a:lnTo>
                  <a:pt x="960602" y="0"/>
                </a:lnTo>
                <a:close/>
              </a:path>
              <a:path w="2824479" h="767714">
                <a:moveTo>
                  <a:pt x="998651" y="0"/>
                </a:moveTo>
                <a:lnTo>
                  <a:pt x="987996" y="0"/>
                </a:lnTo>
                <a:lnTo>
                  <a:pt x="984961" y="4559"/>
                </a:lnTo>
                <a:lnTo>
                  <a:pt x="984961" y="15227"/>
                </a:lnTo>
                <a:lnTo>
                  <a:pt x="987996" y="19799"/>
                </a:lnTo>
                <a:lnTo>
                  <a:pt x="998651" y="19799"/>
                </a:lnTo>
                <a:lnTo>
                  <a:pt x="1003223" y="15227"/>
                </a:lnTo>
                <a:lnTo>
                  <a:pt x="1003223" y="4559"/>
                </a:lnTo>
                <a:lnTo>
                  <a:pt x="998651" y="0"/>
                </a:lnTo>
                <a:close/>
              </a:path>
              <a:path w="2824479" h="767714">
                <a:moveTo>
                  <a:pt x="1036713" y="0"/>
                </a:moveTo>
                <a:lnTo>
                  <a:pt x="1026058" y="0"/>
                </a:lnTo>
                <a:lnTo>
                  <a:pt x="1023010" y="4559"/>
                </a:lnTo>
                <a:lnTo>
                  <a:pt x="1023010" y="15227"/>
                </a:lnTo>
                <a:lnTo>
                  <a:pt x="1026058" y="19799"/>
                </a:lnTo>
                <a:lnTo>
                  <a:pt x="1036713" y="19799"/>
                </a:lnTo>
                <a:lnTo>
                  <a:pt x="1041285" y="15227"/>
                </a:lnTo>
                <a:lnTo>
                  <a:pt x="1041285" y="4559"/>
                </a:lnTo>
                <a:lnTo>
                  <a:pt x="1036713" y="0"/>
                </a:lnTo>
                <a:close/>
              </a:path>
              <a:path w="2824479" h="767714">
                <a:moveTo>
                  <a:pt x="1074775" y="0"/>
                </a:moveTo>
                <a:lnTo>
                  <a:pt x="1064120" y="0"/>
                </a:lnTo>
                <a:lnTo>
                  <a:pt x="1061072" y="4559"/>
                </a:lnTo>
                <a:lnTo>
                  <a:pt x="1061072" y="15227"/>
                </a:lnTo>
                <a:lnTo>
                  <a:pt x="1064120" y="19799"/>
                </a:lnTo>
                <a:lnTo>
                  <a:pt x="1074775" y="19799"/>
                </a:lnTo>
                <a:lnTo>
                  <a:pt x="1079334" y="15227"/>
                </a:lnTo>
                <a:lnTo>
                  <a:pt x="1079334" y="4559"/>
                </a:lnTo>
                <a:lnTo>
                  <a:pt x="1074775" y="0"/>
                </a:lnTo>
                <a:close/>
              </a:path>
              <a:path w="2824479" h="767714">
                <a:moveTo>
                  <a:pt x="1112837" y="0"/>
                </a:moveTo>
                <a:lnTo>
                  <a:pt x="1102169" y="0"/>
                </a:lnTo>
                <a:lnTo>
                  <a:pt x="1099134" y="4559"/>
                </a:lnTo>
                <a:lnTo>
                  <a:pt x="1099134" y="15227"/>
                </a:lnTo>
                <a:lnTo>
                  <a:pt x="1102169" y="19799"/>
                </a:lnTo>
                <a:lnTo>
                  <a:pt x="1112837" y="19799"/>
                </a:lnTo>
                <a:lnTo>
                  <a:pt x="1117396" y="15227"/>
                </a:lnTo>
                <a:lnTo>
                  <a:pt x="1117396" y="4559"/>
                </a:lnTo>
                <a:lnTo>
                  <a:pt x="1112837" y="0"/>
                </a:lnTo>
                <a:close/>
              </a:path>
              <a:path w="2824479" h="767714">
                <a:moveTo>
                  <a:pt x="1150886" y="0"/>
                </a:moveTo>
                <a:lnTo>
                  <a:pt x="1140231" y="0"/>
                </a:lnTo>
                <a:lnTo>
                  <a:pt x="1137183" y="4559"/>
                </a:lnTo>
                <a:lnTo>
                  <a:pt x="1137183" y="15227"/>
                </a:lnTo>
                <a:lnTo>
                  <a:pt x="1140231" y="19799"/>
                </a:lnTo>
                <a:lnTo>
                  <a:pt x="1150886" y="19799"/>
                </a:lnTo>
                <a:lnTo>
                  <a:pt x="1155458" y="15227"/>
                </a:lnTo>
                <a:lnTo>
                  <a:pt x="1155458" y="4559"/>
                </a:lnTo>
                <a:lnTo>
                  <a:pt x="1150886" y="0"/>
                </a:lnTo>
                <a:close/>
              </a:path>
              <a:path w="2824479" h="767714">
                <a:moveTo>
                  <a:pt x="1188948" y="0"/>
                </a:moveTo>
                <a:lnTo>
                  <a:pt x="1178293" y="0"/>
                </a:lnTo>
                <a:lnTo>
                  <a:pt x="1175245" y="4559"/>
                </a:lnTo>
                <a:lnTo>
                  <a:pt x="1175245" y="15227"/>
                </a:lnTo>
                <a:lnTo>
                  <a:pt x="1178293" y="19799"/>
                </a:lnTo>
                <a:lnTo>
                  <a:pt x="1188948" y="19799"/>
                </a:lnTo>
                <a:lnTo>
                  <a:pt x="1193520" y="15227"/>
                </a:lnTo>
                <a:lnTo>
                  <a:pt x="1193520" y="4559"/>
                </a:lnTo>
                <a:lnTo>
                  <a:pt x="1188948" y="0"/>
                </a:lnTo>
                <a:close/>
              </a:path>
              <a:path w="2824479" h="767714">
                <a:moveTo>
                  <a:pt x="1227010" y="0"/>
                </a:moveTo>
                <a:lnTo>
                  <a:pt x="1216355" y="0"/>
                </a:lnTo>
                <a:lnTo>
                  <a:pt x="1213307" y="4559"/>
                </a:lnTo>
                <a:lnTo>
                  <a:pt x="1213307" y="15227"/>
                </a:lnTo>
                <a:lnTo>
                  <a:pt x="1216355" y="19799"/>
                </a:lnTo>
                <a:lnTo>
                  <a:pt x="1227010" y="19799"/>
                </a:lnTo>
                <a:lnTo>
                  <a:pt x="1231569" y="15227"/>
                </a:lnTo>
                <a:lnTo>
                  <a:pt x="1231569" y="4559"/>
                </a:lnTo>
                <a:lnTo>
                  <a:pt x="1227010" y="0"/>
                </a:lnTo>
                <a:close/>
              </a:path>
              <a:path w="2824479" h="767714">
                <a:moveTo>
                  <a:pt x="1265059" y="0"/>
                </a:moveTo>
                <a:lnTo>
                  <a:pt x="1254404" y="0"/>
                </a:lnTo>
                <a:lnTo>
                  <a:pt x="1251369" y="4559"/>
                </a:lnTo>
                <a:lnTo>
                  <a:pt x="1251369" y="15227"/>
                </a:lnTo>
                <a:lnTo>
                  <a:pt x="1254404" y="19799"/>
                </a:lnTo>
                <a:lnTo>
                  <a:pt x="1265059" y="19799"/>
                </a:lnTo>
                <a:lnTo>
                  <a:pt x="1269631" y="15227"/>
                </a:lnTo>
                <a:lnTo>
                  <a:pt x="1269631" y="4559"/>
                </a:lnTo>
                <a:lnTo>
                  <a:pt x="1265059" y="0"/>
                </a:lnTo>
                <a:close/>
              </a:path>
              <a:path w="2824479" h="767714">
                <a:moveTo>
                  <a:pt x="1303121" y="0"/>
                </a:moveTo>
                <a:lnTo>
                  <a:pt x="1293990" y="0"/>
                </a:lnTo>
                <a:lnTo>
                  <a:pt x="1289418" y="4559"/>
                </a:lnTo>
                <a:lnTo>
                  <a:pt x="1289418" y="15227"/>
                </a:lnTo>
                <a:lnTo>
                  <a:pt x="1293990" y="19799"/>
                </a:lnTo>
                <a:lnTo>
                  <a:pt x="1303121" y="19799"/>
                </a:lnTo>
                <a:lnTo>
                  <a:pt x="1307693" y="15227"/>
                </a:lnTo>
                <a:lnTo>
                  <a:pt x="1307693" y="4559"/>
                </a:lnTo>
                <a:lnTo>
                  <a:pt x="1303121" y="0"/>
                </a:lnTo>
                <a:close/>
              </a:path>
              <a:path w="2824479" h="767714">
                <a:moveTo>
                  <a:pt x="1341183" y="0"/>
                </a:moveTo>
                <a:lnTo>
                  <a:pt x="1332052" y="0"/>
                </a:lnTo>
                <a:lnTo>
                  <a:pt x="1327480" y="4559"/>
                </a:lnTo>
                <a:lnTo>
                  <a:pt x="1327480" y="15227"/>
                </a:lnTo>
                <a:lnTo>
                  <a:pt x="1332052" y="19799"/>
                </a:lnTo>
                <a:lnTo>
                  <a:pt x="1341183" y="19799"/>
                </a:lnTo>
                <a:lnTo>
                  <a:pt x="1345742" y="15227"/>
                </a:lnTo>
                <a:lnTo>
                  <a:pt x="1345742" y="4559"/>
                </a:lnTo>
                <a:lnTo>
                  <a:pt x="1341183" y="0"/>
                </a:lnTo>
                <a:close/>
              </a:path>
              <a:path w="2824479" h="767714">
                <a:moveTo>
                  <a:pt x="1379245" y="0"/>
                </a:moveTo>
                <a:lnTo>
                  <a:pt x="1370101" y="0"/>
                </a:lnTo>
                <a:lnTo>
                  <a:pt x="1365542" y="4559"/>
                </a:lnTo>
                <a:lnTo>
                  <a:pt x="1365542" y="15227"/>
                </a:lnTo>
                <a:lnTo>
                  <a:pt x="1370101" y="19799"/>
                </a:lnTo>
                <a:lnTo>
                  <a:pt x="1379245" y="19799"/>
                </a:lnTo>
                <a:lnTo>
                  <a:pt x="1383804" y="15227"/>
                </a:lnTo>
                <a:lnTo>
                  <a:pt x="1383804" y="4559"/>
                </a:lnTo>
                <a:lnTo>
                  <a:pt x="1379245" y="0"/>
                </a:lnTo>
                <a:close/>
              </a:path>
              <a:path w="2824479" h="767714">
                <a:moveTo>
                  <a:pt x="1417294" y="0"/>
                </a:moveTo>
                <a:lnTo>
                  <a:pt x="1408163" y="0"/>
                </a:lnTo>
                <a:lnTo>
                  <a:pt x="1403603" y="4559"/>
                </a:lnTo>
                <a:lnTo>
                  <a:pt x="1403603" y="15227"/>
                </a:lnTo>
                <a:lnTo>
                  <a:pt x="1408163" y="19799"/>
                </a:lnTo>
                <a:lnTo>
                  <a:pt x="1417294" y="19799"/>
                </a:lnTo>
                <a:lnTo>
                  <a:pt x="1421866" y="15227"/>
                </a:lnTo>
                <a:lnTo>
                  <a:pt x="1421866" y="4559"/>
                </a:lnTo>
                <a:lnTo>
                  <a:pt x="1417294" y="0"/>
                </a:lnTo>
                <a:close/>
              </a:path>
              <a:path w="2824479" h="767714">
                <a:moveTo>
                  <a:pt x="1455356" y="0"/>
                </a:moveTo>
                <a:lnTo>
                  <a:pt x="1446225" y="0"/>
                </a:lnTo>
                <a:lnTo>
                  <a:pt x="1441653" y="4559"/>
                </a:lnTo>
                <a:lnTo>
                  <a:pt x="1441653" y="15227"/>
                </a:lnTo>
                <a:lnTo>
                  <a:pt x="1446225" y="19799"/>
                </a:lnTo>
                <a:lnTo>
                  <a:pt x="1455356" y="19799"/>
                </a:lnTo>
                <a:lnTo>
                  <a:pt x="1459928" y="15227"/>
                </a:lnTo>
                <a:lnTo>
                  <a:pt x="1459928" y="4559"/>
                </a:lnTo>
                <a:lnTo>
                  <a:pt x="1455356" y="0"/>
                </a:lnTo>
                <a:close/>
              </a:path>
              <a:path w="2824479" h="767714">
                <a:moveTo>
                  <a:pt x="1493418" y="0"/>
                </a:moveTo>
                <a:lnTo>
                  <a:pt x="1484287" y="0"/>
                </a:lnTo>
                <a:lnTo>
                  <a:pt x="1479715" y="4559"/>
                </a:lnTo>
                <a:lnTo>
                  <a:pt x="1479715" y="15227"/>
                </a:lnTo>
                <a:lnTo>
                  <a:pt x="1484287" y="19799"/>
                </a:lnTo>
                <a:lnTo>
                  <a:pt x="1493418" y="19799"/>
                </a:lnTo>
                <a:lnTo>
                  <a:pt x="1497977" y="15227"/>
                </a:lnTo>
                <a:lnTo>
                  <a:pt x="1497977" y="4559"/>
                </a:lnTo>
                <a:lnTo>
                  <a:pt x="1493418" y="0"/>
                </a:lnTo>
                <a:close/>
              </a:path>
              <a:path w="2824479" h="767714">
                <a:moveTo>
                  <a:pt x="1532991" y="0"/>
                </a:moveTo>
                <a:lnTo>
                  <a:pt x="1522336" y="0"/>
                </a:lnTo>
                <a:lnTo>
                  <a:pt x="1517777" y="4559"/>
                </a:lnTo>
                <a:lnTo>
                  <a:pt x="1517777" y="15227"/>
                </a:lnTo>
                <a:lnTo>
                  <a:pt x="1522336" y="19799"/>
                </a:lnTo>
                <a:lnTo>
                  <a:pt x="1532991" y="19799"/>
                </a:lnTo>
                <a:lnTo>
                  <a:pt x="1536039" y="15227"/>
                </a:lnTo>
                <a:lnTo>
                  <a:pt x="1536039" y="4559"/>
                </a:lnTo>
                <a:lnTo>
                  <a:pt x="1532991" y="0"/>
                </a:lnTo>
                <a:close/>
              </a:path>
              <a:path w="2824479" h="767714">
                <a:moveTo>
                  <a:pt x="1571053" y="0"/>
                </a:moveTo>
                <a:lnTo>
                  <a:pt x="1560398" y="0"/>
                </a:lnTo>
                <a:lnTo>
                  <a:pt x="1555826" y="4559"/>
                </a:lnTo>
                <a:lnTo>
                  <a:pt x="1555826" y="15227"/>
                </a:lnTo>
                <a:lnTo>
                  <a:pt x="1560398" y="19799"/>
                </a:lnTo>
                <a:lnTo>
                  <a:pt x="1571053" y="19799"/>
                </a:lnTo>
                <a:lnTo>
                  <a:pt x="1574101" y="15227"/>
                </a:lnTo>
                <a:lnTo>
                  <a:pt x="1574101" y="4559"/>
                </a:lnTo>
                <a:lnTo>
                  <a:pt x="1571053" y="0"/>
                </a:lnTo>
                <a:close/>
              </a:path>
              <a:path w="2824479" h="767714">
                <a:moveTo>
                  <a:pt x="1609115" y="0"/>
                </a:moveTo>
                <a:lnTo>
                  <a:pt x="1598460" y="0"/>
                </a:lnTo>
                <a:lnTo>
                  <a:pt x="1593888" y="4559"/>
                </a:lnTo>
                <a:lnTo>
                  <a:pt x="1593888" y="15227"/>
                </a:lnTo>
                <a:lnTo>
                  <a:pt x="1598460" y="19799"/>
                </a:lnTo>
                <a:lnTo>
                  <a:pt x="1609115" y="19799"/>
                </a:lnTo>
                <a:lnTo>
                  <a:pt x="1612163" y="15227"/>
                </a:lnTo>
                <a:lnTo>
                  <a:pt x="1612163" y="4559"/>
                </a:lnTo>
                <a:lnTo>
                  <a:pt x="1609115" y="0"/>
                </a:lnTo>
                <a:close/>
              </a:path>
              <a:path w="2824479" h="767714">
                <a:moveTo>
                  <a:pt x="1647177" y="0"/>
                </a:moveTo>
                <a:lnTo>
                  <a:pt x="1636509" y="0"/>
                </a:lnTo>
                <a:lnTo>
                  <a:pt x="1631950" y="4559"/>
                </a:lnTo>
                <a:lnTo>
                  <a:pt x="1631950" y="15227"/>
                </a:lnTo>
                <a:lnTo>
                  <a:pt x="1636509" y="19799"/>
                </a:lnTo>
                <a:lnTo>
                  <a:pt x="1647177" y="19799"/>
                </a:lnTo>
                <a:lnTo>
                  <a:pt x="1650212" y="15227"/>
                </a:lnTo>
                <a:lnTo>
                  <a:pt x="1650212" y="4559"/>
                </a:lnTo>
                <a:lnTo>
                  <a:pt x="1647177" y="0"/>
                </a:lnTo>
                <a:close/>
              </a:path>
              <a:path w="2824479" h="767714">
                <a:moveTo>
                  <a:pt x="1685226" y="0"/>
                </a:moveTo>
                <a:lnTo>
                  <a:pt x="1674571" y="0"/>
                </a:lnTo>
                <a:lnTo>
                  <a:pt x="1670011" y="4559"/>
                </a:lnTo>
                <a:lnTo>
                  <a:pt x="1670011" y="15227"/>
                </a:lnTo>
                <a:lnTo>
                  <a:pt x="1674571" y="19799"/>
                </a:lnTo>
                <a:lnTo>
                  <a:pt x="1685226" y="19799"/>
                </a:lnTo>
                <a:lnTo>
                  <a:pt x="1688274" y="15227"/>
                </a:lnTo>
                <a:lnTo>
                  <a:pt x="1688274" y="4559"/>
                </a:lnTo>
                <a:lnTo>
                  <a:pt x="1685226" y="0"/>
                </a:lnTo>
                <a:close/>
              </a:path>
              <a:path w="2824479" h="767714">
                <a:moveTo>
                  <a:pt x="1723288" y="0"/>
                </a:moveTo>
                <a:lnTo>
                  <a:pt x="1712633" y="0"/>
                </a:lnTo>
                <a:lnTo>
                  <a:pt x="1708061" y="4559"/>
                </a:lnTo>
                <a:lnTo>
                  <a:pt x="1708061" y="15227"/>
                </a:lnTo>
                <a:lnTo>
                  <a:pt x="1712633" y="19799"/>
                </a:lnTo>
                <a:lnTo>
                  <a:pt x="1723288" y="19799"/>
                </a:lnTo>
                <a:lnTo>
                  <a:pt x="1726336" y="15227"/>
                </a:lnTo>
                <a:lnTo>
                  <a:pt x="1726336" y="4559"/>
                </a:lnTo>
                <a:lnTo>
                  <a:pt x="1723288" y="0"/>
                </a:lnTo>
                <a:close/>
              </a:path>
              <a:path w="2824479" h="767714">
                <a:moveTo>
                  <a:pt x="1761350" y="0"/>
                </a:moveTo>
                <a:lnTo>
                  <a:pt x="1750695" y="0"/>
                </a:lnTo>
                <a:lnTo>
                  <a:pt x="1746123" y="4559"/>
                </a:lnTo>
                <a:lnTo>
                  <a:pt x="1746123" y="15227"/>
                </a:lnTo>
                <a:lnTo>
                  <a:pt x="1750695" y="19799"/>
                </a:lnTo>
                <a:lnTo>
                  <a:pt x="1761350" y="19799"/>
                </a:lnTo>
                <a:lnTo>
                  <a:pt x="1764385" y="15227"/>
                </a:lnTo>
                <a:lnTo>
                  <a:pt x="1764385" y="4559"/>
                </a:lnTo>
                <a:lnTo>
                  <a:pt x="1761350" y="0"/>
                </a:lnTo>
                <a:close/>
              </a:path>
              <a:path w="2824479" h="767714">
                <a:moveTo>
                  <a:pt x="1799399" y="0"/>
                </a:moveTo>
                <a:lnTo>
                  <a:pt x="1788744" y="0"/>
                </a:lnTo>
                <a:lnTo>
                  <a:pt x="1784184" y="4559"/>
                </a:lnTo>
                <a:lnTo>
                  <a:pt x="1784184" y="15227"/>
                </a:lnTo>
                <a:lnTo>
                  <a:pt x="1788744" y="19799"/>
                </a:lnTo>
                <a:lnTo>
                  <a:pt x="1799399" y="19799"/>
                </a:lnTo>
                <a:lnTo>
                  <a:pt x="1802447" y="15227"/>
                </a:lnTo>
                <a:lnTo>
                  <a:pt x="1802447" y="4559"/>
                </a:lnTo>
                <a:lnTo>
                  <a:pt x="1799399" y="0"/>
                </a:lnTo>
                <a:close/>
              </a:path>
              <a:path w="2824479" h="767714">
                <a:moveTo>
                  <a:pt x="1837461" y="0"/>
                </a:moveTo>
                <a:lnTo>
                  <a:pt x="1826806" y="0"/>
                </a:lnTo>
                <a:lnTo>
                  <a:pt x="1822234" y="4559"/>
                </a:lnTo>
                <a:lnTo>
                  <a:pt x="1822234" y="15227"/>
                </a:lnTo>
                <a:lnTo>
                  <a:pt x="1826806" y="19799"/>
                </a:lnTo>
                <a:lnTo>
                  <a:pt x="1837461" y="19799"/>
                </a:lnTo>
                <a:lnTo>
                  <a:pt x="1840509" y="15227"/>
                </a:lnTo>
                <a:lnTo>
                  <a:pt x="1840509" y="4559"/>
                </a:lnTo>
                <a:lnTo>
                  <a:pt x="1837461" y="0"/>
                </a:lnTo>
                <a:close/>
              </a:path>
              <a:path w="2824479" h="767714">
                <a:moveTo>
                  <a:pt x="1875523" y="0"/>
                </a:moveTo>
                <a:lnTo>
                  <a:pt x="1864868" y="0"/>
                </a:lnTo>
                <a:lnTo>
                  <a:pt x="1860296" y="4559"/>
                </a:lnTo>
                <a:lnTo>
                  <a:pt x="1860296" y="15227"/>
                </a:lnTo>
                <a:lnTo>
                  <a:pt x="1864868" y="19799"/>
                </a:lnTo>
                <a:lnTo>
                  <a:pt x="1875523" y="19799"/>
                </a:lnTo>
                <a:lnTo>
                  <a:pt x="1878571" y="15227"/>
                </a:lnTo>
                <a:lnTo>
                  <a:pt x="1878571" y="4559"/>
                </a:lnTo>
                <a:lnTo>
                  <a:pt x="1875523" y="0"/>
                </a:lnTo>
                <a:close/>
              </a:path>
              <a:path w="2824479" h="767714">
                <a:moveTo>
                  <a:pt x="1913585" y="0"/>
                </a:moveTo>
                <a:lnTo>
                  <a:pt x="1902917" y="0"/>
                </a:lnTo>
                <a:lnTo>
                  <a:pt x="1898357" y="4559"/>
                </a:lnTo>
                <a:lnTo>
                  <a:pt x="1898357" y="15227"/>
                </a:lnTo>
                <a:lnTo>
                  <a:pt x="1902917" y="19799"/>
                </a:lnTo>
                <a:lnTo>
                  <a:pt x="1913585" y="19799"/>
                </a:lnTo>
                <a:lnTo>
                  <a:pt x="1916620" y="15227"/>
                </a:lnTo>
                <a:lnTo>
                  <a:pt x="1916620" y="4559"/>
                </a:lnTo>
                <a:lnTo>
                  <a:pt x="1913585" y="0"/>
                </a:lnTo>
                <a:close/>
              </a:path>
              <a:path w="2824479" h="767714">
                <a:moveTo>
                  <a:pt x="1951634" y="0"/>
                </a:moveTo>
                <a:lnTo>
                  <a:pt x="1940979" y="0"/>
                </a:lnTo>
                <a:lnTo>
                  <a:pt x="1936419" y="4559"/>
                </a:lnTo>
                <a:lnTo>
                  <a:pt x="1936419" y="15227"/>
                </a:lnTo>
                <a:lnTo>
                  <a:pt x="1940979" y="19799"/>
                </a:lnTo>
                <a:lnTo>
                  <a:pt x="1951634" y="19799"/>
                </a:lnTo>
                <a:lnTo>
                  <a:pt x="1954682" y="15227"/>
                </a:lnTo>
                <a:lnTo>
                  <a:pt x="1954682" y="4559"/>
                </a:lnTo>
                <a:lnTo>
                  <a:pt x="1951634" y="0"/>
                </a:lnTo>
                <a:close/>
              </a:path>
              <a:path w="2824479" h="767714">
                <a:moveTo>
                  <a:pt x="1989696" y="0"/>
                </a:moveTo>
                <a:lnTo>
                  <a:pt x="1979041" y="0"/>
                </a:lnTo>
                <a:lnTo>
                  <a:pt x="1974469" y="4559"/>
                </a:lnTo>
                <a:lnTo>
                  <a:pt x="1974469" y="15227"/>
                </a:lnTo>
                <a:lnTo>
                  <a:pt x="1979041" y="19799"/>
                </a:lnTo>
                <a:lnTo>
                  <a:pt x="1989696" y="19799"/>
                </a:lnTo>
                <a:lnTo>
                  <a:pt x="1992744" y="15227"/>
                </a:lnTo>
                <a:lnTo>
                  <a:pt x="1992744" y="4559"/>
                </a:lnTo>
                <a:lnTo>
                  <a:pt x="1989696" y="0"/>
                </a:lnTo>
                <a:close/>
              </a:path>
              <a:path w="2824479" h="767714">
                <a:moveTo>
                  <a:pt x="2027758" y="0"/>
                </a:moveTo>
                <a:lnTo>
                  <a:pt x="2017102" y="0"/>
                </a:lnTo>
                <a:lnTo>
                  <a:pt x="2012530" y="4559"/>
                </a:lnTo>
                <a:lnTo>
                  <a:pt x="2012530" y="15227"/>
                </a:lnTo>
                <a:lnTo>
                  <a:pt x="2017102" y="19799"/>
                </a:lnTo>
                <a:lnTo>
                  <a:pt x="2027758" y="19799"/>
                </a:lnTo>
                <a:lnTo>
                  <a:pt x="2030806" y="15227"/>
                </a:lnTo>
                <a:lnTo>
                  <a:pt x="2030806" y="4559"/>
                </a:lnTo>
                <a:lnTo>
                  <a:pt x="2027758" y="0"/>
                </a:lnTo>
                <a:close/>
              </a:path>
              <a:path w="2824479" h="767714">
                <a:moveTo>
                  <a:pt x="2065807" y="0"/>
                </a:moveTo>
                <a:lnTo>
                  <a:pt x="2055152" y="0"/>
                </a:lnTo>
                <a:lnTo>
                  <a:pt x="2050592" y="4559"/>
                </a:lnTo>
                <a:lnTo>
                  <a:pt x="2050592" y="15227"/>
                </a:lnTo>
                <a:lnTo>
                  <a:pt x="2055152" y="19799"/>
                </a:lnTo>
                <a:lnTo>
                  <a:pt x="2065807" y="19799"/>
                </a:lnTo>
                <a:lnTo>
                  <a:pt x="2068855" y="15227"/>
                </a:lnTo>
                <a:lnTo>
                  <a:pt x="2068855" y="4559"/>
                </a:lnTo>
                <a:lnTo>
                  <a:pt x="2065807" y="0"/>
                </a:lnTo>
                <a:close/>
              </a:path>
              <a:path w="2824479" h="767714">
                <a:moveTo>
                  <a:pt x="2103869" y="0"/>
                </a:moveTo>
                <a:lnTo>
                  <a:pt x="2093214" y="0"/>
                </a:lnTo>
                <a:lnTo>
                  <a:pt x="2088654" y="4559"/>
                </a:lnTo>
                <a:lnTo>
                  <a:pt x="2088654" y="15227"/>
                </a:lnTo>
                <a:lnTo>
                  <a:pt x="2093214" y="19799"/>
                </a:lnTo>
                <a:lnTo>
                  <a:pt x="2103869" y="19799"/>
                </a:lnTo>
                <a:lnTo>
                  <a:pt x="2106917" y="15227"/>
                </a:lnTo>
                <a:lnTo>
                  <a:pt x="2106917" y="4559"/>
                </a:lnTo>
                <a:lnTo>
                  <a:pt x="2103869" y="0"/>
                </a:lnTo>
                <a:close/>
              </a:path>
              <a:path w="2824479" h="767714">
                <a:moveTo>
                  <a:pt x="2141931" y="0"/>
                </a:moveTo>
                <a:lnTo>
                  <a:pt x="2131275" y="0"/>
                </a:lnTo>
                <a:lnTo>
                  <a:pt x="2126703" y="4559"/>
                </a:lnTo>
                <a:lnTo>
                  <a:pt x="2126703" y="15227"/>
                </a:lnTo>
                <a:lnTo>
                  <a:pt x="2131275" y="19799"/>
                </a:lnTo>
                <a:lnTo>
                  <a:pt x="2141931" y="19799"/>
                </a:lnTo>
                <a:lnTo>
                  <a:pt x="2146503" y="15227"/>
                </a:lnTo>
                <a:lnTo>
                  <a:pt x="2146503" y="4559"/>
                </a:lnTo>
                <a:lnTo>
                  <a:pt x="2141931" y="0"/>
                </a:lnTo>
                <a:close/>
              </a:path>
              <a:path w="2824479" h="767714">
                <a:moveTo>
                  <a:pt x="2179993" y="0"/>
                </a:moveTo>
                <a:lnTo>
                  <a:pt x="2169337" y="0"/>
                </a:lnTo>
                <a:lnTo>
                  <a:pt x="2164765" y="4559"/>
                </a:lnTo>
                <a:lnTo>
                  <a:pt x="2164765" y="15227"/>
                </a:lnTo>
                <a:lnTo>
                  <a:pt x="2169337" y="19799"/>
                </a:lnTo>
                <a:lnTo>
                  <a:pt x="2179993" y="19799"/>
                </a:lnTo>
                <a:lnTo>
                  <a:pt x="2184552" y="15227"/>
                </a:lnTo>
                <a:lnTo>
                  <a:pt x="2184552" y="4559"/>
                </a:lnTo>
                <a:lnTo>
                  <a:pt x="2179993" y="0"/>
                </a:lnTo>
                <a:close/>
              </a:path>
              <a:path w="2824479" h="767714">
                <a:moveTo>
                  <a:pt x="2218042" y="0"/>
                </a:moveTo>
                <a:lnTo>
                  <a:pt x="2207387" y="0"/>
                </a:lnTo>
                <a:lnTo>
                  <a:pt x="2202827" y="4559"/>
                </a:lnTo>
                <a:lnTo>
                  <a:pt x="2202827" y="15227"/>
                </a:lnTo>
                <a:lnTo>
                  <a:pt x="2207387" y="19799"/>
                </a:lnTo>
                <a:lnTo>
                  <a:pt x="2218042" y="19799"/>
                </a:lnTo>
                <a:lnTo>
                  <a:pt x="2222614" y="15227"/>
                </a:lnTo>
                <a:lnTo>
                  <a:pt x="2222614" y="4559"/>
                </a:lnTo>
                <a:lnTo>
                  <a:pt x="2218042" y="0"/>
                </a:lnTo>
                <a:close/>
              </a:path>
              <a:path w="2824479" h="767714">
                <a:moveTo>
                  <a:pt x="2256104" y="0"/>
                </a:moveTo>
                <a:lnTo>
                  <a:pt x="2245448" y="0"/>
                </a:lnTo>
                <a:lnTo>
                  <a:pt x="2240876" y="4559"/>
                </a:lnTo>
                <a:lnTo>
                  <a:pt x="2240876" y="15227"/>
                </a:lnTo>
                <a:lnTo>
                  <a:pt x="2245448" y="19799"/>
                </a:lnTo>
                <a:lnTo>
                  <a:pt x="2256104" y="19799"/>
                </a:lnTo>
                <a:lnTo>
                  <a:pt x="2260676" y="15227"/>
                </a:lnTo>
                <a:lnTo>
                  <a:pt x="2260676" y="4559"/>
                </a:lnTo>
                <a:lnTo>
                  <a:pt x="2256104" y="0"/>
                </a:lnTo>
                <a:close/>
              </a:path>
              <a:path w="2824479" h="767714">
                <a:moveTo>
                  <a:pt x="2294166" y="0"/>
                </a:moveTo>
                <a:lnTo>
                  <a:pt x="2283510" y="0"/>
                </a:lnTo>
                <a:lnTo>
                  <a:pt x="2278938" y="4559"/>
                </a:lnTo>
                <a:lnTo>
                  <a:pt x="2278938" y="15227"/>
                </a:lnTo>
                <a:lnTo>
                  <a:pt x="2283510" y="19799"/>
                </a:lnTo>
                <a:lnTo>
                  <a:pt x="2294166" y="19799"/>
                </a:lnTo>
                <a:lnTo>
                  <a:pt x="2298725" y="15227"/>
                </a:lnTo>
                <a:lnTo>
                  <a:pt x="2298725" y="4559"/>
                </a:lnTo>
                <a:lnTo>
                  <a:pt x="2294166" y="0"/>
                </a:lnTo>
                <a:close/>
              </a:path>
              <a:path w="2824479" h="767714">
                <a:moveTo>
                  <a:pt x="2332228" y="0"/>
                </a:moveTo>
                <a:lnTo>
                  <a:pt x="2321560" y="0"/>
                </a:lnTo>
                <a:lnTo>
                  <a:pt x="2317000" y="4559"/>
                </a:lnTo>
                <a:lnTo>
                  <a:pt x="2317000" y="15227"/>
                </a:lnTo>
                <a:lnTo>
                  <a:pt x="2321560" y="19799"/>
                </a:lnTo>
                <a:lnTo>
                  <a:pt x="2332228" y="19799"/>
                </a:lnTo>
                <a:lnTo>
                  <a:pt x="2336787" y="15227"/>
                </a:lnTo>
                <a:lnTo>
                  <a:pt x="2336787" y="4559"/>
                </a:lnTo>
                <a:lnTo>
                  <a:pt x="2332228" y="0"/>
                </a:lnTo>
                <a:close/>
              </a:path>
              <a:path w="2824479" h="767714">
                <a:moveTo>
                  <a:pt x="2370277" y="0"/>
                </a:moveTo>
                <a:lnTo>
                  <a:pt x="2359621" y="0"/>
                </a:lnTo>
                <a:lnTo>
                  <a:pt x="2355062" y="4559"/>
                </a:lnTo>
                <a:lnTo>
                  <a:pt x="2355062" y="15227"/>
                </a:lnTo>
                <a:lnTo>
                  <a:pt x="2359621" y="19799"/>
                </a:lnTo>
                <a:lnTo>
                  <a:pt x="2370277" y="19799"/>
                </a:lnTo>
                <a:lnTo>
                  <a:pt x="2374849" y="15227"/>
                </a:lnTo>
                <a:lnTo>
                  <a:pt x="2374849" y="4559"/>
                </a:lnTo>
                <a:lnTo>
                  <a:pt x="2370277" y="0"/>
                </a:lnTo>
                <a:close/>
              </a:path>
              <a:path w="2824479" h="767714">
                <a:moveTo>
                  <a:pt x="2408339" y="0"/>
                </a:moveTo>
                <a:lnTo>
                  <a:pt x="2397683" y="0"/>
                </a:lnTo>
                <a:lnTo>
                  <a:pt x="2393111" y="4559"/>
                </a:lnTo>
                <a:lnTo>
                  <a:pt x="2393111" y="15227"/>
                </a:lnTo>
                <a:lnTo>
                  <a:pt x="2397683" y="19799"/>
                </a:lnTo>
                <a:lnTo>
                  <a:pt x="2408339" y="19799"/>
                </a:lnTo>
                <a:lnTo>
                  <a:pt x="2412911" y="15227"/>
                </a:lnTo>
                <a:lnTo>
                  <a:pt x="2412911" y="4559"/>
                </a:lnTo>
                <a:lnTo>
                  <a:pt x="2408339" y="0"/>
                </a:lnTo>
                <a:close/>
              </a:path>
              <a:path w="2824479" h="767714">
                <a:moveTo>
                  <a:pt x="2446401" y="0"/>
                </a:moveTo>
                <a:lnTo>
                  <a:pt x="2435745" y="0"/>
                </a:lnTo>
                <a:lnTo>
                  <a:pt x="2431173" y="4559"/>
                </a:lnTo>
                <a:lnTo>
                  <a:pt x="2431173" y="15227"/>
                </a:lnTo>
                <a:lnTo>
                  <a:pt x="2435745" y="19799"/>
                </a:lnTo>
                <a:lnTo>
                  <a:pt x="2446401" y="19799"/>
                </a:lnTo>
                <a:lnTo>
                  <a:pt x="2450960" y="15227"/>
                </a:lnTo>
                <a:lnTo>
                  <a:pt x="2450960" y="4559"/>
                </a:lnTo>
                <a:lnTo>
                  <a:pt x="2446401" y="0"/>
                </a:lnTo>
                <a:close/>
              </a:path>
              <a:path w="2824479" h="767714">
                <a:moveTo>
                  <a:pt x="2484450" y="0"/>
                </a:moveTo>
                <a:lnTo>
                  <a:pt x="2473794" y="0"/>
                </a:lnTo>
                <a:lnTo>
                  <a:pt x="2469235" y="4559"/>
                </a:lnTo>
                <a:lnTo>
                  <a:pt x="2469235" y="15227"/>
                </a:lnTo>
                <a:lnTo>
                  <a:pt x="2473794" y="19799"/>
                </a:lnTo>
                <a:lnTo>
                  <a:pt x="2484450" y="19799"/>
                </a:lnTo>
                <a:lnTo>
                  <a:pt x="2489022" y="15227"/>
                </a:lnTo>
                <a:lnTo>
                  <a:pt x="2489022" y="4559"/>
                </a:lnTo>
                <a:lnTo>
                  <a:pt x="2484450" y="0"/>
                </a:lnTo>
                <a:close/>
              </a:path>
              <a:path w="2824479" h="767714">
                <a:moveTo>
                  <a:pt x="2522512" y="0"/>
                </a:moveTo>
                <a:lnTo>
                  <a:pt x="2511856" y="0"/>
                </a:lnTo>
                <a:lnTo>
                  <a:pt x="2507284" y="4559"/>
                </a:lnTo>
                <a:lnTo>
                  <a:pt x="2507284" y="15227"/>
                </a:lnTo>
                <a:lnTo>
                  <a:pt x="2511856" y="19799"/>
                </a:lnTo>
                <a:lnTo>
                  <a:pt x="2522512" y="19799"/>
                </a:lnTo>
                <a:lnTo>
                  <a:pt x="2527084" y="15227"/>
                </a:lnTo>
                <a:lnTo>
                  <a:pt x="2527084" y="4559"/>
                </a:lnTo>
                <a:lnTo>
                  <a:pt x="2522512" y="0"/>
                </a:lnTo>
                <a:close/>
              </a:path>
              <a:path w="2824479" h="767714">
                <a:moveTo>
                  <a:pt x="2560574" y="0"/>
                </a:moveTo>
                <a:lnTo>
                  <a:pt x="2549918" y="0"/>
                </a:lnTo>
                <a:lnTo>
                  <a:pt x="2545346" y="4559"/>
                </a:lnTo>
                <a:lnTo>
                  <a:pt x="2545346" y="15227"/>
                </a:lnTo>
                <a:lnTo>
                  <a:pt x="2549918" y="19799"/>
                </a:lnTo>
                <a:lnTo>
                  <a:pt x="2560574" y="19799"/>
                </a:lnTo>
                <a:lnTo>
                  <a:pt x="2565146" y="15227"/>
                </a:lnTo>
                <a:lnTo>
                  <a:pt x="2565146" y="4559"/>
                </a:lnTo>
                <a:lnTo>
                  <a:pt x="2560574" y="0"/>
                </a:lnTo>
                <a:close/>
              </a:path>
              <a:path w="2824479" h="767714">
                <a:moveTo>
                  <a:pt x="2598635" y="0"/>
                </a:moveTo>
                <a:lnTo>
                  <a:pt x="2587980" y="0"/>
                </a:lnTo>
                <a:lnTo>
                  <a:pt x="2583408" y="4559"/>
                </a:lnTo>
                <a:lnTo>
                  <a:pt x="2583408" y="15227"/>
                </a:lnTo>
                <a:lnTo>
                  <a:pt x="2587980" y="19799"/>
                </a:lnTo>
                <a:lnTo>
                  <a:pt x="2598635" y="19799"/>
                </a:lnTo>
                <a:lnTo>
                  <a:pt x="2603195" y="15227"/>
                </a:lnTo>
                <a:lnTo>
                  <a:pt x="2603195" y="4559"/>
                </a:lnTo>
                <a:lnTo>
                  <a:pt x="2598635" y="0"/>
                </a:lnTo>
                <a:close/>
              </a:path>
              <a:path w="2824479" h="767714">
                <a:moveTo>
                  <a:pt x="2636685" y="0"/>
                </a:moveTo>
                <a:lnTo>
                  <a:pt x="2626029" y="0"/>
                </a:lnTo>
                <a:lnTo>
                  <a:pt x="2621470" y="4559"/>
                </a:lnTo>
                <a:lnTo>
                  <a:pt x="2621470" y="15227"/>
                </a:lnTo>
                <a:lnTo>
                  <a:pt x="2626029" y="19799"/>
                </a:lnTo>
                <a:lnTo>
                  <a:pt x="2636685" y="19799"/>
                </a:lnTo>
                <a:lnTo>
                  <a:pt x="2641257" y="15227"/>
                </a:lnTo>
                <a:lnTo>
                  <a:pt x="2641257" y="4559"/>
                </a:lnTo>
                <a:lnTo>
                  <a:pt x="2636685" y="0"/>
                </a:lnTo>
                <a:close/>
              </a:path>
              <a:path w="2824479" h="767714">
                <a:moveTo>
                  <a:pt x="2674747" y="0"/>
                </a:moveTo>
                <a:lnTo>
                  <a:pt x="2664091" y="0"/>
                </a:lnTo>
                <a:lnTo>
                  <a:pt x="2659519" y="4559"/>
                </a:lnTo>
                <a:lnTo>
                  <a:pt x="2659519" y="15227"/>
                </a:lnTo>
                <a:lnTo>
                  <a:pt x="2664091" y="19799"/>
                </a:lnTo>
                <a:lnTo>
                  <a:pt x="2674747" y="19799"/>
                </a:lnTo>
                <a:lnTo>
                  <a:pt x="2679319" y="15227"/>
                </a:lnTo>
                <a:lnTo>
                  <a:pt x="2679319" y="4559"/>
                </a:lnTo>
                <a:lnTo>
                  <a:pt x="2674747" y="0"/>
                </a:lnTo>
                <a:close/>
              </a:path>
              <a:path w="2824479" h="767714">
                <a:moveTo>
                  <a:pt x="2712808" y="0"/>
                </a:moveTo>
                <a:lnTo>
                  <a:pt x="2702153" y="0"/>
                </a:lnTo>
                <a:lnTo>
                  <a:pt x="2697581" y="4559"/>
                </a:lnTo>
                <a:lnTo>
                  <a:pt x="2697581" y="15227"/>
                </a:lnTo>
                <a:lnTo>
                  <a:pt x="2702153" y="19799"/>
                </a:lnTo>
                <a:lnTo>
                  <a:pt x="2712808" y="19799"/>
                </a:lnTo>
                <a:lnTo>
                  <a:pt x="2717368" y="15227"/>
                </a:lnTo>
                <a:lnTo>
                  <a:pt x="2717368" y="4559"/>
                </a:lnTo>
                <a:lnTo>
                  <a:pt x="2712808" y="0"/>
                </a:lnTo>
                <a:close/>
              </a:path>
              <a:path w="2824479" h="767714">
                <a:moveTo>
                  <a:pt x="2750858" y="0"/>
                </a:moveTo>
                <a:lnTo>
                  <a:pt x="2740202" y="0"/>
                </a:lnTo>
                <a:lnTo>
                  <a:pt x="2735643" y="4559"/>
                </a:lnTo>
                <a:lnTo>
                  <a:pt x="2735643" y="15227"/>
                </a:lnTo>
                <a:lnTo>
                  <a:pt x="2740202" y="19799"/>
                </a:lnTo>
                <a:lnTo>
                  <a:pt x="2750858" y="19799"/>
                </a:lnTo>
                <a:lnTo>
                  <a:pt x="2755430" y="15227"/>
                </a:lnTo>
                <a:lnTo>
                  <a:pt x="2755430" y="4559"/>
                </a:lnTo>
                <a:lnTo>
                  <a:pt x="2750858" y="0"/>
                </a:lnTo>
                <a:close/>
              </a:path>
              <a:path w="2824479" h="767714">
                <a:moveTo>
                  <a:pt x="2788920" y="0"/>
                </a:moveTo>
                <a:lnTo>
                  <a:pt x="2778264" y="0"/>
                </a:lnTo>
                <a:lnTo>
                  <a:pt x="2773705" y="4559"/>
                </a:lnTo>
                <a:lnTo>
                  <a:pt x="2773705" y="15227"/>
                </a:lnTo>
                <a:lnTo>
                  <a:pt x="2778264" y="19799"/>
                </a:lnTo>
                <a:lnTo>
                  <a:pt x="2788920" y="19799"/>
                </a:lnTo>
                <a:lnTo>
                  <a:pt x="2793492" y="15227"/>
                </a:lnTo>
                <a:lnTo>
                  <a:pt x="2793492" y="4559"/>
                </a:lnTo>
                <a:lnTo>
                  <a:pt x="2788920" y="0"/>
                </a:lnTo>
                <a:close/>
              </a:path>
              <a:path w="2824479" h="767714">
                <a:moveTo>
                  <a:pt x="2820885" y="6083"/>
                </a:moveTo>
                <a:lnTo>
                  <a:pt x="2810230" y="6083"/>
                </a:lnTo>
                <a:lnTo>
                  <a:pt x="2805671" y="10655"/>
                </a:lnTo>
                <a:lnTo>
                  <a:pt x="2805671" y="21323"/>
                </a:lnTo>
                <a:lnTo>
                  <a:pt x="2810230" y="25895"/>
                </a:lnTo>
                <a:lnTo>
                  <a:pt x="2820885" y="25895"/>
                </a:lnTo>
                <a:lnTo>
                  <a:pt x="2823933" y="21323"/>
                </a:lnTo>
                <a:lnTo>
                  <a:pt x="2823933" y="10655"/>
                </a:lnTo>
                <a:lnTo>
                  <a:pt x="2820885" y="6083"/>
                </a:lnTo>
                <a:close/>
              </a:path>
              <a:path w="2824479" h="767714">
                <a:moveTo>
                  <a:pt x="2820885" y="44170"/>
                </a:moveTo>
                <a:lnTo>
                  <a:pt x="2810230" y="44170"/>
                </a:lnTo>
                <a:lnTo>
                  <a:pt x="2805671" y="48742"/>
                </a:lnTo>
                <a:lnTo>
                  <a:pt x="2805671" y="59397"/>
                </a:lnTo>
                <a:lnTo>
                  <a:pt x="2810230" y="63969"/>
                </a:lnTo>
                <a:lnTo>
                  <a:pt x="2820885" y="63969"/>
                </a:lnTo>
                <a:lnTo>
                  <a:pt x="2823933" y="59397"/>
                </a:lnTo>
                <a:lnTo>
                  <a:pt x="2823933" y="48742"/>
                </a:lnTo>
                <a:lnTo>
                  <a:pt x="2820885" y="44170"/>
                </a:lnTo>
                <a:close/>
              </a:path>
              <a:path w="2824479" h="767714">
                <a:moveTo>
                  <a:pt x="2820885" y="82245"/>
                </a:moveTo>
                <a:lnTo>
                  <a:pt x="2810230" y="82245"/>
                </a:lnTo>
                <a:lnTo>
                  <a:pt x="2805671" y="86817"/>
                </a:lnTo>
                <a:lnTo>
                  <a:pt x="2805671" y="97485"/>
                </a:lnTo>
                <a:lnTo>
                  <a:pt x="2810230" y="102044"/>
                </a:lnTo>
                <a:lnTo>
                  <a:pt x="2820885" y="102044"/>
                </a:lnTo>
                <a:lnTo>
                  <a:pt x="2823933" y="97485"/>
                </a:lnTo>
                <a:lnTo>
                  <a:pt x="2823933" y="86817"/>
                </a:lnTo>
                <a:lnTo>
                  <a:pt x="2820885" y="82245"/>
                </a:lnTo>
                <a:close/>
              </a:path>
              <a:path w="2824479" h="767714">
                <a:moveTo>
                  <a:pt x="2820885" y="120332"/>
                </a:moveTo>
                <a:lnTo>
                  <a:pt x="2810230" y="120332"/>
                </a:lnTo>
                <a:lnTo>
                  <a:pt x="2805671" y="124891"/>
                </a:lnTo>
                <a:lnTo>
                  <a:pt x="2805671" y="135559"/>
                </a:lnTo>
                <a:lnTo>
                  <a:pt x="2810230" y="140131"/>
                </a:lnTo>
                <a:lnTo>
                  <a:pt x="2820885" y="140131"/>
                </a:lnTo>
                <a:lnTo>
                  <a:pt x="2823933" y="135559"/>
                </a:lnTo>
                <a:lnTo>
                  <a:pt x="2823933" y="124891"/>
                </a:lnTo>
                <a:lnTo>
                  <a:pt x="2820885" y="120332"/>
                </a:lnTo>
                <a:close/>
              </a:path>
              <a:path w="2824479" h="767714">
                <a:moveTo>
                  <a:pt x="2820885" y="158407"/>
                </a:moveTo>
                <a:lnTo>
                  <a:pt x="2810230" y="158407"/>
                </a:lnTo>
                <a:lnTo>
                  <a:pt x="2805671" y="162979"/>
                </a:lnTo>
                <a:lnTo>
                  <a:pt x="2805671" y="173634"/>
                </a:lnTo>
                <a:lnTo>
                  <a:pt x="2810230" y="178206"/>
                </a:lnTo>
                <a:lnTo>
                  <a:pt x="2820885" y="178206"/>
                </a:lnTo>
                <a:lnTo>
                  <a:pt x="2823933" y="173634"/>
                </a:lnTo>
                <a:lnTo>
                  <a:pt x="2823933" y="162979"/>
                </a:lnTo>
                <a:lnTo>
                  <a:pt x="2820885" y="158407"/>
                </a:lnTo>
                <a:close/>
              </a:path>
              <a:path w="2824479" h="767714">
                <a:moveTo>
                  <a:pt x="2820885" y="196481"/>
                </a:moveTo>
                <a:lnTo>
                  <a:pt x="2810230" y="196481"/>
                </a:lnTo>
                <a:lnTo>
                  <a:pt x="2805671" y="201053"/>
                </a:lnTo>
                <a:lnTo>
                  <a:pt x="2805671" y="211721"/>
                </a:lnTo>
                <a:lnTo>
                  <a:pt x="2810230" y="216293"/>
                </a:lnTo>
                <a:lnTo>
                  <a:pt x="2820885" y="216293"/>
                </a:lnTo>
                <a:lnTo>
                  <a:pt x="2823933" y="211721"/>
                </a:lnTo>
                <a:lnTo>
                  <a:pt x="2823933" y="201053"/>
                </a:lnTo>
                <a:lnTo>
                  <a:pt x="2820885" y="196481"/>
                </a:lnTo>
                <a:close/>
              </a:path>
              <a:path w="2824479" h="767714">
                <a:moveTo>
                  <a:pt x="2820885" y="234569"/>
                </a:moveTo>
                <a:lnTo>
                  <a:pt x="2810230" y="234569"/>
                </a:lnTo>
                <a:lnTo>
                  <a:pt x="2805671" y="239140"/>
                </a:lnTo>
                <a:lnTo>
                  <a:pt x="2805671" y="249796"/>
                </a:lnTo>
                <a:lnTo>
                  <a:pt x="2810230" y="254368"/>
                </a:lnTo>
                <a:lnTo>
                  <a:pt x="2820885" y="254368"/>
                </a:lnTo>
                <a:lnTo>
                  <a:pt x="2823933" y="249796"/>
                </a:lnTo>
                <a:lnTo>
                  <a:pt x="2823933" y="239140"/>
                </a:lnTo>
                <a:lnTo>
                  <a:pt x="2820885" y="234569"/>
                </a:lnTo>
                <a:close/>
              </a:path>
              <a:path w="2824479" h="767714">
                <a:moveTo>
                  <a:pt x="2820885" y="272643"/>
                </a:moveTo>
                <a:lnTo>
                  <a:pt x="2810230" y="272643"/>
                </a:lnTo>
                <a:lnTo>
                  <a:pt x="2805671" y="277215"/>
                </a:lnTo>
                <a:lnTo>
                  <a:pt x="2805671" y="287870"/>
                </a:lnTo>
                <a:lnTo>
                  <a:pt x="2810230" y="292442"/>
                </a:lnTo>
                <a:lnTo>
                  <a:pt x="2820885" y="292442"/>
                </a:lnTo>
                <a:lnTo>
                  <a:pt x="2823933" y="287870"/>
                </a:lnTo>
                <a:lnTo>
                  <a:pt x="2823933" y="277215"/>
                </a:lnTo>
                <a:lnTo>
                  <a:pt x="2820885" y="272643"/>
                </a:lnTo>
                <a:close/>
              </a:path>
              <a:path w="2824479" h="767714">
                <a:moveTo>
                  <a:pt x="2820885" y="310730"/>
                </a:moveTo>
                <a:lnTo>
                  <a:pt x="2810230" y="310730"/>
                </a:lnTo>
                <a:lnTo>
                  <a:pt x="2805671" y="315290"/>
                </a:lnTo>
                <a:lnTo>
                  <a:pt x="2805671" y="325958"/>
                </a:lnTo>
                <a:lnTo>
                  <a:pt x="2810230" y="330530"/>
                </a:lnTo>
                <a:lnTo>
                  <a:pt x="2820885" y="330530"/>
                </a:lnTo>
                <a:lnTo>
                  <a:pt x="2823933" y="325958"/>
                </a:lnTo>
                <a:lnTo>
                  <a:pt x="2823933" y="315290"/>
                </a:lnTo>
                <a:lnTo>
                  <a:pt x="2820885" y="310730"/>
                </a:lnTo>
                <a:close/>
              </a:path>
              <a:path w="2824479" h="767714">
                <a:moveTo>
                  <a:pt x="2820885" y="348805"/>
                </a:moveTo>
                <a:lnTo>
                  <a:pt x="2810230" y="348805"/>
                </a:lnTo>
                <a:lnTo>
                  <a:pt x="2805671" y="353377"/>
                </a:lnTo>
                <a:lnTo>
                  <a:pt x="2805671" y="364032"/>
                </a:lnTo>
                <a:lnTo>
                  <a:pt x="2810230" y="368604"/>
                </a:lnTo>
                <a:lnTo>
                  <a:pt x="2820885" y="368604"/>
                </a:lnTo>
                <a:lnTo>
                  <a:pt x="2823933" y="364032"/>
                </a:lnTo>
                <a:lnTo>
                  <a:pt x="2823933" y="353377"/>
                </a:lnTo>
                <a:lnTo>
                  <a:pt x="2820885" y="348805"/>
                </a:lnTo>
                <a:close/>
              </a:path>
              <a:path w="2824479" h="767714">
                <a:moveTo>
                  <a:pt x="2820885" y="386880"/>
                </a:moveTo>
                <a:lnTo>
                  <a:pt x="2810230" y="386880"/>
                </a:lnTo>
                <a:lnTo>
                  <a:pt x="2805671" y="391452"/>
                </a:lnTo>
                <a:lnTo>
                  <a:pt x="2805671" y="402120"/>
                </a:lnTo>
                <a:lnTo>
                  <a:pt x="2810230" y="406679"/>
                </a:lnTo>
                <a:lnTo>
                  <a:pt x="2820885" y="406679"/>
                </a:lnTo>
                <a:lnTo>
                  <a:pt x="2823933" y="402120"/>
                </a:lnTo>
                <a:lnTo>
                  <a:pt x="2823933" y="391452"/>
                </a:lnTo>
                <a:lnTo>
                  <a:pt x="2820885" y="386880"/>
                </a:lnTo>
                <a:close/>
              </a:path>
              <a:path w="2824479" h="767714">
                <a:moveTo>
                  <a:pt x="2820885" y="424967"/>
                </a:moveTo>
                <a:lnTo>
                  <a:pt x="2810230" y="424967"/>
                </a:lnTo>
                <a:lnTo>
                  <a:pt x="2805671" y="429526"/>
                </a:lnTo>
                <a:lnTo>
                  <a:pt x="2805671" y="440194"/>
                </a:lnTo>
                <a:lnTo>
                  <a:pt x="2810230" y="444766"/>
                </a:lnTo>
                <a:lnTo>
                  <a:pt x="2820885" y="444766"/>
                </a:lnTo>
                <a:lnTo>
                  <a:pt x="2823933" y="440194"/>
                </a:lnTo>
                <a:lnTo>
                  <a:pt x="2823933" y="429526"/>
                </a:lnTo>
                <a:lnTo>
                  <a:pt x="2820885" y="424967"/>
                </a:lnTo>
                <a:close/>
              </a:path>
              <a:path w="2824479" h="767714">
                <a:moveTo>
                  <a:pt x="2820885" y="463041"/>
                </a:moveTo>
                <a:lnTo>
                  <a:pt x="2810230" y="463041"/>
                </a:lnTo>
                <a:lnTo>
                  <a:pt x="2805671" y="467613"/>
                </a:lnTo>
                <a:lnTo>
                  <a:pt x="2805671" y="478269"/>
                </a:lnTo>
                <a:lnTo>
                  <a:pt x="2810230" y="482841"/>
                </a:lnTo>
                <a:lnTo>
                  <a:pt x="2820885" y="482841"/>
                </a:lnTo>
                <a:lnTo>
                  <a:pt x="2823933" y="478269"/>
                </a:lnTo>
                <a:lnTo>
                  <a:pt x="2823933" y="467613"/>
                </a:lnTo>
                <a:lnTo>
                  <a:pt x="2820885" y="463041"/>
                </a:lnTo>
                <a:close/>
              </a:path>
              <a:path w="2824479" h="767714">
                <a:moveTo>
                  <a:pt x="2820885" y="502640"/>
                </a:moveTo>
                <a:lnTo>
                  <a:pt x="2810230" y="502640"/>
                </a:lnTo>
                <a:lnTo>
                  <a:pt x="2805671" y="505688"/>
                </a:lnTo>
                <a:lnTo>
                  <a:pt x="2805671" y="516356"/>
                </a:lnTo>
                <a:lnTo>
                  <a:pt x="2810230" y="520928"/>
                </a:lnTo>
                <a:lnTo>
                  <a:pt x="2820885" y="520928"/>
                </a:lnTo>
                <a:lnTo>
                  <a:pt x="2823933" y="516356"/>
                </a:lnTo>
                <a:lnTo>
                  <a:pt x="2823933" y="505688"/>
                </a:lnTo>
                <a:lnTo>
                  <a:pt x="2820885" y="502640"/>
                </a:lnTo>
                <a:close/>
              </a:path>
              <a:path w="2824479" h="767714">
                <a:moveTo>
                  <a:pt x="2820885" y="540727"/>
                </a:moveTo>
                <a:lnTo>
                  <a:pt x="2810230" y="540727"/>
                </a:lnTo>
                <a:lnTo>
                  <a:pt x="2805671" y="543775"/>
                </a:lnTo>
                <a:lnTo>
                  <a:pt x="2805671" y="554431"/>
                </a:lnTo>
                <a:lnTo>
                  <a:pt x="2810230" y="559003"/>
                </a:lnTo>
                <a:lnTo>
                  <a:pt x="2820885" y="559003"/>
                </a:lnTo>
                <a:lnTo>
                  <a:pt x="2823933" y="554431"/>
                </a:lnTo>
                <a:lnTo>
                  <a:pt x="2823933" y="543775"/>
                </a:lnTo>
                <a:lnTo>
                  <a:pt x="2820885" y="540727"/>
                </a:lnTo>
                <a:close/>
              </a:path>
              <a:path w="2824479" h="767714">
                <a:moveTo>
                  <a:pt x="2820885" y="578802"/>
                </a:moveTo>
                <a:lnTo>
                  <a:pt x="2810230" y="578802"/>
                </a:lnTo>
                <a:lnTo>
                  <a:pt x="2805671" y="581850"/>
                </a:lnTo>
                <a:lnTo>
                  <a:pt x="2805671" y="592518"/>
                </a:lnTo>
                <a:lnTo>
                  <a:pt x="2810230" y="597077"/>
                </a:lnTo>
                <a:lnTo>
                  <a:pt x="2820885" y="597077"/>
                </a:lnTo>
                <a:lnTo>
                  <a:pt x="2823933" y="592518"/>
                </a:lnTo>
                <a:lnTo>
                  <a:pt x="2823933" y="581850"/>
                </a:lnTo>
                <a:lnTo>
                  <a:pt x="2820885" y="578802"/>
                </a:lnTo>
                <a:close/>
              </a:path>
              <a:path w="2824479" h="767714">
                <a:moveTo>
                  <a:pt x="2820885" y="616889"/>
                </a:moveTo>
                <a:lnTo>
                  <a:pt x="2810230" y="616889"/>
                </a:lnTo>
                <a:lnTo>
                  <a:pt x="2805671" y="619925"/>
                </a:lnTo>
                <a:lnTo>
                  <a:pt x="2805671" y="630593"/>
                </a:lnTo>
                <a:lnTo>
                  <a:pt x="2810230" y="635165"/>
                </a:lnTo>
                <a:lnTo>
                  <a:pt x="2820885" y="635165"/>
                </a:lnTo>
                <a:lnTo>
                  <a:pt x="2823933" y="630593"/>
                </a:lnTo>
                <a:lnTo>
                  <a:pt x="2823933" y="619925"/>
                </a:lnTo>
                <a:lnTo>
                  <a:pt x="2820885" y="616889"/>
                </a:lnTo>
                <a:close/>
              </a:path>
              <a:path w="2824479" h="767714">
                <a:moveTo>
                  <a:pt x="2820885" y="654964"/>
                </a:moveTo>
                <a:lnTo>
                  <a:pt x="2810230" y="654964"/>
                </a:lnTo>
                <a:lnTo>
                  <a:pt x="2805671" y="658012"/>
                </a:lnTo>
                <a:lnTo>
                  <a:pt x="2805671" y="668667"/>
                </a:lnTo>
                <a:lnTo>
                  <a:pt x="2810230" y="673239"/>
                </a:lnTo>
                <a:lnTo>
                  <a:pt x="2820885" y="673239"/>
                </a:lnTo>
                <a:lnTo>
                  <a:pt x="2823933" y="668667"/>
                </a:lnTo>
                <a:lnTo>
                  <a:pt x="2823933" y="658012"/>
                </a:lnTo>
                <a:lnTo>
                  <a:pt x="2820885" y="654964"/>
                </a:lnTo>
                <a:close/>
              </a:path>
              <a:path w="2824479" h="767714">
                <a:moveTo>
                  <a:pt x="2820885" y="693038"/>
                </a:moveTo>
                <a:lnTo>
                  <a:pt x="2810230" y="693038"/>
                </a:lnTo>
                <a:lnTo>
                  <a:pt x="2805671" y="696087"/>
                </a:lnTo>
                <a:lnTo>
                  <a:pt x="2805671" y="706754"/>
                </a:lnTo>
                <a:lnTo>
                  <a:pt x="2810230" y="711326"/>
                </a:lnTo>
                <a:lnTo>
                  <a:pt x="2820885" y="711326"/>
                </a:lnTo>
                <a:lnTo>
                  <a:pt x="2823933" y="706754"/>
                </a:lnTo>
                <a:lnTo>
                  <a:pt x="2823933" y="696087"/>
                </a:lnTo>
                <a:lnTo>
                  <a:pt x="2820885" y="693038"/>
                </a:lnTo>
                <a:close/>
              </a:path>
              <a:path w="2824479" h="767714">
                <a:moveTo>
                  <a:pt x="2801099" y="749401"/>
                </a:moveTo>
                <a:lnTo>
                  <a:pt x="2790444" y="749401"/>
                </a:lnTo>
                <a:lnTo>
                  <a:pt x="2785872" y="753973"/>
                </a:lnTo>
                <a:lnTo>
                  <a:pt x="2785872" y="763104"/>
                </a:lnTo>
                <a:lnTo>
                  <a:pt x="2790444" y="767676"/>
                </a:lnTo>
                <a:lnTo>
                  <a:pt x="2801099" y="767676"/>
                </a:lnTo>
                <a:lnTo>
                  <a:pt x="2805671" y="763104"/>
                </a:lnTo>
                <a:lnTo>
                  <a:pt x="2805671" y="753973"/>
                </a:lnTo>
                <a:lnTo>
                  <a:pt x="2801099" y="749401"/>
                </a:lnTo>
                <a:close/>
              </a:path>
              <a:path w="2824479" h="767714">
                <a:moveTo>
                  <a:pt x="2820885" y="731126"/>
                </a:moveTo>
                <a:lnTo>
                  <a:pt x="2810230" y="731126"/>
                </a:lnTo>
                <a:lnTo>
                  <a:pt x="2805671" y="734174"/>
                </a:lnTo>
                <a:lnTo>
                  <a:pt x="2805671" y="744829"/>
                </a:lnTo>
                <a:lnTo>
                  <a:pt x="2810230" y="749401"/>
                </a:lnTo>
                <a:lnTo>
                  <a:pt x="2820885" y="749401"/>
                </a:lnTo>
                <a:lnTo>
                  <a:pt x="2823933" y="744829"/>
                </a:lnTo>
                <a:lnTo>
                  <a:pt x="2823933" y="734174"/>
                </a:lnTo>
                <a:lnTo>
                  <a:pt x="2820885" y="731126"/>
                </a:lnTo>
                <a:close/>
              </a:path>
              <a:path w="2824479" h="767714">
                <a:moveTo>
                  <a:pt x="2763037" y="749401"/>
                </a:moveTo>
                <a:lnTo>
                  <a:pt x="2752382" y="749401"/>
                </a:lnTo>
                <a:lnTo>
                  <a:pt x="2747822" y="753973"/>
                </a:lnTo>
                <a:lnTo>
                  <a:pt x="2747822" y="763104"/>
                </a:lnTo>
                <a:lnTo>
                  <a:pt x="2752382" y="767676"/>
                </a:lnTo>
                <a:lnTo>
                  <a:pt x="2763037" y="767676"/>
                </a:lnTo>
                <a:lnTo>
                  <a:pt x="2767609" y="763104"/>
                </a:lnTo>
                <a:lnTo>
                  <a:pt x="2767609" y="753973"/>
                </a:lnTo>
                <a:lnTo>
                  <a:pt x="2763037" y="749401"/>
                </a:lnTo>
                <a:close/>
              </a:path>
              <a:path w="2824479" h="767714">
                <a:moveTo>
                  <a:pt x="2724988" y="749401"/>
                </a:moveTo>
                <a:lnTo>
                  <a:pt x="2714332" y="749401"/>
                </a:lnTo>
                <a:lnTo>
                  <a:pt x="2709760" y="753973"/>
                </a:lnTo>
                <a:lnTo>
                  <a:pt x="2709760" y="763104"/>
                </a:lnTo>
                <a:lnTo>
                  <a:pt x="2714332" y="767676"/>
                </a:lnTo>
                <a:lnTo>
                  <a:pt x="2724988" y="767676"/>
                </a:lnTo>
                <a:lnTo>
                  <a:pt x="2729547" y="763104"/>
                </a:lnTo>
                <a:lnTo>
                  <a:pt x="2729547" y="753973"/>
                </a:lnTo>
                <a:lnTo>
                  <a:pt x="2724988" y="749401"/>
                </a:lnTo>
                <a:close/>
              </a:path>
              <a:path w="2824479" h="767714">
                <a:moveTo>
                  <a:pt x="2686926" y="749401"/>
                </a:moveTo>
                <a:lnTo>
                  <a:pt x="2676271" y="749401"/>
                </a:lnTo>
                <a:lnTo>
                  <a:pt x="2671699" y="753973"/>
                </a:lnTo>
                <a:lnTo>
                  <a:pt x="2671699" y="763104"/>
                </a:lnTo>
                <a:lnTo>
                  <a:pt x="2676271" y="767676"/>
                </a:lnTo>
                <a:lnTo>
                  <a:pt x="2686926" y="767676"/>
                </a:lnTo>
                <a:lnTo>
                  <a:pt x="2691498" y="763104"/>
                </a:lnTo>
                <a:lnTo>
                  <a:pt x="2691498" y="753973"/>
                </a:lnTo>
                <a:lnTo>
                  <a:pt x="2686926" y="749401"/>
                </a:lnTo>
                <a:close/>
              </a:path>
              <a:path w="2824479" h="767714">
                <a:moveTo>
                  <a:pt x="2648864" y="749401"/>
                </a:moveTo>
                <a:lnTo>
                  <a:pt x="2638209" y="749401"/>
                </a:lnTo>
                <a:lnTo>
                  <a:pt x="2633649" y="753973"/>
                </a:lnTo>
                <a:lnTo>
                  <a:pt x="2633649" y="763104"/>
                </a:lnTo>
                <a:lnTo>
                  <a:pt x="2638209" y="767676"/>
                </a:lnTo>
                <a:lnTo>
                  <a:pt x="2648864" y="767676"/>
                </a:lnTo>
                <a:lnTo>
                  <a:pt x="2651912" y="763104"/>
                </a:lnTo>
                <a:lnTo>
                  <a:pt x="2651912" y="753973"/>
                </a:lnTo>
                <a:lnTo>
                  <a:pt x="2648864" y="749401"/>
                </a:lnTo>
                <a:close/>
              </a:path>
              <a:path w="2824479" h="767714">
                <a:moveTo>
                  <a:pt x="2610815" y="749401"/>
                </a:moveTo>
                <a:lnTo>
                  <a:pt x="2600147" y="749401"/>
                </a:lnTo>
                <a:lnTo>
                  <a:pt x="2595587" y="753973"/>
                </a:lnTo>
                <a:lnTo>
                  <a:pt x="2595587" y="763104"/>
                </a:lnTo>
                <a:lnTo>
                  <a:pt x="2600147" y="767676"/>
                </a:lnTo>
                <a:lnTo>
                  <a:pt x="2610815" y="767676"/>
                </a:lnTo>
                <a:lnTo>
                  <a:pt x="2613850" y="763104"/>
                </a:lnTo>
                <a:lnTo>
                  <a:pt x="2613850" y="753973"/>
                </a:lnTo>
                <a:lnTo>
                  <a:pt x="2610815" y="749401"/>
                </a:lnTo>
                <a:close/>
              </a:path>
              <a:path w="2824479" h="767714">
                <a:moveTo>
                  <a:pt x="2572753" y="749401"/>
                </a:moveTo>
                <a:lnTo>
                  <a:pt x="2562098" y="749401"/>
                </a:lnTo>
                <a:lnTo>
                  <a:pt x="2557526" y="753973"/>
                </a:lnTo>
                <a:lnTo>
                  <a:pt x="2557526" y="763104"/>
                </a:lnTo>
                <a:lnTo>
                  <a:pt x="2562098" y="767676"/>
                </a:lnTo>
                <a:lnTo>
                  <a:pt x="2572753" y="767676"/>
                </a:lnTo>
                <a:lnTo>
                  <a:pt x="2575801" y="763104"/>
                </a:lnTo>
                <a:lnTo>
                  <a:pt x="2575801" y="753973"/>
                </a:lnTo>
                <a:lnTo>
                  <a:pt x="2572753" y="749401"/>
                </a:lnTo>
                <a:close/>
              </a:path>
              <a:path w="2824479" h="767714">
                <a:moveTo>
                  <a:pt x="2534691" y="749401"/>
                </a:moveTo>
                <a:lnTo>
                  <a:pt x="2524036" y="749401"/>
                </a:lnTo>
                <a:lnTo>
                  <a:pt x="2519464" y="753973"/>
                </a:lnTo>
                <a:lnTo>
                  <a:pt x="2519464" y="763104"/>
                </a:lnTo>
                <a:lnTo>
                  <a:pt x="2524036" y="767676"/>
                </a:lnTo>
                <a:lnTo>
                  <a:pt x="2534691" y="767676"/>
                </a:lnTo>
                <a:lnTo>
                  <a:pt x="2537739" y="763104"/>
                </a:lnTo>
                <a:lnTo>
                  <a:pt x="2537739" y="753973"/>
                </a:lnTo>
                <a:lnTo>
                  <a:pt x="2534691" y="749401"/>
                </a:lnTo>
                <a:close/>
              </a:path>
              <a:path w="2824479" h="767714">
                <a:moveTo>
                  <a:pt x="2496629" y="749401"/>
                </a:moveTo>
                <a:lnTo>
                  <a:pt x="2485974" y="749401"/>
                </a:lnTo>
                <a:lnTo>
                  <a:pt x="2481414" y="753973"/>
                </a:lnTo>
                <a:lnTo>
                  <a:pt x="2481414" y="763104"/>
                </a:lnTo>
                <a:lnTo>
                  <a:pt x="2485974" y="767676"/>
                </a:lnTo>
                <a:lnTo>
                  <a:pt x="2496629" y="767676"/>
                </a:lnTo>
                <a:lnTo>
                  <a:pt x="2499677" y="763104"/>
                </a:lnTo>
                <a:lnTo>
                  <a:pt x="2499677" y="753973"/>
                </a:lnTo>
                <a:lnTo>
                  <a:pt x="2496629" y="749401"/>
                </a:lnTo>
                <a:close/>
              </a:path>
              <a:path w="2824479" h="767714">
                <a:moveTo>
                  <a:pt x="2458580" y="749401"/>
                </a:moveTo>
                <a:lnTo>
                  <a:pt x="2447925" y="749401"/>
                </a:lnTo>
                <a:lnTo>
                  <a:pt x="2443353" y="753973"/>
                </a:lnTo>
                <a:lnTo>
                  <a:pt x="2443353" y="763104"/>
                </a:lnTo>
                <a:lnTo>
                  <a:pt x="2447925" y="767676"/>
                </a:lnTo>
                <a:lnTo>
                  <a:pt x="2458580" y="767676"/>
                </a:lnTo>
                <a:lnTo>
                  <a:pt x="2461615" y="763104"/>
                </a:lnTo>
                <a:lnTo>
                  <a:pt x="2461615" y="753973"/>
                </a:lnTo>
                <a:lnTo>
                  <a:pt x="2458580" y="749401"/>
                </a:lnTo>
                <a:close/>
              </a:path>
              <a:path w="2824479" h="767714">
                <a:moveTo>
                  <a:pt x="2420518" y="749401"/>
                </a:moveTo>
                <a:lnTo>
                  <a:pt x="2409863" y="749401"/>
                </a:lnTo>
                <a:lnTo>
                  <a:pt x="2405291" y="753973"/>
                </a:lnTo>
                <a:lnTo>
                  <a:pt x="2405291" y="763104"/>
                </a:lnTo>
                <a:lnTo>
                  <a:pt x="2409863" y="767676"/>
                </a:lnTo>
                <a:lnTo>
                  <a:pt x="2420518" y="767676"/>
                </a:lnTo>
                <a:lnTo>
                  <a:pt x="2423566" y="763104"/>
                </a:lnTo>
                <a:lnTo>
                  <a:pt x="2423566" y="753973"/>
                </a:lnTo>
                <a:lnTo>
                  <a:pt x="2420518" y="749401"/>
                </a:lnTo>
                <a:close/>
              </a:path>
              <a:path w="2824479" h="767714">
                <a:moveTo>
                  <a:pt x="2382456" y="749401"/>
                </a:moveTo>
                <a:lnTo>
                  <a:pt x="2371801" y="749401"/>
                </a:lnTo>
                <a:lnTo>
                  <a:pt x="2367241" y="753973"/>
                </a:lnTo>
                <a:lnTo>
                  <a:pt x="2367241" y="763104"/>
                </a:lnTo>
                <a:lnTo>
                  <a:pt x="2371801" y="767676"/>
                </a:lnTo>
                <a:lnTo>
                  <a:pt x="2382456" y="767676"/>
                </a:lnTo>
                <a:lnTo>
                  <a:pt x="2385504" y="763104"/>
                </a:lnTo>
                <a:lnTo>
                  <a:pt x="2385504" y="753973"/>
                </a:lnTo>
                <a:lnTo>
                  <a:pt x="2382456" y="749401"/>
                </a:lnTo>
                <a:close/>
              </a:path>
              <a:path w="2824479" h="767714">
                <a:moveTo>
                  <a:pt x="2344407" y="749401"/>
                </a:moveTo>
                <a:lnTo>
                  <a:pt x="2333739" y="749401"/>
                </a:lnTo>
                <a:lnTo>
                  <a:pt x="2329179" y="753973"/>
                </a:lnTo>
                <a:lnTo>
                  <a:pt x="2329179" y="763104"/>
                </a:lnTo>
                <a:lnTo>
                  <a:pt x="2333739" y="767676"/>
                </a:lnTo>
                <a:lnTo>
                  <a:pt x="2344407" y="767676"/>
                </a:lnTo>
                <a:lnTo>
                  <a:pt x="2347442" y="763104"/>
                </a:lnTo>
                <a:lnTo>
                  <a:pt x="2347442" y="753973"/>
                </a:lnTo>
                <a:lnTo>
                  <a:pt x="2344407" y="749401"/>
                </a:lnTo>
                <a:close/>
              </a:path>
              <a:path w="2824479" h="767714">
                <a:moveTo>
                  <a:pt x="2306345" y="749401"/>
                </a:moveTo>
                <a:lnTo>
                  <a:pt x="2295690" y="749401"/>
                </a:lnTo>
                <a:lnTo>
                  <a:pt x="2291118" y="753973"/>
                </a:lnTo>
                <a:lnTo>
                  <a:pt x="2291118" y="763104"/>
                </a:lnTo>
                <a:lnTo>
                  <a:pt x="2295690" y="767676"/>
                </a:lnTo>
                <a:lnTo>
                  <a:pt x="2306345" y="767676"/>
                </a:lnTo>
                <a:lnTo>
                  <a:pt x="2309393" y="763104"/>
                </a:lnTo>
                <a:lnTo>
                  <a:pt x="2309393" y="753973"/>
                </a:lnTo>
                <a:lnTo>
                  <a:pt x="2306345" y="749401"/>
                </a:lnTo>
                <a:close/>
              </a:path>
              <a:path w="2824479" h="767714">
                <a:moveTo>
                  <a:pt x="2268283" y="749401"/>
                </a:moveTo>
                <a:lnTo>
                  <a:pt x="2257628" y="749401"/>
                </a:lnTo>
                <a:lnTo>
                  <a:pt x="2253056" y="753973"/>
                </a:lnTo>
                <a:lnTo>
                  <a:pt x="2253056" y="763104"/>
                </a:lnTo>
                <a:lnTo>
                  <a:pt x="2257628" y="767676"/>
                </a:lnTo>
                <a:lnTo>
                  <a:pt x="2268283" y="767676"/>
                </a:lnTo>
                <a:lnTo>
                  <a:pt x="2271331" y="763104"/>
                </a:lnTo>
                <a:lnTo>
                  <a:pt x="2271331" y="753973"/>
                </a:lnTo>
                <a:lnTo>
                  <a:pt x="2268283" y="749401"/>
                </a:lnTo>
                <a:close/>
              </a:path>
              <a:path w="2824479" h="767714">
                <a:moveTo>
                  <a:pt x="2230221" y="749401"/>
                </a:moveTo>
                <a:lnTo>
                  <a:pt x="2219566" y="749401"/>
                </a:lnTo>
                <a:lnTo>
                  <a:pt x="2215006" y="753973"/>
                </a:lnTo>
                <a:lnTo>
                  <a:pt x="2215006" y="763104"/>
                </a:lnTo>
                <a:lnTo>
                  <a:pt x="2219566" y="767676"/>
                </a:lnTo>
                <a:lnTo>
                  <a:pt x="2230221" y="767676"/>
                </a:lnTo>
                <a:lnTo>
                  <a:pt x="2233269" y="763104"/>
                </a:lnTo>
                <a:lnTo>
                  <a:pt x="2233269" y="753973"/>
                </a:lnTo>
                <a:lnTo>
                  <a:pt x="2230221" y="749401"/>
                </a:lnTo>
                <a:close/>
              </a:path>
              <a:path w="2824479" h="767714">
                <a:moveTo>
                  <a:pt x="2192172" y="749401"/>
                </a:moveTo>
                <a:lnTo>
                  <a:pt x="2181517" y="749401"/>
                </a:lnTo>
                <a:lnTo>
                  <a:pt x="2176945" y="753973"/>
                </a:lnTo>
                <a:lnTo>
                  <a:pt x="2176945" y="763104"/>
                </a:lnTo>
                <a:lnTo>
                  <a:pt x="2181517" y="767676"/>
                </a:lnTo>
                <a:lnTo>
                  <a:pt x="2192172" y="767676"/>
                </a:lnTo>
                <a:lnTo>
                  <a:pt x="2195207" y="763104"/>
                </a:lnTo>
                <a:lnTo>
                  <a:pt x="2195207" y="753973"/>
                </a:lnTo>
                <a:lnTo>
                  <a:pt x="2192172" y="749401"/>
                </a:lnTo>
                <a:close/>
              </a:path>
              <a:path w="2824479" h="767714">
                <a:moveTo>
                  <a:pt x="2154110" y="749401"/>
                </a:moveTo>
                <a:lnTo>
                  <a:pt x="2143455" y="749401"/>
                </a:lnTo>
                <a:lnTo>
                  <a:pt x="2138883" y="753973"/>
                </a:lnTo>
                <a:lnTo>
                  <a:pt x="2138883" y="763104"/>
                </a:lnTo>
                <a:lnTo>
                  <a:pt x="2143455" y="767676"/>
                </a:lnTo>
                <a:lnTo>
                  <a:pt x="2154110" y="767676"/>
                </a:lnTo>
                <a:lnTo>
                  <a:pt x="2157158" y="763104"/>
                </a:lnTo>
                <a:lnTo>
                  <a:pt x="2157158" y="753973"/>
                </a:lnTo>
                <a:lnTo>
                  <a:pt x="2154110" y="749401"/>
                </a:lnTo>
                <a:close/>
              </a:path>
              <a:path w="2824479" h="767714">
                <a:moveTo>
                  <a:pt x="2116048" y="749401"/>
                </a:moveTo>
                <a:lnTo>
                  <a:pt x="2105393" y="749401"/>
                </a:lnTo>
                <a:lnTo>
                  <a:pt x="2100834" y="753973"/>
                </a:lnTo>
                <a:lnTo>
                  <a:pt x="2100834" y="763104"/>
                </a:lnTo>
                <a:lnTo>
                  <a:pt x="2105393" y="767676"/>
                </a:lnTo>
                <a:lnTo>
                  <a:pt x="2116048" y="767676"/>
                </a:lnTo>
                <a:lnTo>
                  <a:pt x="2119096" y="763104"/>
                </a:lnTo>
                <a:lnTo>
                  <a:pt x="2119096" y="753973"/>
                </a:lnTo>
                <a:lnTo>
                  <a:pt x="2116048" y="749401"/>
                </a:lnTo>
                <a:close/>
              </a:path>
              <a:path w="2824479" h="767714">
                <a:moveTo>
                  <a:pt x="2077986" y="749401"/>
                </a:moveTo>
                <a:lnTo>
                  <a:pt x="2067331" y="749401"/>
                </a:lnTo>
                <a:lnTo>
                  <a:pt x="2062772" y="753973"/>
                </a:lnTo>
                <a:lnTo>
                  <a:pt x="2062772" y="763104"/>
                </a:lnTo>
                <a:lnTo>
                  <a:pt x="2067331" y="767676"/>
                </a:lnTo>
                <a:lnTo>
                  <a:pt x="2077986" y="767676"/>
                </a:lnTo>
                <a:lnTo>
                  <a:pt x="2081034" y="763104"/>
                </a:lnTo>
                <a:lnTo>
                  <a:pt x="2081034" y="753973"/>
                </a:lnTo>
                <a:lnTo>
                  <a:pt x="2077986" y="749401"/>
                </a:lnTo>
                <a:close/>
              </a:path>
              <a:path w="2824479" h="767714">
                <a:moveTo>
                  <a:pt x="2038413" y="749401"/>
                </a:moveTo>
                <a:lnTo>
                  <a:pt x="2029282" y="749401"/>
                </a:lnTo>
                <a:lnTo>
                  <a:pt x="2024710" y="753973"/>
                </a:lnTo>
                <a:lnTo>
                  <a:pt x="2024710" y="763104"/>
                </a:lnTo>
                <a:lnTo>
                  <a:pt x="2029282" y="767676"/>
                </a:lnTo>
                <a:lnTo>
                  <a:pt x="2038413" y="767676"/>
                </a:lnTo>
                <a:lnTo>
                  <a:pt x="2042972" y="763104"/>
                </a:lnTo>
                <a:lnTo>
                  <a:pt x="2042972" y="753973"/>
                </a:lnTo>
                <a:lnTo>
                  <a:pt x="2038413" y="749401"/>
                </a:lnTo>
                <a:close/>
              </a:path>
              <a:path w="2824479" h="767714">
                <a:moveTo>
                  <a:pt x="2000351" y="749401"/>
                </a:moveTo>
                <a:lnTo>
                  <a:pt x="1991220" y="749401"/>
                </a:lnTo>
                <a:lnTo>
                  <a:pt x="1986648" y="753973"/>
                </a:lnTo>
                <a:lnTo>
                  <a:pt x="1986648" y="763104"/>
                </a:lnTo>
                <a:lnTo>
                  <a:pt x="1991220" y="767676"/>
                </a:lnTo>
                <a:lnTo>
                  <a:pt x="2000351" y="767676"/>
                </a:lnTo>
                <a:lnTo>
                  <a:pt x="2004923" y="763104"/>
                </a:lnTo>
                <a:lnTo>
                  <a:pt x="2004923" y="753973"/>
                </a:lnTo>
                <a:lnTo>
                  <a:pt x="2000351" y="749401"/>
                </a:lnTo>
                <a:close/>
              </a:path>
              <a:path w="2824479" h="767714">
                <a:moveTo>
                  <a:pt x="1962289" y="749401"/>
                </a:moveTo>
                <a:lnTo>
                  <a:pt x="1953158" y="749401"/>
                </a:lnTo>
                <a:lnTo>
                  <a:pt x="1948599" y="753973"/>
                </a:lnTo>
                <a:lnTo>
                  <a:pt x="1948599" y="763104"/>
                </a:lnTo>
                <a:lnTo>
                  <a:pt x="1953158" y="767676"/>
                </a:lnTo>
                <a:lnTo>
                  <a:pt x="1962289" y="767676"/>
                </a:lnTo>
                <a:lnTo>
                  <a:pt x="1966861" y="763104"/>
                </a:lnTo>
                <a:lnTo>
                  <a:pt x="1966861" y="753973"/>
                </a:lnTo>
                <a:lnTo>
                  <a:pt x="1962289" y="749401"/>
                </a:lnTo>
                <a:close/>
              </a:path>
              <a:path w="2824479" h="767714">
                <a:moveTo>
                  <a:pt x="1924240" y="749401"/>
                </a:moveTo>
                <a:lnTo>
                  <a:pt x="1915096" y="749401"/>
                </a:lnTo>
                <a:lnTo>
                  <a:pt x="1910537" y="753973"/>
                </a:lnTo>
                <a:lnTo>
                  <a:pt x="1910537" y="763104"/>
                </a:lnTo>
                <a:lnTo>
                  <a:pt x="1915096" y="767676"/>
                </a:lnTo>
                <a:lnTo>
                  <a:pt x="1924240" y="767676"/>
                </a:lnTo>
                <a:lnTo>
                  <a:pt x="1928799" y="763104"/>
                </a:lnTo>
                <a:lnTo>
                  <a:pt x="1928799" y="753973"/>
                </a:lnTo>
                <a:lnTo>
                  <a:pt x="1924240" y="749401"/>
                </a:lnTo>
                <a:close/>
              </a:path>
              <a:path w="2824479" h="767714">
                <a:moveTo>
                  <a:pt x="1886178" y="749401"/>
                </a:moveTo>
                <a:lnTo>
                  <a:pt x="1877047" y="749401"/>
                </a:lnTo>
                <a:lnTo>
                  <a:pt x="1872475" y="753973"/>
                </a:lnTo>
                <a:lnTo>
                  <a:pt x="1872475" y="763104"/>
                </a:lnTo>
                <a:lnTo>
                  <a:pt x="1877047" y="767676"/>
                </a:lnTo>
                <a:lnTo>
                  <a:pt x="1886178" y="767676"/>
                </a:lnTo>
                <a:lnTo>
                  <a:pt x="1890750" y="763104"/>
                </a:lnTo>
                <a:lnTo>
                  <a:pt x="1890750" y="753973"/>
                </a:lnTo>
                <a:lnTo>
                  <a:pt x="1886178" y="749401"/>
                </a:lnTo>
                <a:close/>
              </a:path>
              <a:path w="2824479" h="767714">
                <a:moveTo>
                  <a:pt x="1848116" y="749401"/>
                </a:moveTo>
                <a:lnTo>
                  <a:pt x="1838985" y="749401"/>
                </a:lnTo>
                <a:lnTo>
                  <a:pt x="1834413" y="753973"/>
                </a:lnTo>
                <a:lnTo>
                  <a:pt x="1834413" y="763104"/>
                </a:lnTo>
                <a:lnTo>
                  <a:pt x="1838985" y="767676"/>
                </a:lnTo>
                <a:lnTo>
                  <a:pt x="1848116" y="767676"/>
                </a:lnTo>
                <a:lnTo>
                  <a:pt x="1852688" y="763104"/>
                </a:lnTo>
                <a:lnTo>
                  <a:pt x="1852688" y="753973"/>
                </a:lnTo>
                <a:lnTo>
                  <a:pt x="1848116" y="749401"/>
                </a:lnTo>
                <a:close/>
              </a:path>
              <a:path w="2824479" h="767714">
                <a:moveTo>
                  <a:pt x="1810067" y="749401"/>
                </a:moveTo>
                <a:lnTo>
                  <a:pt x="1800923" y="749401"/>
                </a:lnTo>
                <a:lnTo>
                  <a:pt x="1796364" y="753973"/>
                </a:lnTo>
                <a:lnTo>
                  <a:pt x="1796364" y="763104"/>
                </a:lnTo>
                <a:lnTo>
                  <a:pt x="1800923" y="767676"/>
                </a:lnTo>
                <a:lnTo>
                  <a:pt x="1810067" y="767676"/>
                </a:lnTo>
                <a:lnTo>
                  <a:pt x="1814626" y="763104"/>
                </a:lnTo>
                <a:lnTo>
                  <a:pt x="1814626" y="753973"/>
                </a:lnTo>
                <a:lnTo>
                  <a:pt x="1810067" y="749401"/>
                </a:lnTo>
                <a:close/>
              </a:path>
              <a:path w="2824479" h="767714">
                <a:moveTo>
                  <a:pt x="1772005" y="749401"/>
                </a:moveTo>
                <a:lnTo>
                  <a:pt x="1761350" y="749401"/>
                </a:lnTo>
                <a:lnTo>
                  <a:pt x="1758302" y="753973"/>
                </a:lnTo>
                <a:lnTo>
                  <a:pt x="1758302" y="763104"/>
                </a:lnTo>
                <a:lnTo>
                  <a:pt x="1761350" y="767676"/>
                </a:lnTo>
                <a:lnTo>
                  <a:pt x="1772005" y="767676"/>
                </a:lnTo>
                <a:lnTo>
                  <a:pt x="1776564" y="763104"/>
                </a:lnTo>
                <a:lnTo>
                  <a:pt x="1776564" y="753973"/>
                </a:lnTo>
                <a:lnTo>
                  <a:pt x="1772005" y="749401"/>
                </a:lnTo>
                <a:close/>
              </a:path>
              <a:path w="2824479" h="767714">
                <a:moveTo>
                  <a:pt x="1733943" y="749401"/>
                </a:moveTo>
                <a:lnTo>
                  <a:pt x="1723288" y="749401"/>
                </a:lnTo>
                <a:lnTo>
                  <a:pt x="1720240" y="753973"/>
                </a:lnTo>
                <a:lnTo>
                  <a:pt x="1720240" y="763104"/>
                </a:lnTo>
                <a:lnTo>
                  <a:pt x="1723288" y="767676"/>
                </a:lnTo>
                <a:lnTo>
                  <a:pt x="1733943" y="767676"/>
                </a:lnTo>
                <a:lnTo>
                  <a:pt x="1738515" y="763104"/>
                </a:lnTo>
                <a:lnTo>
                  <a:pt x="1738515" y="753973"/>
                </a:lnTo>
                <a:lnTo>
                  <a:pt x="1733943" y="749401"/>
                </a:lnTo>
                <a:close/>
              </a:path>
              <a:path w="2824479" h="767714">
                <a:moveTo>
                  <a:pt x="1695881" y="749401"/>
                </a:moveTo>
                <a:lnTo>
                  <a:pt x="1685226" y="749401"/>
                </a:lnTo>
                <a:lnTo>
                  <a:pt x="1682191" y="753973"/>
                </a:lnTo>
                <a:lnTo>
                  <a:pt x="1682191" y="763104"/>
                </a:lnTo>
                <a:lnTo>
                  <a:pt x="1685226" y="767676"/>
                </a:lnTo>
                <a:lnTo>
                  <a:pt x="1695881" y="767676"/>
                </a:lnTo>
                <a:lnTo>
                  <a:pt x="1700453" y="763104"/>
                </a:lnTo>
                <a:lnTo>
                  <a:pt x="1700453" y="753973"/>
                </a:lnTo>
                <a:lnTo>
                  <a:pt x="1695881" y="749401"/>
                </a:lnTo>
                <a:close/>
              </a:path>
              <a:path w="2824479" h="767714">
                <a:moveTo>
                  <a:pt x="1657832" y="749401"/>
                </a:moveTo>
                <a:lnTo>
                  <a:pt x="1647177" y="749401"/>
                </a:lnTo>
                <a:lnTo>
                  <a:pt x="1644129" y="753973"/>
                </a:lnTo>
                <a:lnTo>
                  <a:pt x="1644129" y="763104"/>
                </a:lnTo>
                <a:lnTo>
                  <a:pt x="1647177" y="767676"/>
                </a:lnTo>
                <a:lnTo>
                  <a:pt x="1657832" y="767676"/>
                </a:lnTo>
                <a:lnTo>
                  <a:pt x="1662391" y="763104"/>
                </a:lnTo>
                <a:lnTo>
                  <a:pt x="1662391" y="753973"/>
                </a:lnTo>
                <a:lnTo>
                  <a:pt x="1657832" y="749401"/>
                </a:lnTo>
                <a:close/>
              </a:path>
              <a:path w="2824479" h="767714">
                <a:moveTo>
                  <a:pt x="1619770" y="749401"/>
                </a:moveTo>
                <a:lnTo>
                  <a:pt x="1609115" y="749401"/>
                </a:lnTo>
                <a:lnTo>
                  <a:pt x="1606067" y="753973"/>
                </a:lnTo>
                <a:lnTo>
                  <a:pt x="1606067" y="763104"/>
                </a:lnTo>
                <a:lnTo>
                  <a:pt x="1609115" y="767676"/>
                </a:lnTo>
                <a:lnTo>
                  <a:pt x="1619770" y="767676"/>
                </a:lnTo>
                <a:lnTo>
                  <a:pt x="1624342" y="763104"/>
                </a:lnTo>
                <a:lnTo>
                  <a:pt x="1624342" y="753973"/>
                </a:lnTo>
                <a:lnTo>
                  <a:pt x="1619770" y="749401"/>
                </a:lnTo>
                <a:close/>
              </a:path>
              <a:path w="2824479" h="767714">
                <a:moveTo>
                  <a:pt x="1581708" y="749401"/>
                </a:moveTo>
                <a:lnTo>
                  <a:pt x="1571053" y="749401"/>
                </a:lnTo>
                <a:lnTo>
                  <a:pt x="1568005" y="753973"/>
                </a:lnTo>
                <a:lnTo>
                  <a:pt x="1568005" y="763104"/>
                </a:lnTo>
                <a:lnTo>
                  <a:pt x="1571053" y="767676"/>
                </a:lnTo>
                <a:lnTo>
                  <a:pt x="1581708" y="767676"/>
                </a:lnTo>
                <a:lnTo>
                  <a:pt x="1586280" y="763104"/>
                </a:lnTo>
                <a:lnTo>
                  <a:pt x="1586280" y="753973"/>
                </a:lnTo>
                <a:lnTo>
                  <a:pt x="1581708" y="749401"/>
                </a:lnTo>
                <a:close/>
              </a:path>
              <a:path w="2824479" h="767714">
                <a:moveTo>
                  <a:pt x="1543646" y="749401"/>
                </a:moveTo>
                <a:lnTo>
                  <a:pt x="1532991" y="749401"/>
                </a:lnTo>
                <a:lnTo>
                  <a:pt x="1529956" y="753973"/>
                </a:lnTo>
                <a:lnTo>
                  <a:pt x="1529956" y="763104"/>
                </a:lnTo>
                <a:lnTo>
                  <a:pt x="1532991" y="767676"/>
                </a:lnTo>
                <a:lnTo>
                  <a:pt x="1543646" y="767676"/>
                </a:lnTo>
                <a:lnTo>
                  <a:pt x="1548218" y="763104"/>
                </a:lnTo>
                <a:lnTo>
                  <a:pt x="1548218" y="753973"/>
                </a:lnTo>
                <a:lnTo>
                  <a:pt x="1543646" y="749401"/>
                </a:lnTo>
                <a:close/>
              </a:path>
              <a:path w="2824479" h="767714">
                <a:moveTo>
                  <a:pt x="1505597" y="749401"/>
                </a:moveTo>
                <a:lnTo>
                  <a:pt x="1494942" y="749401"/>
                </a:lnTo>
                <a:lnTo>
                  <a:pt x="1491894" y="753973"/>
                </a:lnTo>
                <a:lnTo>
                  <a:pt x="1491894" y="763104"/>
                </a:lnTo>
                <a:lnTo>
                  <a:pt x="1494942" y="767676"/>
                </a:lnTo>
                <a:lnTo>
                  <a:pt x="1505597" y="767676"/>
                </a:lnTo>
                <a:lnTo>
                  <a:pt x="1510156" y="763104"/>
                </a:lnTo>
                <a:lnTo>
                  <a:pt x="1510156" y="753973"/>
                </a:lnTo>
                <a:lnTo>
                  <a:pt x="1505597" y="749401"/>
                </a:lnTo>
                <a:close/>
              </a:path>
              <a:path w="2824479" h="767714">
                <a:moveTo>
                  <a:pt x="1467535" y="749401"/>
                </a:moveTo>
                <a:lnTo>
                  <a:pt x="1456880" y="749401"/>
                </a:lnTo>
                <a:lnTo>
                  <a:pt x="1453832" y="753973"/>
                </a:lnTo>
                <a:lnTo>
                  <a:pt x="1453832" y="763104"/>
                </a:lnTo>
                <a:lnTo>
                  <a:pt x="1456880" y="767676"/>
                </a:lnTo>
                <a:lnTo>
                  <a:pt x="1467535" y="767676"/>
                </a:lnTo>
                <a:lnTo>
                  <a:pt x="1472107" y="763104"/>
                </a:lnTo>
                <a:lnTo>
                  <a:pt x="1472107" y="753973"/>
                </a:lnTo>
                <a:lnTo>
                  <a:pt x="1467535" y="749401"/>
                </a:lnTo>
                <a:close/>
              </a:path>
              <a:path w="2824479" h="767714">
                <a:moveTo>
                  <a:pt x="1429473" y="749401"/>
                </a:moveTo>
                <a:lnTo>
                  <a:pt x="1418818" y="749401"/>
                </a:lnTo>
                <a:lnTo>
                  <a:pt x="1415770" y="753973"/>
                </a:lnTo>
                <a:lnTo>
                  <a:pt x="1415770" y="763104"/>
                </a:lnTo>
                <a:lnTo>
                  <a:pt x="1418818" y="767676"/>
                </a:lnTo>
                <a:lnTo>
                  <a:pt x="1429473" y="767676"/>
                </a:lnTo>
                <a:lnTo>
                  <a:pt x="1434045" y="763104"/>
                </a:lnTo>
                <a:lnTo>
                  <a:pt x="1434045" y="753973"/>
                </a:lnTo>
                <a:lnTo>
                  <a:pt x="1429473" y="749401"/>
                </a:lnTo>
                <a:close/>
              </a:path>
              <a:path w="2824479" h="767714">
                <a:moveTo>
                  <a:pt x="1391424" y="749401"/>
                </a:moveTo>
                <a:lnTo>
                  <a:pt x="1380769" y="749401"/>
                </a:lnTo>
                <a:lnTo>
                  <a:pt x="1377721" y="753973"/>
                </a:lnTo>
                <a:lnTo>
                  <a:pt x="1377721" y="763104"/>
                </a:lnTo>
                <a:lnTo>
                  <a:pt x="1380769" y="767676"/>
                </a:lnTo>
                <a:lnTo>
                  <a:pt x="1391424" y="767676"/>
                </a:lnTo>
                <a:lnTo>
                  <a:pt x="1395984" y="763104"/>
                </a:lnTo>
                <a:lnTo>
                  <a:pt x="1395984" y="753973"/>
                </a:lnTo>
                <a:lnTo>
                  <a:pt x="1391424" y="749401"/>
                </a:lnTo>
                <a:close/>
              </a:path>
              <a:path w="2824479" h="767714">
                <a:moveTo>
                  <a:pt x="1353362" y="749401"/>
                </a:moveTo>
                <a:lnTo>
                  <a:pt x="1342707" y="749401"/>
                </a:lnTo>
                <a:lnTo>
                  <a:pt x="1339659" y="753973"/>
                </a:lnTo>
                <a:lnTo>
                  <a:pt x="1339659" y="763104"/>
                </a:lnTo>
                <a:lnTo>
                  <a:pt x="1342707" y="767676"/>
                </a:lnTo>
                <a:lnTo>
                  <a:pt x="1353362" y="767676"/>
                </a:lnTo>
                <a:lnTo>
                  <a:pt x="1357922" y="763104"/>
                </a:lnTo>
                <a:lnTo>
                  <a:pt x="1357922" y="753973"/>
                </a:lnTo>
                <a:lnTo>
                  <a:pt x="1353362" y="749401"/>
                </a:lnTo>
                <a:close/>
              </a:path>
              <a:path w="2824479" h="767714">
                <a:moveTo>
                  <a:pt x="1315300" y="749401"/>
                </a:moveTo>
                <a:lnTo>
                  <a:pt x="1304645" y="749401"/>
                </a:lnTo>
                <a:lnTo>
                  <a:pt x="1301597" y="753973"/>
                </a:lnTo>
                <a:lnTo>
                  <a:pt x="1301597" y="763104"/>
                </a:lnTo>
                <a:lnTo>
                  <a:pt x="1304645" y="767676"/>
                </a:lnTo>
                <a:lnTo>
                  <a:pt x="1315300" y="767676"/>
                </a:lnTo>
                <a:lnTo>
                  <a:pt x="1319872" y="763104"/>
                </a:lnTo>
                <a:lnTo>
                  <a:pt x="1319872" y="753973"/>
                </a:lnTo>
                <a:lnTo>
                  <a:pt x="1315300" y="749401"/>
                </a:lnTo>
                <a:close/>
              </a:path>
              <a:path w="2824479" h="767714">
                <a:moveTo>
                  <a:pt x="1277239" y="749401"/>
                </a:moveTo>
                <a:lnTo>
                  <a:pt x="1266583" y="749401"/>
                </a:lnTo>
                <a:lnTo>
                  <a:pt x="1263548" y="753973"/>
                </a:lnTo>
                <a:lnTo>
                  <a:pt x="1263548" y="763104"/>
                </a:lnTo>
                <a:lnTo>
                  <a:pt x="1266583" y="767676"/>
                </a:lnTo>
                <a:lnTo>
                  <a:pt x="1277239" y="767676"/>
                </a:lnTo>
                <a:lnTo>
                  <a:pt x="1281811" y="763104"/>
                </a:lnTo>
                <a:lnTo>
                  <a:pt x="1281811" y="753973"/>
                </a:lnTo>
                <a:lnTo>
                  <a:pt x="1277239" y="749401"/>
                </a:lnTo>
                <a:close/>
              </a:path>
              <a:path w="2824479" h="767714">
                <a:moveTo>
                  <a:pt x="1239189" y="749401"/>
                </a:moveTo>
                <a:lnTo>
                  <a:pt x="1228534" y="749401"/>
                </a:lnTo>
                <a:lnTo>
                  <a:pt x="1225486" y="753973"/>
                </a:lnTo>
                <a:lnTo>
                  <a:pt x="1225486" y="763104"/>
                </a:lnTo>
                <a:lnTo>
                  <a:pt x="1228534" y="767676"/>
                </a:lnTo>
                <a:lnTo>
                  <a:pt x="1239189" y="767676"/>
                </a:lnTo>
                <a:lnTo>
                  <a:pt x="1243749" y="763104"/>
                </a:lnTo>
                <a:lnTo>
                  <a:pt x="1243749" y="753973"/>
                </a:lnTo>
                <a:lnTo>
                  <a:pt x="1239189" y="749401"/>
                </a:lnTo>
                <a:close/>
              </a:path>
              <a:path w="2824479" h="767714">
                <a:moveTo>
                  <a:pt x="1201127" y="749401"/>
                </a:moveTo>
                <a:lnTo>
                  <a:pt x="1190472" y="749401"/>
                </a:lnTo>
                <a:lnTo>
                  <a:pt x="1187424" y="753973"/>
                </a:lnTo>
                <a:lnTo>
                  <a:pt x="1187424" y="763104"/>
                </a:lnTo>
                <a:lnTo>
                  <a:pt x="1190472" y="767676"/>
                </a:lnTo>
                <a:lnTo>
                  <a:pt x="1201127" y="767676"/>
                </a:lnTo>
                <a:lnTo>
                  <a:pt x="1205699" y="763104"/>
                </a:lnTo>
                <a:lnTo>
                  <a:pt x="1205699" y="753973"/>
                </a:lnTo>
                <a:lnTo>
                  <a:pt x="1201127" y="749401"/>
                </a:lnTo>
                <a:close/>
              </a:path>
              <a:path w="2824479" h="767714">
                <a:moveTo>
                  <a:pt x="1163066" y="749401"/>
                </a:moveTo>
                <a:lnTo>
                  <a:pt x="1152410" y="749401"/>
                </a:lnTo>
                <a:lnTo>
                  <a:pt x="1147851" y="753973"/>
                </a:lnTo>
                <a:lnTo>
                  <a:pt x="1147851" y="763104"/>
                </a:lnTo>
                <a:lnTo>
                  <a:pt x="1152410" y="767676"/>
                </a:lnTo>
                <a:lnTo>
                  <a:pt x="1163066" y="767676"/>
                </a:lnTo>
                <a:lnTo>
                  <a:pt x="1167638" y="763104"/>
                </a:lnTo>
                <a:lnTo>
                  <a:pt x="1167638" y="753973"/>
                </a:lnTo>
                <a:lnTo>
                  <a:pt x="1163066" y="749401"/>
                </a:lnTo>
                <a:close/>
              </a:path>
              <a:path w="2824479" h="767714">
                <a:moveTo>
                  <a:pt x="1125016" y="749401"/>
                </a:moveTo>
                <a:lnTo>
                  <a:pt x="1114348" y="749401"/>
                </a:lnTo>
                <a:lnTo>
                  <a:pt x="1109789" y="753973"/>
                </a:lnTo>
                <a:lnTo>
                  <a:pt x="1109789" y="763104"/>
                </a:lnTo>
                <a:lnTo>
                  <a:pt x="1114348" y="767676"/>
                </a:lnTo>
                <a:lnTo>
                  <a:pt x="1125016" y="767676"/>
                </a:lnTo>
                <a:lnTo>
                  <a:pt x="1129576" y="763104"/>
                </a:lnTo>
                <a:lnTo>
                  <a:pt x="1129576" y="753973"/>
                </a:lnTo>
                <a:lnTo>
                  <a:pt x="1125016" y="749401"/>
                </a:lnTo>
                <a:close/>
              </a:path>
              <a:path w="2824479" h="767714">
                <a:moveTo>
                  <a:pt x="1086954" y="749401"/>
                </a:moveTo>
                <a:lnTo>
                  <a:pt x="1076299" y="749401"/>
                </a:lnTo>
                <a:lnTo>
                  <a:pt x="1071727" y="753973"/>
                </a:lnTo>
                <a:lnTo>
                  <a:pt x="1071727" y="763104"/>
                </a:lnTo>
                <a:lnTo>
                  <a:pt x="1076299" y="767676"/>
                </a:lnTo>
                <a:lnTo>
                  <a:pt x="1086954" y="767676"/>
                </a:lnTo>
                <a:lnTo>
                  <a:pt x="1091514" y="763104"/>
                </a:lnTo>
                <a:lnTo>
                  <a:pt x="1091514" y="753973"/>
                </a:lnTo>
                <a:lnTo>
                  <a:pt x="1086954" y="749401"/>
                </a:lnTo>
                <a:close/>
              </a:path>
              <a:path w="2824479" h="767714">
                <a:moveTo>
                  <a:pt x="1048893" y="749401"/>
                </a:moveTo>
                <a:lnTo>
                  <a:pt x="1038237" y="749401"/>
                </a:lnTo>
                <a:lnTo>
                  <a:pt x="1033665" y="753973"/>
                </a:lnTo>
                <a:lnTo>
                  <a:pt x="1033665" y="763104"/>
                </a:lnTo>
                <a:lnTo>
                  <a:pt x="1038237" y="767676"/>
                </a:lnTo>
                <a:lnTo>
                  <a:pt x="1048893" y="767676"/>
                </a:lnTo>
                <a:lnTo>
                  <a:pt x="1053465" y="763104"/>
                </a:lnTo>
                <a:lnTo>
                  <a:pt x="1053465" y="753973"/>
                </a:lnTo>
                <a:lnTo>
                  <a:pt x="1048893" y="749401"/>
                </a:lnTo>
                <a:close/>
              </a:path>
              <a:path w="2824479" h="767714">
                <a:moveTo>
                  <a:pt x="1010831" y="749401"/>
                </a:moveTo>
                <a:lnTo>
                  <a:pt x="1000175" y="749401"/>
                </a:lnTo>
                <a:lnTo>
                  <a:pt x="995616" y="753973"/>
                </a:lnTo>
                <a:lnTo>
                  <a:pt x="995616" y="763104"/>
                </a:lnTo>
                <a:lnTo>
                  <a:pt x="1000175" y="767676"/>
                </a:lnTo>
                <a:lnTo>
                  <a:pt x="1010831" y="767676"/>
                </a:lnTo>
                <a:lnTo>
                  <a:pt x="1015403" y="763104"/>
                </a:lnTo>
                <a:lnTo>
                  <a:pt x="1015403" y="753973"/>
                </a:lnTo>
                <a:lnTo>
                  <a:pt x="1010831" y="749401"/>
                </a:lnTo>
                <a:close/>
              </a:path>
              <a:path w="2824479" h="767714">
                <a:moveTo>
                  <a:pt x="972781" y="749401"/>
                </a:moveTo>
                <a:lnTo>
                  <a:pt x="962126" y="749401"/>
                </a:lnTo>
                <a:lnTo>
                  <a:pt x="957554" y="753973"/>
                </a:lnTo>
                <a:lnTo>
                  <a:pt x="957554" y="763104"/>
                </a:lnTo>
                <a:lnTo>
                  <a:pt x="962126" y="767676"/>
                </a:lnTo>
                <a:lnTo>
                  <a:pt x="972781" y="767676"/>
                </a:lnTo>
                <a:lnTo>
                  <a:pt x="977341" y="763104"/>
                </a:lnTo>
                <a:lnTo>
                  <a:pt x="977341" y="753973"/>
                </a:lnTo>
                <a:lnTo>
                  <a:pt x="972781" y="749401"/>
                </a:lnTo>
                <a:close/>
              </a:path>
              <a:path w="2824479" h="767714">
                <a:moveTo>
                  <a:pt x="934720" y="749401"/>
                </a:moveTo>
                <a:lnTo>
                  <a:pt x="924064" y="749401"/>
                </a:lnTo>
                <a:lnTo>
                  <a:pt x="919492" y="753973"/>
                </a:lnTo>
                <a:lnTo>
                  <a:pt x="919492" y="763104"/>
                </a:lnTo>
                <a:lnTo>
                  <a:pt x="924064" y="767676"/>
                </a:lnTo>
                <a:lnTo>
                  <a:pt x="934720" y="767676"/>
                </a:lnTo>
                <a:lnTo>
                  <a:pt x="939292" y="763104"/>
                </a:lnTo>
                <a:lnTo>
                  <a:pt x="939292" y="753973"/>
                </a:lnTo>
                <a:lnTo>
                  <a:pt x="934720" y="749401"/>
                </a:lnTo>
                <a:close/>
              </a:path>
              <a:path w="2824479" h="767714">
                <a:moveTo>
                  <a:pt x="896658" y="749401"/>
                </a:moveTo>
                <a:lnTo>
                  <a:pt x="886002" y="749401"/>
                </a:lnTo>
                <a:lnTo>
                  <a:pt x="881430" y="753973"/>
                </a:lnTo>
                <a:lnTo>
                  <a:pt x="881430" y="763104"/>
                </a:lnTo>
                <a:lnTo>
                  <a:pt x="886002" y="767676"/>
                </a:lnTo>
                <a:lnTo>
                  <a:pt x="896658" y="767676"/>
                </a:lnTo>
                <a:lnTo>
                  <a:pt x="901230" y="763104"/>
                </a:lnTo>
                <a:lnTo>
                  <a:pt x="901230" y="753973"/>
                </a:lnTo>
                <a:lnTo>
                  <a:pt x="896658" y="749401"/>
                </a:lnTo>
                <a:close/>
              </a:path>
              <a:path w="2824479" h="767714">
                <a:moveTo>
                  <a:pt x="858596" y="749401"/>
                </a:moveTo>
                <a:lnTo>
                  <a:pt x="847940" y="749401"/>
                </a:lnTo>
                <a:lnTo>
                  <a:pt x="843381" y="753973"/>
                </a:lnTo>
                <a:lnTo>
                  <a:pt x="843381" y="763104"/>
                </a:lnTo>
                <a:lnTo>
                  <a:pt x="847940" y="767676"/>
                </a:lnTo>
                <a:lnTo>
                  <a:pt x="858596" y="767676"/>
                </a:lnTo>
                <a:lnTo>
                  <a:pt x="863168" y="763104"/>
                </a:lnTo>
                <a:lnTo>
                  <a:pt x="863168" y="753973"/>
                </a:lnTo>
                <a:lnTo>
                  <a:pt x="858596" y="749401"/>
                </a:lnTo>
                <a:close/>
              </a:path>
              <a:path w="2824479" h="767714">
                <a:moveTo>
                  <a:pt x="820547" y="749401"/>
                </a:moveTo>
                <a:lnTo>
                  <a:pt x="809891" y="749401"/>
                </a:lnTo>
                <a:lnTo>
                  <a:pt x="805319" y="753973"/>
                </a:lnTo>
                <a:lnTo>
                  <a:pt x="805319" y="763104"/>
                </a:lnTo>
                <a:lnTo>
                  <a:pt x="809891" y="767676"/>
                </a:lnTo>
                <a:lnTo>
                  <a:pt x="820547" y="767676"/>
                </a:lnTo>
                <a:lnTo>
                  <a:pt x="825106" y="763104"/>
                </a:lnTo>
                <a:lnTo>
                  <a:pt x="825106" y="753973"/>
                </a:lnTo>
                <a:lnTo>
                  <a:pt x="820547" y="749401"/>
                </a:lnTo>
                <a:close/>
              </a:path>
              <a:path w="2824479" h="767714">
                <a:moveTo>
                  <a:pt x="782485" y="749401"/>
                </a:moveTo>
                <a:lnTo>
                  <a:pt x="771829" y="749401"/>
                </a:lnTo>
                <a:lnTo>
                  <a:pt x="767257" y="753973"/>
                </a:lnTo>
                <a:lnTo>
                  <a:pt x="767257" y="763104"/>
                </a:lnTo>
                <a:lnTo>
                  <a:pt x="771829" y="767676"/>
                </a:lnTo>
                <a:lnTo>
                  <a:pt x="782485" y="767676"/>
                </a:lnTo>
                <a:lnTo>
                  <a:pt x="787057" y="763104"/>
                </a:lnTo>
                <a:lnTo>
                  <a:pt x="787057" y="753973"/>
                </a:lnTo>
                <a:lnTo>
                  <a:pt x="782485" y="749401"/>
                </a:lnTo>
                <a:close/>
              </a:path>
              <a:path w="2824479" h="767714">
                <a:moveTo>
                  <a:pt x="744423" y="749401"/>
                </a:moveTo>
                <a:lnTo>
                  <a:pt x="733767" y="749401"/>
                </a:lnTo>
                <a:lnTo>
                  <a:pt x="729208" y="753973"/>
                </a:lnTo>
                <a:lnTo>
                  <a:pt x="729208" y="763104"/>
                </a:lnTo>
                <a:lnTo>
                  <a:pt x="733767" y="767676"/>
                </a:lnTo>
                <a:lnTo>
                  <a:pt x="744423" y="767676"/>
                </a:lnTo>
                <a:lnTo>
                  <a:pt x="748995" y="763104"/>
                </a:lnTo>
                <a:lnTo>
                  <a:pt x="748995" y="753973"/>
                </a:lnTo>
                <a:lnTo>
                  <a:pt x="744423" y="749401"/>
                </a:lnTo>
                <a:close/>
              </a:path>
              <a:path w="2824479" h="767714">
                <a:moveTo>
                  <a:pt x="706374" y="749401"/>
                </a:moveTo>
                <a:lnTo>
                  <a:pt x="695718" y="749401"/>
                </a:lnTo>
                <a:lnTo>
                  <a:pt x="691146" y="753973"/>
                </a:lnTo>
                <a:lnTo>
                  <a:pt x="691146" y="763104"/>
                </a:lnTo>
                <a:lnTo>
                  <a:pt x="695718" y="767676"/>
                </a:lnTo>
                <a:lnTo>
                  <a:pt x="706374" y="767676"/>
                </a:lnTo>
                <a:lnTo>
                  <a:pt x="710933" y="763104"/>
                </a:lnTo>
                <a:lnTo>
                  <a:pt x="710933" y="753973"/>
                </a:lnTo>
                <a:lnTo>
                  <a:pt x="706374" y="749401"/>
                </a:lnTo>
                <a:close/>
              </a:path>
              <a:path w="2824479" h="767714">
                <a:moveTo>
                  <a:pt x="668312" y="749401"/>
                </a:moveTo>
                <a:lnTo>
                  <a:pt x="657656" y="749401"/>
                </a:lnTo>
                <a:lnTo>
                  <a:pt x="653084" y="753973"/>
                </a:lnTo>
                <a:lnTo>
                  <a:pt x="653084" y="763104"/>
                </a:lnTo>
                <a:lnTo>
                  <a:pt x="657656" y="767676"/>
                </a:lnTo>
                <a:lnTo>
                  <a:pt x="668312" y="767676"/>
                </a:lnTo>
                <a:lnTo>
                  <a:pt x="672871" y="763104"/>
                </a:lnTo>
                <a:lnTo>
                  <a:pt x="672871" y="753973"/>
                </a:lnTo>
                <a:lnTo>
                  <a:pt x="668312" y="749401"/>
                </a:lnTo>
                <a:close/>
              </a:path>
              <a:path w="2824479" h="767714">
                <a:moveTo>
                  <a:pt x="630250" y="749401"/>
                </a:moveTo>
                <a:lnTo>
                  <a:pt x="619594" y="749401"/>
                </a:lnTo>
                <a:lnTo>
                  <a:pt x="615022" y="753973"/>
                </a:lnTo>
                <a:lnTo>
                  <a:pt x="615022" y="763104"/>
                </a:lnTo>
                <a:lnTo>
                  <a:pt x="619594" y="767676"/>
                </a:lnTo>
                <a:lnTo>
                  <a:pt x="630250" y="767676"/>
                </a:lnTo>
                <a:lnTo>
                  <a:pt x="634822" y="763104"/>
                </a:lnTo>
                <a:lnTo>
                  <a:pt x="634822" y="753973"/>
                </a:lnTo>
                <a:lnTo>
                  <a:pt x="630250" y="749401"/>
                </a:lnTo>
                <a:close/>
              </a:path>
              <a:path w="2824479" h="767714">
                <a:moveTo>
                  <a:pt x="592188" y="749401"/>
                </a:moveTo>
                <a:lnTo>
                  <a:pt x="581533" y="749401"/>
                </a:lnTo>
                <a:lnTo>
                  <a:pt x="576973" y="753973"/>
                </a:lnTo>
                <a:lnTo>
                  <a:pt x="576973" y="763104"/>
                </a:lnTo>
                <a:lnTo>
                  <a:pt x="581533" y="767676"/>
                </a:lnTo>
                <a:lnTo>
                  <a:pt x="592188" y="767676"/>
                </a:lnTo>
                <a:lnTo>
                  <a:pt x="596760" y="763104"/>
                </a:lnTo>
                <a:lnTo>
                  <a:pt x="596760" y="753973"/>
                </a:lnTo>
                <a:lnTo>
                  <a:pt x="592188" y="749401"/>
                </a:lnTo>
                <a:close/>
              </a:path>
              <a:path w="2824479" h="767714">
                <a:moveTo>
                  <a:pt x="554139" y="749401"/>
                </a:moveTo>
                <a:lnTo>
                  <a:pt x="543483" y="749401"/>
                </a:lnTo>
                <a:lnTo>
                  <a:pt x="538911" y="753973"/>
                </a:lnTo>
                <a:lnTo>
                  <a:pt x="538911" y="763104"/>
                </a:lnTo>
                <a:lnTo>
                  <a:pt x="543483" y="767676"/>
                </a:lnTo>
                <a:lnTo>
                  <a:pt x="554139" y="767676"/>
                </a:lnTo>
                <a:lnTo>
                  <a:pt x="558698" y="763104"/>
                </a:lnTo>
                <a:lnTo>
                  <a:pt x="558698" y="753973"/>
                </a:lnTo>
                <a:lnTo>
                  <a:pt x="554139" y="749401"/>
                </a:lnTo>
                <a:close/>
              </a:path>
              <a:path w="2824479" h="767714">
                <a:moveTo>
                  <a:pt x="516077" y="749401"/>
                </a:moveTo>
                <a:lnTo>
                  <a:pt x="505421" y="749401"/>
                </a:lnTo>
                <a:lnTo>
                  <a:pt x="500849" y="753973"/>
                </a:lnTo>
                <a:lnTo>
                  <a:pt x="500849" y="763104"/>
                </a:lnTo>
                <a:lnTo>
                  <a:pt x="505421" y="767676"/>
                </a:lnTo>
                <a:lnTo>
                  <a:pt x="516077" y="767676"/>
                </a:lnTo>
                <a:lnTo>
                  <a:pt x="520649" y="763104"/>
                </a:lnTo>
                <a:lnTo>
                  <a:pt x="520649" y="753973"/>
                </a:lnTo>
                <a:lnTo>
                  <a:pt x="516077" y="749401"/>
                </a:lnTo>
                <a:close/>
              </a:path>
              <a:path w="2824479" h="767714">
                <a:moveTo>
                  <a:pt x="478015" y="749401"/>
                </a:moveTo>
                <a:lnTo>
                  <a:pt x="467360" y="749401"/>
                </a:lnTo>
                <a:lnTo>
                  <a:pt x="462800" y="753973"/>
                </a:lnTo>
                <a:lnTo>
                  <a:pt x="462800" y="763104"/>
                </a:lnTo>
                <a:lnTo>
                  <a:pt x="467360" y="767676"/>
                </a:lnTo>
                <a:lnTo>
                  <a:pt x="478015" y="767676"/>
                </a:lnTo>
                <a:lnTo>
                  <a:pt x="482587" y="763104"/>
                </a:lnTo>
                <a:lnTo>
                  <a:pt x="482587" y="753973"/>
                </a:lnTo>
                <a:lnTo>
                  <a:pt x="478015" y="749401"/>
                </a:lnTo>
                <a:close/>
              </a:path>
              <a:path w="2824479" h="767714">
                <a:moveTo>
                  <a:pt x="439966" y="749401"/>
                </a:moveTo>
                <a:lnTo>
                  <a:pt x="429298" y="749401"/>
                </a:lnTo>
                <a:lnTo>
                  <a:pt x="424738" y="753973"/>
                </a:lnTo>
                <a:lnTo>
                  <a:pt x="424738" y="763104"/>
                </a:lnTo>
                <a:lnTo>
                  <a:pt x="429298" y="767676"/>
                </a:lnTo>
                <a:lnTo>
                  <a:pt x="439966" y="767676"/>
                </a:lnTo>
                <a:lnTo>
                  <a:pt x="444525" y="763104"/>
                </a:lnTo>
                <a:lnTo>
                  <a:pt x="444525" y="753973"/>
                </a:lnTo>
                <a:lnTo>
                  <a:pt x="439966" y="749401"/>
                </a:lnTo>
                <a:close/>
              </a:path>
              <a:path w="2824479" h="767714">
                <a:moveTo>
                  <a:pt x="401904" y="749401"/>
                </a:moveTo>
                <a:lnTo>
                  <a:pt x="391248" y="749401"/>
                </a:lnTo>
                <a:lnTo>
                  <a:pt x="386676" y="753973"/>
                </a:lnTo>
                <a:lnTo>
                  <a:pt x="386676" y="763104"/>
                </a:lnTo>
                <a:lnTo>
                  <a:pt x="391248" y="767676"/>
                </a:lnTo>
                <a:lnTo>
                  <a:pt x="401904" y="767676"/>
                </a:lnTo>
                <a:lnTo>
                  <a:pt x="406463" y="763104"/>
                </a:lnTo>
                <a:lnTo>
                  <a:pt x="406463" y="753973"/>
                </a:lnTo>
                <a:lnTo>
                  <a:pt x="401904" y="749401"/>
                </a:lnTo>
                <a:close/>
              </a:path>
              <a:path w="2824479" h="767714">
                <a:moveTo>
                  <a:pt x="363842" y="749401"/>
                </a:moveTo>
                <a:lnTo>
                  <a:pt x="353187" y="749401"/>
                </a:lnTo>
                <a:lnTo>
                  <a:pt x="348615" y="753973"/>
                </a:lnTo>
                <a:lnTo>
                  <a:pt x="348615" y="763104"/>
                </a:lnTo>
                <a:lnTo>
                  <a:pt x="353187" y="767676"/>
                </a:lnTo>
                <a:lnTo>
                  <a:pt x="363842" y="767676"/>
                </a:lnTo>
                <a:lnTo>
                  <a:pt x="368414" y="763104"/>
                </a:lnTo>
                <a:lnTo>
                  <a:pt x="368414" y="753973"/>
                </a:lnTo>
                <a:lnTo>
                  <a:pt x="363842" y="749401"/>
                </a:lnTo>
                <a:close/>
              </a:path>
              <a:path w="2824479" h="767714">
                <a:moveTo>
                  <a:pt x="325780" y="749401"/>
                </a:moveTo>
                <a:lnTo>
                  <a:pt x="315125" y="749401"/>
                </a:lnTo>
                <a:lnTo>
                  <a:pt x="310565" y="753973"/>
                </a:lnTo>
                <a:lnTo>
                  <a:pt x="310565" y="763104"/>
                </a:lnTo>
                <a:lnTo>
                  <a:pt x="315125" y="767676"/>
                </a:lnTo>
                <a:lnTo>
                  <a:pt x="325780" y="767676"/>
                </a:lnTo>
                <a:lnTo>
                  <a:pt x="330352" y="763104"/>
                </a:lnTo>
                <a:lnTo>
                  <a:pt x="330352" y="753973"/>
                </a:lnTo>
                <a:lnTo>
                  <a:pt x="325780" y="749401"/>
                </a:lnTo>
                <a:close/>
              </a:path>
              <a:path w="2824479" h="767714">
                <a:moveTo>
                  <a:pt x="287731" y="749401"/>
                </a:moveTo>
                <a:lnTo>
                  <a:pt x="277075" y="749401"/>
                </a:lnTo>
                <a:lnTo>
                  <a:pt x="272503" y="753973"/>
                </a:lnTo>
                <a:lnTo>
                  <a:pt x="272503" y="763104"/>
                </a:lnTo>
                <a:lnTo>
                  <a:pt x="277075" y="767676"/>
                </a:lnTo>
                <a:lnTo>
                  <a:pt x="287731" y="767676"/>
                </a:lnTo>
                <a:lnTo>
                  <a:pt x="292290" y="763104"/>
                </a:lnTo>
                <a:lnTo>
                  <a:pt x="292290" y="753973"/>
                </a:lnTo>
                <a:lnTo>
                  <a:pt x="287731" y="749401"/>
                </a:lnTo>
                <a:close/>
              </a:path>
              <a:path w="2824479" h="767714">
                <a:moveTo>
                  <a:pt x="249669" y="749401"/>
                </a:moveTo>
                <a:lnTo>
                  <a:pt x="239014" y="749401"/>
                </a:lnTo>
                <a:lnTo>
                  <a:pt x="234442" y="753973"/>
                </a:lnTo>
                <a:lnTo>
                  <a:pt x="234442" y="763104"/>
                </a:lnTo>
                <a:lnTo>
                  <a:pt x="239014" y="767676"/>
                </a:lnTo>
                <a:lnTo>
                  <a:pt x="249669" y="767676"/>
                </a:lnTo>
                <a:lnTo>
                  <a:pt x="254241" y="763104"/>
                </a:lnTo>
                <a:lnTo>
                  <a:pt x="254241" y="753973"/>
                </a:lnTo>
                <a:lnTo>
                  <a:pt x="249669" y="749401"/>
                </a:lnTo>
                <a:close/>
              </a:path>
              <a:path w="2824479" h="767714">
                <a:moveTo>
                  <a:pt x="211607" y="749401"/>
                </a:moveTo>
                <a:lnTo>
                  <a:pt x="200952" y="749401"/>
                </a:lnTo>
                <a:lnTo>
                  <a:pt x="196392" y="753973"/>
                </a:lnTo>
                <a:lnTo>
                  <a:pt x="196392" y="763104"/>
                </a:lnTo>
                <a:lnTo>
                  <a:pt x="200952" y="767676"/>
                </a:lnTo>
                <a:lnTo>
                  <a:pt x="211607" y="767676"/>
                </a:lnTo>
                <a:lnTo>
                  <a:pt x="216179" y="763104"/>
                </a:lnTo>
                <a:lnTo>
                  <a:pt x="216179" y="753973"/>
                </a:lnTo>
                <a:lnTo>
                  <a:pt x="211607" y="749401"/>
                </a:lnTo>
                <a:close/>
              </a:path>
              <a:path w="2824479" h="767714">
                <a:moveTo>
                  <a:pt x="173545" y="749401"/>
                </a:moveTo>
                <a:lnTo>
                  <a:pt x="162890" y="749401"/>
                </a:lnTo>
                <a:lnTo>
                  <a:pt x="158330" y="753973"/>
                </a:lnTo>
                <a:lnTo>
                  <a:pt x="158330" y="763104"/>
                </a:lnTo>
                <a:lnTo>
                  <a:pt x="162890" y="767676"/>
                </a:lnTo>
                <a:lnTo>
                  <a:pt x="173545" y="767676"/>
                </a:lnTo>
                <a:lnTo>
                  <a:pt x="178117" y="763104"/>
                </a:lnTo>
                <a:lnTo>
                  <a:pt x="178117" y="753973"/>
                </a:lnTo>
                <a:lnTo>
                  <a:pt x="173545" y="749401"/>
                </a:lnTo>
                <a:close/>
              </a:path>
              <a:path w="2824479" h="767714">
                <a:moveTo>
                  <a:pt x="135496" y="749401"/>
                </a:moveTo>
                <a:lnTo>
                  <a:pt x="124841" y="749401"/>
                </a:lnTo>
                <a:lnTo>
                  <a:pt x="120269" y="753973"/>
                </a:lnTo>
                <a:lnTo>
                  <a:pt x="120269" y="763104"/>
                </a:lnTo>
                <a:lnTo>
                  <a:pt x="124841" y="767676"/>
                </a:lnTo>
                <a:lnTo>
                  <a:pt x="135496" y="767676"/>
                </a:lnTo>
                <a:lnTo>
                  <a:pt x="140055" y="763104"/>
                </a:lnTo>
                <a:lnTo>
                  <a:pt x="140055" y="753973"/>
                </a:lnTo>
                <a:lnTo>
                  <a:pt x="135496" y="749401"/>
                </a:lnTo>
                <a:close/>
              </a:path>
              <a:path w="2824479" h="767714">
                <a:moveTo>
                  <a:pt x="97434" y="749401"/>
                </a:moveTo>
                <a:lnTo>
                  <a:pt x="86779" y="749401"/>
                </a:lnTo>
                <a:lnTo>
                  <a:pt x="82207" y="753973"/>
                </a:lnTo>
                <a:lnTo>
                  <a:pt x="82207" y="763104"/>
                </a:lnTo>
                <a:lnTo>
                  <a:pt x="86779" y="767676"/>
                </a:lnTo>
                <a:lnTo>
                  <a:pt x="97434" y="767676"/>
                </a:lnTo>
                <a:lnTo>
                  <a:pt x="102006" y="763104"/>
                </a:lnTo>
                <a:lnTo>
                  <a:pt x="102006" y="753973"/>
                </a:lnTo>
                <a:lnTo>
                  <a:pt x="97434" y="749401"/>
                </a:lnTo>
                <a:close/>
              </a:path>
              <a:path w="2824479" h="767714">
                <a:moveTo>
                  <a:pt x="59372" y="749401"/>
                </a:moveTo>
                <a:lnTo>
                  <a:pt x="48717" y="749401"/>
                </a:lnTo>
                <a:lnTo>
                  <a:pt x="44157" y="753973"/>
                </a:lnTo>
                <a:lnTo>
                  <a:pt x="44157" y="763104"/>
                </a:lnTo>
                <a:lnTo>
                  <a:pt x="48717" y="767676"/>
                </a:lnTo>
                <a:lnTo>
                  <a:pt x="59372" y="767676"/>
                </a:lnTo>
                <a:lnTo>
                  <a:pt x="63944" y="763104"/>
                </a:lnTo>
                <a:lnTo>
                  <a:pt x="63944" y="753973"/>
                </a:lnTo>
                <a:lnTo>
                  <a:pt x="59372" y="749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6623672" y="3876497"/>
            <a:ext cx="2824480" cy="342900"/>
          </a:xfrm>
          <a:custGeom>
            <a:avLst/>
            <a:gdLst/>
            <a:ahLst/>
            <a:cxnLst/>
            <a:rect l="l" t="t" r="r" b="b"/>
            <a:pathLst>
              <a:path w="2824479" h="342900">
                <a:moveTo>
                  <a:pt x="15227" y="304634"/>
                </a:moveTo>
                <a:lnTo>
                  <a:pt x="4572" y="304634"/>
                </a:lnTo>
                <a:lnTo>
                  <a:pt x="0" y="309206"/>
                </a:lnTo>
                <a:lnTo>
                  <a:pt x="0" y="319862"/>
                </a:lnTo>
                <a:lnTo>
                  <a:pt x="4572" y="324434"/>
                </a:lnTo>
                <a:lnTo>
                  <a:pt x="15227" y="324434"/>
                </a:lnTo>
                <a:lnTo>
                  <a:pt x="19799" y="319862"/>
                </a:lnTo>
                <a:lnTo>
                  <a:pt x="19799" y="309206"/>
                </a:lnTo>
                <a:lnTo>
                  <a:pt x="15227" y="304634"/>
                </a:lnTo>
                <a:close/>
              </a:path>
              <a:path w="2824479" h="342900">
                <a:moveTo>
                  <a:pt x="15227" y="266560"/>
                </a:moveTo>
                <a:lnTo>
                  <a:pt x="4572" y="266560"/>
                </a:lnTo>
                <a:lnTo>
                  <a:pt x="0" y="271119"/>
                </a:lnTo>
                <a:lnTo>
                  <a:pt x="0" y="281787"/>
                </a:lnTo>
                <a:lnTo>
                  <a:pt x="4572" y="286359"/>
                </a:lnTo>
                <a:lnTo>
                  <a:pt x="15227" y="286359"/>
                </a:lnTo>
                <a:lnTo>
                  <a:pt x="19799" y="281787"/>
                </a:lnTo>
                <a:lnTo>
                  <a:pt x="19799" y="271119"/>
                </a:lnTo>
                <a:lnTo>
                  <a:pt x="15227" y="266560"/>
                </a:lnTo>
                <a:close/>
              </a:path>
              <a:path w="2824479" h="342900">
                <a:moveTo>
                  <a:pt x="15227" y="228473"/>
                </a:moveTo>
                <a:lnTo>
                  <a:pt x="4572" y="228473"/>
                </a:lnTo>
                <a:lnTo>
                  <a:pt x="0" y="233045"/>
                </a:lnTo>
                <a:lnTo>
                  <a:pt x="0" y="243712"/>
                </a:lnTo>
                <a:lnTo>
                  <a:pt x="4572" y="248272"/>
                </a:lnTo>
                <a:lnTo>
                  <a:pt x="15227" y="248272"/>
                </a:lnTo>
                <a:lnTo>
                  <a:pt x="19799" y="243712"/>
                </a:lnTo>
                <a:lnTo>
                  <a:pt x="19799" y="233045"/>
                </a:lnTo>
                <a:lnTo>
                  <a:pt x="15227" y="228473"/>
                </a:lnTo>
                <a:close/>
              </a:path>
              <a:path w="2824479" h="342900">
                <a:moveTo>
                  <a:pt x="15227" y="190398"/>
                </a:moveTo>
                <a:lnTo>
                  <a:pt x="4572" y="190398"/>
                </a:lnTo>
                <a:lnTo>
                  <a:pt x="0" y="194970"/>
                </a:lnTo>
                <a:lnTo>
                  <a:pt x="0" y="205625"/>
                </a:lnTo>
                <a:lnTo>
                  <a:pt x="4572" y="210197"/>
                </a:lnTo>
                <a:lnTo>
                  <a:pt x="15227" y="210197"/>
                </a:lnTo>
                <a:lnTo>
                  <a:pt x="19799" y="205625"/>
                </a:lnTo>
                <a:lnTo>
                  <a:pt x="19799" y="194970"/>
                </a:lnTo>
                <a:lnTo>
                  <a:pt x="15227" y="190398"/>
                </a:lnTo>
                <a:close/>
              </a:path>
              <a:path w="2824479" h="342900">
                <a:moveTo>
                  <a:pt x="15227" y="152311"/>
                </a:moveTo>
                <a:lnTo>
                  <a:pt x="4572" y="152311"/>
                </a:lnTo>
                <a:lnTo>
                  <a:pt x="0" y="156883"/>
                </a:lnTo>
                <a:lnTo>
                  <a:pt x="0" y="167551"/>
                </a:lnTo>
                <a:lnTo>
                  <a:pt x="4572" y="172123"/>
                </a:lnTo>
                <a:lnTo>
                  <a:pt x="15227" y="172123"/>
                </a:lnTo>
                <a:lnTo>
                  <a:pt x="19799" y="167551"/>
                </a:lnTo>
                <a:lnTo>
                  <a:pt x="19799" y="156883"/>
                </a:lnTo>
                <a:lnTo>
                  <a:pt x="15227" y="152311"/>
                </a:lnTo>
                <a:close/>
              </a:path>
              <a:path w="2824479" h="342900">
                <a:moveTo>
                  <a:pt x="15227" y="114236"/>
                </a:moveTo>
                <a:lnTo>
                  <a:pt x="4572" y="114236"/>
                </a:lnTo>
                <a:lnTo>
                  <a:pt x="0" y="118808"/>
                </a:lnTo>
                <a:lnTo>
                  <a:pt x="0" y="129463"/>
                </a:lnTo>
                <a:lnTo>
                  <a:pt x="4572" y="132511"/>
                </a:lnTo>
                <a:lnTo>
                  <a:pt x="15227" y="132511"/>
                </a:lnTo>
                <a:lnTo>
                  <a:pt x="19799" y="129463"/>
                </a:lnTo>
                <a:lnTo>
                  <a:pt x="19799" y="118808"/>
                </a:lnTo>
                <a:lnTo>
                  <a:pt x="15227" y="114236"/>
                </a:lnTo>
                <a:close/>
              </a:path>
              <a:path w="2824479" h="342900">
                <a:moveTo>
                  <a:pt x="15227" y="76161"/>
                </a:moveTo>
                <a:lnTo>
                  <a:pt x="4572" y="76161"/>
                </a:lnTo>
                <a:lnTo>
                  <a:pt x="0" y="80721"/>
                </a:lnTo>
                <a:lnTo>
                  <a:pt x="0" y="91389"/>
                </a:lnTo>
                <a:lnTo>
                  <a:pt x="4572" y="94437"/>
                </a:lnTo>
                <a:lnTo>
                  <a:pt x="15227" y="94437"/>
                </a:lnTo>
                <a:lnTo>
                  <a:pt x="19799" y="91389"/>
                </a:lnTo>
                <a:lnTo>
                  <a:pt x="19799" y="80721"/>
                </a:lnTo>
                <a:lnTo>
                  <a:pt x="15227" y="76161"/>
                </a:lnTo>
                <a:close/>
              </a:path>
              <a:path w="2824479" h="342900">
                <a:moveTo>
                  <a:pt x="15227" y="38074"/>
                </a:moveTo>
                <a:lnTo>
                  <a:pt x="4572" y="38074"/>
                </a:lnTo>
                <a:lnTo>
                  <a:pt x="0" y="42646"/>
                </a:lnTo>
                <a:lnTo>
                  <a:pt x="0" y="53314"/>
                </a:lnTo>
                <a:lnTo>
                  <a:pt x="4572" y="56349"/>
                </a:lnTo>
                <a:lnTo>
                  <a:pt x="15227" y="56349"/>
                </a:lnTo>
                <a:lnTo>
                  <a:pt x="19799" y="53314"/>
                </a:lnTo>
                <a:lnTo>
                  <a:pt x="19799" y="42646"/>
                </a:lnTo>
                <a:lnTo>
                  <a:pt x="15227" y="38074"/>
                </a:lnTo>
                <a:close/>
              </a:path>
              <a:path w="2824479" h="342900">
                <a:moveTo>
                  <a:pt x="15227" y="0"/>
                </a:moveTo>
                <a:lnTo>
                  <a:pt x="4572" y="0"/>
                </a:lnTo>
                <a:lnTo>
                  <a:pt x="0" y="4572"/>
                </a:lnTo>
                <a:lnTo>
                  <a:pt x="0" y="15227"/>
                </a:lnTo>
                <a:lnTo>
                  <a:pt x="4572" y="19799"/>
                </a:lnTo>
                <a:lnTo>
                  <a:pt x="15227" y="19799"/>
                </a:lnTo>
                <a:lnTo>
                  <a:pt x="19799" y="15227"/>
                </a:lnTo>
                <a:lnTo>
                  <a:pt x="19799" y="4572"/>
                </a:lnTo>
                <a:lnTo>
                  <a:pt x="15227" y="0"/>
                </a:lnTo>
                <a:close/>
              </a:path>
              <a:path w="2824479" h="342900">
                <a:moveTo>
                  <a:pt x="53289" y="0"/>
                </a:moveTo>
                <a:lnTo>
                  <a:pt x="42633" y="0"/>
                </a:lnTo>
                <a:lnTo>
                  <a:pt x="38061" y="4572"/>
                </a:lnTo>
                <a:lnTo>
                  <a:pt x="38061" y="15227"/>
                </a:lnTo>
                <a:lnTo>
                  <a:pt x="42633" y="19799"/>
                </a:lnTo>
                <a:lnTo>
                  <a:pt x="53289" y="19799"/>
                </a:lnTo>
                <a:lnTo>
                  <a:pt x="57848" y="15227"/>
                </a:lnTo>
                <a:lnTo>
                  <a:pt x="57848" y="4572"/>
                </a:lnTo>
                <a:lnTo>
                  <a:pt x="53289" y="0"/>
                </a:lnTo>
                <a:close/>
              </a:path>
              <a:path w="2824479" h="342900">
                <a:moveTo>
                  <a:pt x="91351" y="0"/>
                </a:moveTo>
                <a:lnTo>
                  <a:pt x="80683" y="0"/>
                </a:lnTo>
                <a:lnTo>
                  <a:pt x="76123" y="4572"/>
                </a:lnTo>
                <a:lnTo>
                  <a:pt x="76123" y="15227"/>
                </a:lnTo>
                <a:lnTo>
                  <a:pt x="80683" y="19799"/>
                </a:lnTo>
                <a:lnTo>
                  <a:pt x="91351" y="19799"/>
                </a:lnTo>
                <a:lnTo>
                  <a:pt x="95910" y="15227"/>
                </a:lnTo>
                <a:lnTo>
                  <a:pt x="95910" y="4572"/>
                </a:lnTo>
                <a:lnTo>
                  <a:pt x="91351" y="0"/>
                </a:lnTo>
                <a:close/>
              </a:path>
              <a:path w="2824479" h="342900">
                <a:moveTo>
                  <a:pt x="129400" y="0"/>
                </a:moveTo>
                <a:lnTo>
                  <a:pt x="118745" y="0"/>
                </a:lnTo>
                <a:lnTo>
                  <a:pt x="114185" y="4572"/>
                </a:lnTo>
                <a:lnTo>
                  <a:pt x="114185" y="15227"/>
                </a:lnTo>
                <a:lnTo>
                  <a:pt x="118745" y="19799"/>
                </a:lnTo>
                <a:lnTo>
                  <a:pt x="129400" y="19799"/>
                </a:lnTo>
                <a:lnTo>
                  <a:pt x="133972" y="15227"/>
                </a:lnTo>
                <a:lnTo>
                  <a:pt x="133972" y="4572"/>
                </a:lnTo>
                <a:lnTo>
                  <a:pt x="129400" y="0"/>
                </a:lnTo>
                <a:close/>
              </a:path>
              <a:path w="2824479" h="342900">
                <a:moveTo>
                  <a:pt x="167462" y="0"/>
                </a:moveTo>
                <a:lnTo>
                  <a:pt x="156806" y="0"/>
                </a:lnTo>
                <a:lnTo>
                  <a:pt x="152234" y="4572"/>
                </a:lnTo>
                <a:lnTo>
                  <a:pt x="152234" y="15227"/>
                </a:lnTo>
                <a:lnTo>
                  <a:pt x="156806" y="19799"/>
                </a:lnTo>
                <a:lnTo>
                  <a:pt x="167462" y="19799"/>
                </a:lnTo>
                <a:lnTo>
                  <a:pt x="172034" y="15227"/>
                </a:lnTo>
                <a:lnTo>
                  <a:pt x="172034" y="4572"/>
                </a:lnTo>
                <a:lnTo>
                  <a:pt x="167462" y="0"/>
                </a:lnTo>
                <a:close/>
              </a:path>
              <a:path w="2824479" h="342900">
                <a:moveTo>
                  <a:pt x="205524" y="0"/>
                </a:moveTo>
                <a:lnTo>
                  <a:pt x="194868" y="0"/>
                </a:lnTo>
                <a:lnTo>
                  <a:pt x="190296" y="4572"/>
                </a:lnTo>
                <a:lnTo>
                  <a:pt x="190296" y="15227"/>
                </a:lnTo>
                <a:lnTo>
                  <a:pt x="194868" y="19799"/>
                </a:lnTo>
                <a:lnTo>
                  <a:pt x="205524" y="19799"/>
                </a:lnTo>
                <a:lnTo>
                  <a:pt x="210083" y="15227"/>
                </a:lnTo>
                <a:lnTo>
                  <a:pt x="210083" y="4572"/>
                </a:lnTo>
                <a:lnTo>
                  <a:pt x="205524" y="0"/>
                </a:lnTo>
                <a:close/>
              </a:path>
              <a:path w="2824479" h="342900">
                <a:moveTo>
                  <a:pt x="243573" y="0"/>
                </a:moveTo>
                <a:lnTo>
                  <a:pt x="232918" y="0"/>
                </a:lnTo>
                <a:lnTo>
                  <a:pt x="228358" y="4572"/>
                </a:lnTo>
                <a:lnTo>
                  <a:pt x="228358" y="15227"/>
                </a:lnTo>
                <a:lnTo>
                  <a:pt x="232918" y="19799"/>
                </a:lnTo>
                <a:lnTo>
                  <a:pt x="243573" y="19799"/>
                </a:lnTo>
                <a:lnTo>
                  <a:pt x="248145" y="15227"/>
                </a:lnTo>
                <a:lnTo>
                  <a:pt x="248145" y="4572"/>
                </a:lnTo>
                <a:lnTo>
                  <a:pt x="243573" y="0"/>
                </a:lnTo>
                <a:close/>
              </a:path>
              <a:path w="2824479" h="342900">
                <a:moveTo>
                  <a:pt x="281635" y="0"/>
                </a:moveTo>
                <a:lnTo>
                  <a:pt x="270979" y="0"/>
                </a:lnTo>
                <a:lnTo>
                  <a:pt x="266407" y="4572"/>
                </a:lnTo>
                <a:lnTo>
                  <a:pt x="266407" y="15227"/>
                </a:lnTo>
                <a:lnTo>
                  <a:pt x="270979" y="19799"/>
                </a:lnTo>
                <a:lnTo>
                  <a:pt x="281635" y="19799"/>
                </a:lnTo>
                <a:lnTo>
                  <a:pt x="286207" y="15227"/>
                </a:lnTo>
                <a:lnTo>
                  <a:pt x="286207" y="4572"/>
                </a:lnTo>
                <a:lnTo>
                  <a:pt x="281635" y="0"/>
                </a:lnTo>
                <a:close/>
              </a:path>
              <a:path w="2824479" h="342900">
                <a:moveTo>
                  <a:pt x="319697" y="0"/>
                </a:moveTo>
                <a:lnTo>
                  <a:pt x="309041" y="0"/>
                </a:lnTo>
                <a:lnTo>
                  <a:pt x="304469" y="4572"/>
                </a:lnTo>
                <a:lnTo>
                  <a:pt x="304469" y="15227"/>
                </a:lnTo>
                <a:lnTo>
                  <a:pt x="309041" y="19799"/>
                </a:lnTo>
                <a:lnTo>
                  <a:pt x="319697" y="19799"/>
                </a:lnTo>
                <a:lnTo>
                  <a:pt x="324256" y="15227"/>
                </a:lnTo>
                <a:lnTo>
                  <a:pt x="324256" y="4572"/>
                </a:lnTo>
                <a:lnTo>
                  <a:pt x="319697" y="0"/>
                </a:lnTo>
                <a:close/>
              </a:path>
              <a:path w="2824479" h="342900">
                <a:moveTo>
                  <a:pt x="357759" y="0"/>
                </a:moveTo>
                <a:lnTo>
                  <a:pt x="347103" y="0"/>
                </a:lnTo>
                <a:lnTo>
                  <a:pt x="342531" y="4572"/>
                </a:lnTo>
                <a:lnTo>
                  <a:pt x="342531" y="15227"/>
                </a:lnTo>
                <a:lnTo>
                  <a:pt x="347103" y="19799"/>
                </a:lnTo>
                <a:lnTo>
                  <a:pt x="357759" y="19799"/>
                </a:lnTo>
                <a:lnTo>
                  <a:pt x="362318" y="15227"/>
                </a:lnTo>
                <a:lnTo>
                  <a:pt x="362318" y="4572"/>
                </a:lnTo>
                <a:lnTo>
                  <a:pt x="357759" y="0"/>
                </a:lnTo>
                <a:close/>
              </a:path>
              <a:path w="2824479" h="342900">
                <a:moveTo>
                  <a:pt x="395808" y="0"/>
                </a:moveTo>
                <a:lnTo>
                  <a:pt x="385152" y="0"/>
                </a:lnTo>
                <a:lnTo>
                  <a:pt x="380593" y="4572"/>
                </a:lnTo>
                <a:lnTo>
                  <a:pt x="380593" y="15227"/>
                </a:lnTo>
                <a:lnTo>
                  <a:pt x="385152" y="19799"/>
                </a:lnTo>
                <a:lnTo>
                  <a:pt x="395808" y="19799"/>
                </a:lnTo>
                <a:lnTo>
                  <a:pt x="400380" y="15227"/>
                </a:lnTo>
                <a:lnTo>
                  <a:pt x="400380" y="4572"/>
                </a:lnTo>
                <a:lnTo>
                  <a:pt x="395808" y="0"/>
                </a:lnTo>
                <a:close/>
              </a:path>
              <a:path w="2824479" h="342900">
                <a:moveTo>
                  <a:pt x="433870" y="0"/>
                </a:moveTo>
                <a:lnTo>
                  <a:pt x="423214" y="0"/>
                </a:lnTo>
                <a:lnTo>
                  <a:pt x="418642" y="4572"/>
                </a:lnTo>
                <a:lnTo>
                  <a:pt x="418642" y="15227"/>
                </a:lnTo>
                <a:lnTo>
                  <a:pt x="423214" y="19799"/>
                </a:lnTo>
                <a:lnTo>
                  <a:pt x="433870" y="19799"/>
                </a:lnTo>
                <a:lnTo>
                  <a:pt x="438442" y="15227"/>
                </a:lnTo>
                <a:lnTo>
                  <a:pt x="438442" y="4572"/>
                </a:lnTo>
                <a:lnTo>
                  <a:pt x="433870" y="0"/>
                </a:lnTo>
                <a:close/>
              </a:path>
              <a:path w="2824479" h="342900">
                <a:moveTo>
                  <a:pt x="471931" y="0"/>
                </a:moveTo>
                <a:lnTo>
                  <a:pt x="461276" y="0"/>
                </a:lnTo>
                <a:lnTo>
                  <a:pt x="456704" y="4572"/>
                </a:lnTo>
                <a:lnTo>
                  <a:pt x="456704" y="15227"/>
                </a:lnTo>
                <a:lnTo>
                  <a:pt x="461276" y="19799"/>
                </a:lnTo>
                <a:lnTo>
                  <a:pt x="471931" y="19799"/>
                </a:lnTo>
                <a:lnTo>
                  <a:pt x="476491" y="15227"/>
                </a:lnTo>
                <a:lnTo>
                  <a:pt x="476491" y="4572"/>
                </a:lnTo>
                <a:lnTo>
                  <a:pt x="471931" y="0"/>
                </a:lnTo>
                <a:close/>
              </a:path>
              <a:path w="2824479" h="342900">
                <a:moveTo>
                  <a:pt x="509993" y="0"/>
                </a:moveTo>
                <a:lnTo>
                  <a:pt x="499325" y="0"/>
                </a:lnTo>
                <a:lnTo>
                  <a:pt x="494766" y="4572"/>
                </a:lnTo>
                <a:lnTo>
                  <a:pt x="494766" y="15227"/>
                </a:lnTo>
                <a:lnTo>
                  <a:pt x="499325" y="19799"/>
                </a:lnTo>
                <a:lnTo>
                  <a:pt x="509993" y="19799"/>
                </a:lnTo>
                <a:lnTo>
                  <a:pt x="514553" y="15227"/>
                </a:lnTo>
                <a:lnTo>
                  <a:pt x="514553" y="4572"/>
                </a:lnTo>
                <a:lnTo>
                  <a:pt x="509993" y="0"/>
                </a:lnTo>
                <a:close/>
              </a:path>
              <a:path w="2824479" h="342900">
                <a:moveTo>
                  <a:pt x="548043" y="0"/>
                </a:moveTo>
                <a:lnTo>
                  <a:pt x="537387" y="0"/>
                </a:lnTo>
                <a:lnTo>
                  <a:pt x="532828" y="4572"/>
                </a:lnTo>
                <a:lnTo>
                  <a:pt x="532828" y="15227"/>
                </a:lnTo>
                <a:lnTo>
                  <a:pt x="537387" y="19799"/>
                </a:lnTo>
                <a:lnTo>
                  <a:pt x="548043" y="19799"/>
                </a:lnTo>
                <a:lnTo>
                  <a:pt x="552615" y="15227"/>
                </a:lnTo>
                <a:lnTo>
                  <a:pt x="552615" y="4572"/>
                </a:lnTo>
                <a:lnTo>
                  <a:pt x="548043" y="0"/>
                </a:lnTo>
                <a:close/>
              </a:path>
              <a:path w="2824479" h="342900">
                <a:moveTo>
                  <a:pt x="586104" y="0"/>
                </a:moveTo>
                <a:lnTo>
                  <a:pt x="575449" y="0"/>
                </a:lnTo>
                <a:lnTo>
                  <a:pt x="572401" y="4572"/>
                </a:lnTo>
                <a:lnTo>
                  <a:pt x="572401" y="15227"/>
                </a:lnTo>
                <a:lnTo>
                  <a:pt x="575449" y="19799"/>
                </a:lnTo>
                <a:lnTo>
                  <a:pt x="586104" y="19799"/>
                </a:lnTo>
                <a:lnTo>
                  <a:pt x="590676" y="15227"/>
                </a:lnTo>
                <a:lnTo>
                  <a:pt x="590676" y="4572"/>
                </a:lnTo>
                <a:lnTo>
                  <a:pt x="586104" y="0"/>
                </a:lnTo>
                <a:close/>
              </a:path>
              <a:path w="2824479" h="342900">
                <a:moveTo>
                  <a:pt x="624166" y="0"/>
                </a:moveTo>
                <a:lnTo>
                  <a:pt x="613511" y="0"/>
                </a:lnTo>
                <a:lnTo>
                  <a:pt x="610463" y="4572"/>
                </a:lnTo>
                <a:lnTo>
                  <a:pt x="610463" y="15227"/>
                </a:lnTo>
                <a:lnTo>
                  <a:pt x="613511" y="19799"/>
                </a:lnTo>
                <a:lnTo>
                  <a:pt x="624166" y="19799"/>
                </a:lnTo>
                <a:lnTo>
                  <a:pt x="628726" y="15227"/>
                </a:lnTo>
                <a:lnTo>
                  <a:pt x="628726" y="4572"/>
                </a:lnTo>
                <a:lnTo>
                  <a:pt x="624166" y="0"/>
                </a:lnTo>
                <a:close/>
              </a:path>
              <a:path w="2824479" h="342900">
                <a:moveTo>
                  <a:pt x="662216" y="0"/>
                </a:moveTo>
                <a:lnTo>
                  <a:pt x="651560" y="0"/>
                </a:lnTo>
                <a:lnTo>
                  <a:pt x="648525" y="4572"/>
                </a:lnTo>
                <a:lnTo>
                  <a:pt x="648525" y="15227"/>
                </a:lnTo>
                <a:lnTo>
                  <a:pt x="651560" y="19799"/>
                </a:lnTo>
                <a:lnTo>
                  <a:pt x="662216" y="19799"/>
                </a:lnTo>
                <a:lnTo>
                  <a:pt x="666788" y="15227"/>
                </a:lnTo>
                <a:lnTo>
                  <a:pt x="666788" y="4572"/>
                </a:lnTo>
                <a:lnTo>
                  <a:pt x="662216" y="0"/>
                </a:lnTo>
                <a:close/>
              </a:path>
              <a:path w="2824479" h="342900">
                <a:moveTo>
                  <a:pt x="700277" y="0"/>
                </a:moveTo>
                <a:lnTo>
                  <a:pt x="689622" y="0"/>
                </a:lnTo>
                <a:lnTo>
                  <a:pt x="686574" y="4572"/>
                </a:lnTo>
                <a:lnTo>
                  <a:pt x="686574" y="15227"/>
                </a:lnTo>
                <a:lnTo>
                  <a:pt x="689622" y="19799"/>
                </a:lnTo>
                <a:lnTo>
                  <a:pt x="700277" y="19799"/>
                </a:lnTo>
                <a:lnTo>
                  <a:pt x="704850" y="15227"/>
                </a:lnTo>
                <a:lnTo>
                  <a:pt x="704850" y="4572"/>
                </a:lnTo>
                <a:lnTo>
                  <a:pt x="700277" y="0"/>
                </a:lnTo>
                <a:close/>
              </a:path>
              <a:path w="2824479" h="342900">
                <a:moveTo>
                  <a:pt x="738339" y="0"/>
                </a:moveTo>
                <a:lnTo>
                  <a:pt x="727684" y="0"/>
                </a:lnTo>
                <a:lnTo>
                  <a:pt x="724636" y="4572"/>
                </a:lnTo>
                <a:lnTo>
                  <a:pt x="724636" y="15227"/>
                </a:lnTo>
                <a:lnTo>
                  <a:pt x="727684" y="19799"/>
                </a:lnTo>
                <a:lnTo>
                  <a:pt x="738339" y="19799"/>
                </a:lnTo>
                <a:lnTo>
                  <a:pt x="742899" y="15227"/>
                </a:lnTo>
                <a:lnTo>
                  <a:pt x="742899" y="4572"/>
                </a:lnTo>
                <a:lnTo>
                  <a:pt x="738339" y="0"/>
                </a:lnTo>
                <a:close/>
              </a:path>
              <a:path w="2824479" h="342900">
                <a:moveTo>
                  <a:pt x="776401" y="0"/>
                </a:moveTo>
                <a:lnTo>
                  <a:pt x="765746" y="0"/>
                </a:lnTo>
                <a:lnTo>
                  <a:pt x="762698" y="4572"/>
                </a:lnTo>
                <a:lnTo>
                  <a:pt x="762698" y="15227"/>
                </a:lnTo>
                <a:lnTo>
                  <a:pt x="765746" y="19799"/>
                </a:lnTo>
                <a:lnTo>
                  <a:pt x="776401" y="19799"/>
                </a:lnTo>
                <a:lnTo>
                  <a:pt x="780961" y="15227"/>
                </a:lnTo>
                <a:lnTo>
                  <a:pt x="780961" y="4572"/>
                </a:lnTo>
                <a:lnTo>
                  <a:pt x="776401" y="0"/>
                </a:lnTo>
                <a:close/>
              </a:path>
              <a:path w="2824479" h="342900">
                <a:moveTo>
                  <a:pt x="814451" y="0"/>
                </a:moveTo>
                <a:lnTo>
                  <a:pt x="803795" y="0"/>
                </a:lnTo>
                <a:lnTo>
                  <a:pt x="800747" y="4572"/>
                </a:lnTo>
                <a:lnTo>
                  <a:pt x="800747" y="15227"/>
                </a:lnTo>
                <a:lnTo>
                  <a:pt x="803795" y="19799"/>
                </a:lnTo>
                <a:lnTo>
                  <a:pt x="814451" y="19799"/>
                </a:lnTo>
                <a:lnTo>
                  <a:pt x="819023" y="15227"/>
                </a:lnTo>
                <a:lnTo>
                  <a:pt x="819023" y="4572"/>
                </a:lnTo>
                <a:lnTo>
                  <a:pt x="814451" y="0"/>
                </a:lnTo>
                <a:close/>
              </a:path>
              <a:path w="2824479" h="342900">
                <a:moveTo>
                  <a:pt x="852512" y="0"/>
                </a:moveTo>
                <a:lnTo>
                  <a:pt x="841857" y="0"/>
                </a:lnTo>
                <a:lnTo>
                  <a:pt x="838809" y="4572"/>
                </a:lnTo>
                <a:lnTo>
                  <a:pt x="838809" y="15227"/>
                </a:lnTo>
                <a:lnTo>
                  <a:pt x="841857" y="19799"/>
                </a:lnTo>
                <a:lnTo>
                  <a:pt x="852512" y="19799"/>
                </a:lnTo>
                <a:lnTo>
                  <a:pt x="857084" y="15227"/>
                </a:lnTo>
                <a:lnTo>
                  <a:pt x="857084" y="4572"/>
                </a:lnTo>
                <a:lnTo>
                  <a:pt x="852512" y="0"/>
                </a:lnTo>
                <a:close/>
              </a:path>
              <a:path w="2824479" h="342900">
                <a:moveTo>
                  <a:pt x="890574" y="0"/>
                </a:moveTo>
                <a:lnTo>
                  <a:pt x="879919" y="0"/>
                </a:lnTo>
                <a:lnTo>
                  <a:pt x="876871" y="4572"/>
                </a:lnTo>
                <a:lnTo>
                  <a:pt x="876871" y="15227"/>
                </a:lnTo>
                <a:lnTo>
                  <a:pt x="879919" y="19799"/>
                </a:lnTo>
                <a:lnTo>
                  <a:pt x="890574" y="19799"/>
                </a:lnTo>
                <a:lnTo>
                  <a:pt x="895134" y="15227"/>
                </a:lnTo>
                <a:lnTo>
                  <a:pt x="895134" y="4572"/>
                </a:lnTo>
                <a:lnTo>
                  <a:pt x="890574" y="0"/>
                </a:lnTo>
                <a:close/>
              </a:path>
              <a:path w="2824479" h="342900">
                <a:moveTo>
                  <a:pt x="928624" y="0"/>
                </a:moveTo>
                <a:lnTo>
                  <a:pt x="917968" y="0"/>
                </a:lnTo>
                <a:lnTo>
                  <a:pt x="914933" y="4572"/>
                </a:lnTo>
                <a:lnTo>
                  <a:pt x="914933" y="15227"/>
                </a:lnTo>
                <a:lnTo>
                  <a:pt x="917968" y="19799"/>
                </a:lnTo>
                <a:lnTo>
                  <a:pt x="928624" y="19799"/>
                </a:lnTo>
                <a:lnTo>
                  <a:pt x="933196" y="15227"/>
                </a:lnTo>
                <a:lnTo>
                  <a:pt x="933196" y="4572"/>
                </a:lnTo>
                <a:lnTo>
                  <a:pt x="928624" y="0"/>
                </a:lnTo>
                <a:close/>
              </a:path>
              <a:path w="2824479" h="342900">
                <a:moveTo>
                  <a:pt x="966685" y="0"/>
                </a:moveTo>
                <a:lnTo>
                  <a:pt x="956030" y="0"/>
                </a:lnTo>
                <a:lnTo>
                  <a:pt x="952982" y="4572"/>
                </a:lnTo>
                <a:lnTo>
                  <a:pt x="952982" y="15227"/>
                </a:lnTo>
                <a:lnTo>
                  <a:pt x="956030" y="19799"/>
                </a:lnTo>
                <a:lnTo>
                  <a:pt x="966685" y="19799"/>
                </a:lnTo>
                <a:lnTo>
                  <a:pt x="971257" y="15227"/>
                </a:lnTo>
                <a:lnTo>
                  <a:pt x="971257" y="4572"/>
                </a:lnTo>
                <a:lnTo>
                  <a:pt x="966685" y="0"/>
                </a:lnTo>
                <a:close/>
              </a:path>
              <a:path w="2824479" h="342900">
                <a:moveTo>
                  <a:pt x="1004747" y="0"/>
                </a:moveTo>
                <a:lnTo>
                  <a:pt x="994092" y="0"/>
                </a:lnTo>
                <a:lnTo>
                  <a:pt x="991044" y="4572"/>
                </a:lnTo>
                <a:lnTo>
                  <a:pt x="991044" y="15227"/>
                </a:lnTo>
                <a:lnTo>
                  <a:pt x="994092" y="19799"/>
                </a:lnTo>
                <a:lnTo>
                  <a:pt x="1004747" y="19799"/>
                </a:lnTo>
                <a:lnTo>
                  <a:pt x="1009319" y="15227"/>
                </a:lnTo>
                <a:lnTo>
                  <a:pt x="1009319" y="4572"/>
                </a:lnTo>
                <a:lnTo>
                  <a:pt x="1004747" y="0"/>
                </a:lnTo>
                <a:close/>
              </a:path>
              <a:path w="2824479" h="342900">
                <a:moveTo>
                  <a:pt x="1042809" y="0"/>
                </a:moveTo>
                <a:lnTo>
                  <a:pt x="1032154" y="0"/>
                </a:lnTo>
                <a:lnTo>
                  <a:pt x="1029106" y="4572"/>
                </a:lnTo>
                <a:lnTo>
                  <a:pt x="1029106" y="15227"/>
                </a:lnTo>
                <a:lnTo>
                  <a:pt x="1032154" y="19799"/>
                </a:lnTo>
                <a:lnTo>
                  <a:pt x="1042809" y="19799"/>
                </a:lnTo>
                <a:lnTo>
                  <a:pt x="1047369" y="15227"/>
                </a:lnTo>
                <a:lnTo>
                  <a:pt x="1047369" y="4572"/>
                </a:lnTo>
                <a:lnTo>
                  <a:pt x="1042809" y="0"/>
                </a:lnTo>
                <a:close/>
              </a:path>
              <a:path w="2824479" h="342900">
                <a:moveTo>
                  <a:pt x="1080858" y="0"/>
                </a:moveTo>
                <a:lnTo>
                  <a:pt x="1070203" y="0"/>
                </a:lnTo>
                <a:lnTo>
                  <a:pt x="1067168" y="4572"/>
                </a:lnTo>
                <a:lnTo>
                  <a:pt x="1067168" y="15227"/>
                </a:lnTo>
                <a:lnTo>
                  <a:pt x="1070203" y="19799"/>
                </a:lnTo>
                <a:lnTo>
                  <a:pt x="1080858" y="19799"/>
                </a:lnTo>
                <a:lnTo>
                  <a:pt x="1085430" y="15227"/>
                </a:lnTo>
                <a:lnTo>
                  <a:pt x="1085430" y="4572"/>
                </a:lnTo>
                <a:lnTo>
                  <a:pt x="1080858" y="0"/>
                </a:lnTo>
                <a:close/>
              </a:path>
              <a:path w="2824479" h="342900">
                <a:moveTo>
                  <a:pt x="1118920" y="0"/>
                </a:moveTo>
                <a:lnTo>
                  <a:pt x="1108265" y="0"/>
                </a:lnTo>
                <a:lnTo>
                  <a:pt x="1105217" y="4572"/>
                </a:lnTo>
                <a:lnTo>
                  <a:pt x="1105217" y="15227"/>
                </a:lnTo>
                <a:lnTo>
                  <a:pt x="1108265" y="19799"/>
                </a:lnTo>
                <a:lnTo>
                  <a:pt x="1118920" y="19799"/>
                </a:lnTo>
                <a:lnTo>
                  <a:pt x="1123492" y="15227"/>
                </a:lnTo>
                <a:lnTo>
                  <a:pt x="1123492" y="4572"/>
                </a:lnTo>
                <a:lnTo>
                  <a:pt x="1118920" y="0"/>
                </a:lnTo>
                <a:close/>
              </a:path>
              <a:path w="2824479" h="342900">
                <a:moveTo>
                  <a:pt x="1156982" y="0"/>
                </a:moveTo>
                <a:lnTo>
                  <a:pt x="1146327" y="0"/>
                </a:lnTo>
                <a:lnTo>
                  <a:pt x="1143279" y="4572"/>
                </a:lnTo>
                <a:lnTo>
                  <a:pt x="1143279" y="15227"/>
                </a:lnTo>
                <a:lnTo>
                  <a:pt x="1146327" y="19799"/>
                </a:lnTo>
                <a:lnTo>
                  <a:pt x="1156982" y="19799"/>
                </a:lnTo>
                <a:lnTo>
                  <a:pt x="1161542" y="15227"/>
                </a:lnTo>
                <a:lnTo>
                  <a:pt x="1161542" y="4572"/>
                </a:lnTo>
                <a:lnTo>
                  <a:pt x="1156982" y="0"/>
                </a:lnTo>
                <a:close/>
              </a:path>
              <a:path w="2824479" h="342900">
                <a:moveTo>
                  <a:pt x="1195031" y="0"/>
                </a:moveTo>
                <a:lnTo>
                  <a:pt x="1185900" y="0"/>
                </a:lnTo>
                <a:lnTo>
                  <a:pt x="1181341" y="4572"/>
                </a:lnTo>
                <a:lnTo>
                  <a:pt x="1181341" y="15227"/>
                </a:lnTo>
                <a:lnTo>
                  <a:pt x="1185900" y="19799"/>
                </a:lnTo>
                <a:lnTo>
                  <a:pt x="1195031" y="19799"/>
                </a:lnTo>
                <a:lnTo>
                  <a:pt x="1199603" y="15227"/>
                </a:lnTo>
                <a:lnTo>
                  <a:pt x="1199603" y="4572"/>
                </a:lnTo>
                <a:lnTo>
                  <a:pt x="1195031" y="0"/>
                </a:lnTo>
                <a:close/>
              </a:path>
              <a:path w="2824479" h="342900">
                <a:moveTo>
                  <a:pt x="1233093" y="0"/>
                </a:moveTo>
                <a:lnTo>
                  <a:pt x="1223962" y="0"/>
                </a:lnTo>
                <a:lnTo>
                  <a:pt x="1219390" y="4572"/>
                </a:lnTo>
                <a:lnTo>
                  <a:pt x="1219390" y="15227"/>
                </a:lnTo>
                <a:lnTo>
                  <a:pt x="1223962" y="19799"/>
                </a:lnTo>
                <a:lnTo>
                  <a:pt x="1233093" y="19799"/>
                </a:lnTo>
                <a:lnTo>
                  <a:pt x="1237665" y="15227"/>
                </a:lnTo>
                <a:lnTo>
                  <a:pt x="1237665" y="4572"/>
                </a:lnTo>
                <a:lnTo>
                  <a:pt x="1233093" y="0"/>
                </a:lnTo>
                <a:close/>
              </a:path>
              <a:path w="2824479" h="342900">
                <a:moveTo>
                  <a:pt x="1271155" y="0"/>
                </a:moveTo>
                <a:lnTo>
                  <a:pt x="1262024" y="0"/>
                </a:lnTo>
                <a:lnTo>
                  <a:pt x="1257452" y="4572"/>
                </a:lnTo>
                <a:lnTo>
                  <a:pt x="1257452" y="15227"/>
                </a:lnTo>
                <a:lnTo>
                  <a:pt x="1262024" y="19799"/>
                </a:lnTo>
                <a:lnTo>
                  <a:pt x="1271155" y="19799"/>
                </a:lnTo>
                <a:lnTo>
                  <a:pt x="1275727" y="15227"/>
                </a:lnTo>
                <a:lnTo>
                  <a:pt x="1275727" y="4572"/>
                </a:lnTo>
                <a:lnTo>
                  <a:pt x="1271155" y="0"/>
                </a:lnTo>
                <a:close/>
              </a:path>
              <a:path w="2824479" h="342900">
                <a:moveTo>
                  <a:pt x="1309217" y="0"/>
                </a:moveTo>
                <a:lnTo>
                  <a:pt x="1300073" y="0"/>
                </a:lnTo>
                <a:lnTo>
                  <a:pt x="1295514" y="4572"/>
                </a:lnTo>
                <a:lnTo>
                  <a:pt x="1295514" y="15227"/>
                </a:lnTo>
                <a:lnTo>
                  <a:pt x="1300073" y="19799"/>
                </a:lnTo>
                <a:lnTo>
                  <a:pt x="1309217" y="19799"/>
                </a:lnTo>
                <a:lnTo>
                  <a:pt x="1313776" y="15227"/>
                </a:lnTo>
                <a:lnTo>
                  <a:pt x="1313776" y="4572"/>
                </a:lnTo>
                <a:lnTo>
                  <a:pt x="1309217" y="0"/>
                </a:lnTo>
                <a:close/>
              </a:path>
              <a:path w="2824479" h="342900">
                <a:moveTo>
                  <a:pt x="1347266" y="0"/>
                </a:moveTo>
                <a:lnTo>
                  <a:pt x="1338135" y="0"/>
                </a:lnTo>
                <a:lnTo>
                  <a:pt x="1333576" y="4572"/>
                </a:lnTo>
                <a:lnTo>
                  <a:pt x="1333576" y="15227"/>
                </a:lnTo>
                <a:lnTo>
                  <a:pt x="1338135" y="19799"/>
                </a:lnTo>
                <a:lnTo>
                  <a:pt x="1347266" y="19799"/>
                </a:lnTo>
                <a:lnTo>
                  <a:pt x="1351838" y="15227"/>
                </a:lnTo>
                <a:lnTo>
                  <a:pt x="1351838" y="4572"/>
                </a:lnTo>
                <a:lnTo>
                  <a:pt x="1347266" y="0"/>
                </a:lnTo>
                <a:close/>
              </a:path>
              <a:path w="2824479" h="342900">
                <a:moveTo>
                  <a:pt x="1385328" y="0"/>
                </a:moveTo>
                <a:lnTo>
                  <a:pt x="1376197" y="0"/>
                </a:lnTo>
                <a:lnTo>
                  <a:pt x="1371625" y="4572"/>
                </a:lnTo>
                <a:lnTo>
                  <a:pt x="1371625" y="15227"/>
                </a:lnTo>
                <a:lnTo>
                  <a:pt x="1376197" y="19799"/>
                </a:lnTo>
                <a:lnTo>
                  <a:pt x="1385328" y="19799"/>
                </a:lnTo>
                <a:lnTo>
                  <a:pt x="1389900" y="15227"/>
                </a:lnTo>
                <a:lnTo>
                  <a:pt x="1389900" y="4572"/>
                </a:lnTo>
                <a:lnTo>
                  <a:pt x="1385328" y="0"/>
                </a:lnTo>
                <a:close/>
              </a:path>
              <a:path w="2824479" h="342900">
                <a:moveTo>
                  <a:pt x="1423390" y="0"/>
                </a:moveTo>
                <a:lnTo>
                  <a:pt x="1414259" y="0"/>
                </a:lnTo>
                <a:lnTo>
                  <a:pt x="1409687" y="4572"/>
                </a:lnTo>
                <a:lnTo>
                  <a:pt x="1409687" y="15227"/>
                </a:lnTo>
                <a:lnTo>
                  <a:pt x="1414259" y="19799"/>
                </a:lnTo>
                <a:lnTo>
                  <a:pt x="1423390" y="19799"/>
                </a:lnTo>
                <a:lnTo>
                  <a:pt x="1427949" y="15227"/>
                </a:lnTo>
                <a:lnTo>
                  <a:pt x="1427949" y="4572"/>
                </a:lnTo>
                <a:lnTo>
                  <a:pt x="1423390" y="0"/>
                </a:lnTo>
                <a:close/>
              </a:path>
              <a:path w="2824479" h="342900">
                <a:moveTo>
                  <a:pt x="1462963" y="0"/>
                </a:moveTo>
                <a:lnTo>
                  <a:pt x="1452308" y="0"/>
                </a:lnTo>
                <a:lnTo>
                  <a:pt x="1447749" y="4572"/>
                </a:lnTo>
                <a:lnTo>
                  <a:pt x="1447749" y="15227"/>
                </a:lnTo>
                <a:lnTo>
                  <a:pt x="1452308" y="19799"/>
                </a:lnTo>
                <a:lnTo>
                  <a:pt x="1462963" y="19799"/>
                </a:lnTo>
                <a:lnTo>
                  <a:pt x="1466011" y="15227"/>
                </a:lnTo>
                <a:lnTo>
                  <a:pt x="1466011" y="4572"/>
                </a:lnTo>
                <a:lnTo>
                  <a:pt x="1462963" y="0"/>
                </a:lnTo>
                <a:close/>
              </a:path>
              <a:path w="2824479" h="342900">
                <a:moveTo>
                  <a:pt x="1501025" y="0"/>
                </a:moveTo>
                <a:lnTo>
                  <a:pt x="1490370" y="0"/>
                </a:lnTo>
                <a:lnTo>
                  <a:pt x="1485798" y="4572"/>
                </a:lnTo>
                <a:lnTo>
                  <a:pt x="1485798" y="15227"/>
                </a:lnTo>
                <a:lnTo>
                  <a:pt x="1490370" y="19799"/>
                </a:lnTo>
                <a:lnTo>
                  <a:pt x="1501025" y="19799"/>
                </a:lnTo>
                <a:lnTo>
                  <a:pt x="1504073" y="15227"/>
                </a:lnTo>
                <a:lnTo>
                  <a:pt x="1504073" y="4572"/>
                </a:lnTo>
                <a:lnTo>
                  <a:pt x="1501025" y="0"/>
                </a:lnTo>
                <a:close/>
              </a:path>
              <a:path w="2824479" h="342900">
                <a:moveTo>
                  <a:pt x="1539087" y="0"/>
                </a:moveTo>
                <a:lnTo>
                  <a:pt x="1528432" y="0"/>
                </a:lnTo>
                <a:lnTo>
                  <a:pt x="1523860" y="4572"/>
                </a:lnTo>
                <a:lnTo>
                  <a:pt x="1523860" y="15227"/>
                </a:lnTo>
                <a:lnTo>
                  <a:pt x="1528432" y="19799"/>
                </a:lnTo>
                <a:lnTo>
                  <a:pt x="1539087" y="19799"/>
                </a:lnTo>
                <a:lnTo>
                  <a:pt x="1542135" y="15227"/>
                </a:lnTo>
                <a:lnTo>
                  <a:pt x="1542135" y="4572"/>
                </a:lnTo>
                <a:lnTo>
                  <a:pt x="1539087" y="0"/>
                </a:lnTo>
                <a:close/>
              </a:path>
              <a:path w="2824479" h="342900">
                <a:moveTo>
                  <a:pt x="1577149" y="0"/>
                </a:moveTo>
                <a:lnTo>
                  <a:pt x="1566494" y="0"/>
                </a:lnTo>
                <a:lnTo>
                  <a:pt x="1561922" y="4572"/>
                </a:lnTo>
                <a:lnTo>
                  <a:pt x="1561922" y="15227"/>
                </a:lnTo>
                <a:lnTo>
                  <a:pt x="1566494" y="19799"/>
                </a:lnTo>
                <a:lnTo>
                  <a:pt x="1577149" y="19799"/>
                </a:lnTo>
                <a:lnTo>
                  <a:pt x="1580184" y="15227"/>
                </a:lnTo>
                <a:lnTo>
                  <a:pt x="1580184" y="4572"/>
                </a:lnTo>
                <a:lnTo>
                  <a:pt x="1577149" y="0"/>
                </a:lnTo>
                <a:close/>
              </a:path>
              <a:path w="2824479" h="342900">
                <a:moveTo>
                  <a:pt x="1615198" y="0"/>
                </a:moveTo>
                <a:lnTo>
                  <a:pt x="1604543" y="0"/>
                </a:lnTo>
                <a:lnTo>
                  <a:pt x="1599984" y="4572"/>
                </a:lnTo>
                <a:lnTo>
                  <a:pt x="1599984" y="15227"/>
                </a:lnTo>
                <a:lnTo>
                  <a:pt x="1604543" y="19799"/>
                </a:lnTo>
                <a:lnTo>
                  <a:pt x="1615198" y="19799"/>
                </a:lnTo>
                <a:lnTo>
                  <a:pt x="1618246" y="15227"/>
                </a:lnTo>
                <a:lnTo>
                  <a:pt x="1618246" y="4572"/>
                </a:lnTo>
                <a:lnTo>
                  <a:pt x="1615198" y="0"/>
                </a:lnTo>
                <a:close/>
              </a:path>
              <a:path w="2824479" h="342900">
                <a:moveTo>
                  <a:pt x="1653260" y="0"/>
                </a:moveTo>
                <a:lnTo>
                  <a:pt x="1642605" y="0"/>
                </a:lnTo>
                <a:lnTo>
                  <a:pt x="1638033" y="4572"/>
                </a:lnTo>
                <a:lnTo>
                  <a:pt x="1638033" y="15227"/>
                </a:lnTo>
                <a:lnTo>
                  <a:pt x="1642605" y="19799"/>
                </a:lnTo>
                <a:lnTo>
                  <a:pt x="1653260" y="19799"/>
                </a:lnTo>
                <a:lnTo>
                  <a:pt x="1656308" y="15227"/>
                </a:lnTo>
                <a:lnTo>
                  <a:pt x="1656308" y="4572"/>
                </a:lnTo>
                <a:lnTo>
                  <a:pt x="1653260" y="0"/>
                </a:lnTo>
                <a:close/>
              </a:path>
              <a:path w="2824479" h="342900">
                <a:moveTo>
                  <a:pt x="1691322" y="0"/>
                </a:moveTo>
                <a:lnTo>
                  <a:pt x="1680667" y="0"/>
                </a:lnTo>
                <a:lnTo>
                  <a:pt x="1676095" y="4572"/>
                </a:lnTo>
                <a:lnTo>
                  <a:pt x="1676095" y="15227"/>
                </a:lnTo>
                <a:lnTo>
                  <a:pt x="1680667" y="19799"/>
                </a:lnTo>
                <a:lnTo>
                  <a:pt x="1691322" y="19799"/>
                </a:lnTo>
                <a:lnTo>
                  <a:pt x="1694370" y="15227"/>
                </a:lnTo>
                <a:lnTo>
                  <a:pt x="1694370" y="4572"/>
                </a:lnTo>
                <a:lnTo>
                  <a:pt x="1691322" y="0"/>
                </a:lnTo>
                <a:close/>
              </a:path>
              <a:path w="2824479" h="342900">
                <a:moveTo>
                  <a:pt x="1729371" y="0"/>
                </a:moveTo>
                <a:lnTo>
                  <a:pt x="1718716" y="0"/>
                </a:lnTo>
                <a:lnTo>
                  <a:pt x="1714157" y="4572"/>
                </a:lnTo>
                <a:lnTo>
                  <a:pt x="1714157" y="15227"/>
                </a:lnTo>
                <a:lnTo>
                  <a:pt x="1718716" y="19799"/>
                </a:lnTo>
                <a:lnTo>
                  <a:pt x="1729371" y="19799"/>
                </a:lnTo>
                <a:lnTo>
                  <a:pt x="1732419" y="15227"/>
                </a:lnTo>
                <a:lnTo>
                  <a:pt x="1732419" y="4572"/>
                </a:lnTo>
                <a:lnTo>
                  <a:pt x="1729371" y="0"/>
                </a:lnTo>
                <a:close/>
              </a:path>
              <a:path w="2824479" h="342900">
                <a:moveTo>
                  <a:pt x="1767433" y="0"/>
                </a:moveTo>
                <a:lnTo>
                  <a:pt x="1756778" y="0"/>
                </a:lnTo>
                <a:lnTo>
                  <a:pt x="1752206" y="4572"/>
                </a:lnTo>
                <a:lnTo>
                  <a:pt x="1752206" y="15227"/>
                </a:lnTo>
                <a:lnTo>
                  <a:pt x="1756778" y="19799"/>
                </a:lnTo>
                <a:lnTo>
                  <a:pt x="1767433" y="19799"/>
                </a:lnTo>
                <a:lnTo>
                  <a:pt x="1770481" y="15227"/>
                </a:lnTo>
                <a:lnTo>
                  <a:pt x="1770481" y="4572"/>
                </a:lnTo>
                <a:lnTo>
                  <a:pt x="1767433" y="0"/>
                </a:lnTo>
                <a:close/>
              </a:path>
              <a:path w="2824479" h="342900">
                <a:moveTo>
                  <a:pt x="1805495" y="0"/>
                </a:moveTo>
                <a:lnTo>
                  <a:pt x="1794840" y="0"/>
                </a:lnTo>
                <a:lnTo>
                  <a:pt x="1790268" y="4572"/>
                </a:lnTo>
                <a:lnTo>
                  <a:pt x="1790268" y="15227"/>
                </a:lnTo>
                <a:lnTo>
                  <a:pt x="1794840" y="19799"/>
                </a:lnTo>
                <a:lnTo>
                  <a:pt x="1805495" y="19799"/>
                </a:lnTo>
                <a:lnTo>
                  <a:pt x="1808543" y="15227"/>
                </a:lnTo>
                <a:lnTo>
                  <a:pt x="1808543" y="4572"/>
                </a:lnTo>
                <a:lnTo>
                  <a:pt x="1805495" y="0"/>
                </a:lnTo>
                <a:close/>
              </a:path>
              <a:path w="2824479" h="342900">
                <a:moveTo>
                  <a:pt x="1843557" y="0"/>
                </a:moveTo>
                <a:lnTo>
                  <a:pt x="1832902" y="0"/>
                </a:lnTo>
                <a:lnTo>
                  <a:pt x="1828330" y="4572"/>
                </a:lnTo>
                <a:lnTo>
                  <a:pt x="1828330" y="15227"/>
                </a:lnTo>
                <a:lnTo>
                  <a:pt x="1832902" y="19799"/>
                </a:lnTo>
                <a:lnTo>
                  <a:pt x="1843557" y="19799"/>
                </a:lnTo>
                <a:lnTo>
                  <a:pt x="1846592" y="15227"/>
                </a:lnTo>
                <a:lnTo>
                  <a:pt x="1846592" y="4572"/>
                </a:lnTo>
                <a:lnTo>
                  <a:pt x="1843557" y="0"/>
                </a:lnTo>
                <a:close/>
              </a:path>
              <a:path w="2824479" h="342900">
                <a:moveTo>
                  <a:pt x="1881606" y="0"/>
                </a:moveTo>
                <a:lnTo>
                  <a:pt x="1870951" y="0"/>
                </a:lnTo>
                <a:lnTo>
                  <a:pt x="1866392" y="4572"/>
                </a:lnTo>
                <a:lnTo>
                  <a:pt x="1866392" y="15227"/>
                </a:lnTo>
                <a:lnTo>
                  <a:pt x="1870951" y="19799"/>
                </a:lnTo>
                <a:lnTo>
                  <a:pt x="1881606" y="19799"/>
                </a:lnTo>
                <a:lnTo>
                  <a:pt x="1884654" y="15227"/>
                </a:lnTo>
                <a:lnTo>
                  <a:pt x="1884654" y="4572"/>
                </a:lnTo>
                <a:lnTo>
                  <a:pt x="1881606" y="0"/>
                </a:lnTo>
                <a:close/>
              </a:path>
              <a:path w="2824479" h="342900">
                <a:moveTo>
                  <a:pt x="1919668" y="0"/>
                </a:moveTo>
                <a:lnTo>
                  <a:pt x="1909013" y="0"/>
                </a:lnTo>
                <a:lnTo>
                  <a:pt x="1904441" y="4572"/>
                </a:lnTo>
                <a:lnTo>
                  <a:pt x="1904441" y="15227"/>
                </a:lnTo>
                <a:lnTo>
                  <a:pt x="1909013" y="19799"/>
                </a:lnTo>
                <a:lnTo>
                  <a:pt x="1919668" y="19799"/>
                </a:lnTo>
                <a:lnTo>
                  <a:pt x="1922716" y="15227"/>
                </a:lnTo>
                <a:lnTo>
                  <a:pt x="1922716" y="4572"/>
                </a:lnTo>
                <a:lnTo>
                  <a:pt x="1919668" y="0"/>
                </a:lnTo>
                <a:close/>
              </a:path>
              <a:path w="2824479" h="342900">
                <a:moveTo>
                  <a:pt x="1957730" y="0"/>
                </a:moveTo>
                <a:lnTo>
                  <a:pt x="1947075" y="0"/>
                </a:lnTo>
                <a:lnTo>
                  <a:pt x="1942503" y="4572"/>
                </a:lnTo>
                <a:lnTo>
                  <a:pt x="1942503" y="15227"/>
                </a:lnTo>
                <a:lnTo>
                  <a:pt x="1947075" y="19799"/>
                </a:lnTo>
                <a:lnTo>
                  <a:pt x="1957730" y="19799"/>
                </a:lnTo>
                <a:lnTo>
                  <a:pt x="1960778" y="15227"/>
                </a:lnTo>
                <a:lnTo>
                  <a:pt x="1960778" y="4572"/>
                </a:lnTo>
                <a:lnTo>
                  <a:pt x="1957730" y="0"/>
                </a:lnTo>
                <a:close/>
              </a:path>
              <a:path w="2824479" h="342900">
                <a:moveTo>
                  <a:pt x="1995792" y="0"/>
                </a:moveTo>
                <a:lnTo>
                  <a:pt x="1985124" y="0"/>
                </a:lnTo>
                <a:lnTo>
                  <a:pt x="1980565" y="4572"/>
                </a:lnTo>
                <a:lnTo>
                  <a:pt x="1980565" y="15227"/>
                </a:lnTo>
                <a:lnTo>
                  <a:pt x="1985124" y="19799"/>
                </a:lnTo>
                <a:lnTo>
                  <a:pt x="1995792" y="19799"/>
                </a:lnTo>
                <a:lnTo>
                  <a:pt x="1998827" y="15227"/>
                </a:lnTo>
                <a:lnTo>
                  <a:pt x="1998827" y="4572"/>
                </a:lnTo>
                <a:lnTo>
                  <a:pt x="1995792" y="0"/>
                </a:lnTo>
                <a:close/>
              </a:path>
              <a:path w="2824479" h="342900">
                <a:moveTo>
                  <a:pt x="2033841" y="0"/>
                </a:moveTo>
                <a:lnTo>
                  <a:pt x="2023186" y="0"/>
                </a:lnTo>
                <a:lnTo>
                  <a:pt x="2018626" y="4572"/>
                </a:lnTo>
                <a:lnTo>
                  <a:pt x="2018626" y="15227"/>
                </a:lnTo>
                <a:lnTo>
                  <a:pt x="2023186" y="19799"/>
                </a:lnTo>
                <a:lnTo>
                  <a:pt x="2033841" y="19799"/>
                </a:lnTo>
                <a:lnTo>
                  <a:pt x="2036889" y="15227"/>
                </a:lnTo>
                <a:lnTo>
                  <a:pt x="2036889" y="4572"/>
                </a:lnTo>
                <a:lnTo>
                  <a:pt x="2033841" y="0"/>
                </a:lnTo>
                <a:close/>
              </a:path>
              <a:path w="2824479" h="342900">
                <a:moveTo>
                  <a:pt x="2071903" y="0"/>
                </a:moveTo>
                <a:lnTo>
                  <a:pt x="2061248" y="0"/>
                </a:lnTo>
                <a:lnTo>
                  <a:pt x="2056676" y="4572"/>
                </a:lnTo>
                <a:lnTo>
                  <a:pt x="2056676" y="15227"/>
                </a:lnTo>
                <a:lnTo>
                  <a:pt x="2061248" y="19799"/>
                </a:lnTo>
                <a:lnTo>
                  <a:pt x="2071903" y="19799"/>
                </a:lnTo>
                <a:lnTo>
                  <a:pt x="2076475" y="15227"/>
                </a:lnTo>
                <a:lnTo>
                  <a:pt x="2076475" y="4572"/>
                </a:lnTo>
                <a:lnTo>
                  <a:pt x="2071903" y="0"/>
                </a:lnTo>
                <a:close/>
              </a:path>
              <a:path w="2824479" h="342900">
                <a:moveTo>
                  <a:pt x="2109965" y="0"/>
                </a:moveTo>
                <a:lnTo>
                  <a:pt x="2099310" y="0"/>
                </a:lnTo>
                <a:lnTo>
                  <a:pt x="2094738" y="4572"/>
                </a:lnTo>
                <a:lnTo>
                  <a:pt x="2094738" y="15227"/>
                </a:lnTo>
                <a:lnTo>
                  <a:pt x="2099310" y="19799"/>
                </a:lnTo>
                <a:lnTo>
                  <a:pt x="2109965" y="19799"/>
                </a:lnTo>
                <a:lnTo>
                  <a:pt x="2114524" y="15227"/>
                </a:lnTo>
                <a:lnTo>
                  <a:pt x="2114524" y="4572"/>
                </a:lnTo>
                <a:lnTo>
                  <a:pt x="2109965" y="0"/>
                </a:lnTo>
                <a:close/>
              </a:path>
              <a:path w="2824479" h="342900">
                <a:moveTo>
                  <a:pt x="2148014" y="0"/>
                </a:moveTo>
                <a:lnTo>
                  <a:pt x="2137359" y="0"/>
                </a:lnTo>
                <a:lnTo>
                  <a:pt x="2132799" y="4572"/>
                </a:lnTo>
                <a:lnTo>
                  <a:pt x="2132799" y="15227"/>
                </a:lnTo>
                <a:lnTo>
                  <a:pt x="2137359" y="19799"/>
                </a:lnTo>
                <a:lnTo>
                  <a:pt x="2148014" y="19799"/>
                </a:lnTo>
                <a:lnTo>
                  <a:pt x="2152586" y="15227"/>
                </a:lnTo>
                <a:lnTo>
                  <a:pt x="2152586" y="4572"/>
                </a:lnTo>
                <a:lnTo>
                  <a:pt x="2148014" y="0"/>
                </a:lnTo>
                <a:close/>
              </a:path>
              <a:path w="2824479" h="342900">
                <a:moveTo>
                  <a:pt x="2186076" y="0"/>
                </a:moveTo>
                <a:lnTo>
                  <a:pt x="2175421" y="0"/>
                </a:lnTo>
                <a:lnTo>
                  <a:pt x="2170849" y="4572"/>
                </a:lnTo>
                <a:lnTo>
                  <a:pt x="2170849" y="15227"/>
                </a:lnTo>
                <a:lnTo>
                  <a:pt x="2175421" y="19799"/>
                </a:lnTo>
                <a:lnTo>
                  <a:pt x="2186076" y="19799"/>
                </a:lnTo>
                <a:lnTo>
                  <a:pt x="2190648" y="15227"/>
                </a:lnTo>
                <a:lnTo>
                  <a:pt x="2190648" y="4572"/>
                </a:lnTo>
                <a:lnTo>
                  <a:pt x="2186076" y="0"/>
                </a:lnTo>
                <a:close/>
              </a:path>
              <a:path w="2824479" h="342900">
                <a:moveTo>
                  <a:pt x="2224138" y="0"/>
                </a:moveTo>
                <a:lnTo>
                  <a:pt x="2213483" y="0"/>
                </a:lnTo>
                <a:lnTo>
                  <a:pt x="2208911" y="4572"/>
                </a:lnTo>
                <a:lnTo>
                  <a:pt x="2208911" y="15227"/>
                </a:lnTo>
                <a:lnTo>
                  <a:pt x="2213483" y="19799"/>
                </a:lnTo>
                <a:lnTo>
                  <a:pt x="2224138" y="19799"/>
                </a:lnTo>
                <a:lnTo>
                  <a:pt x="2228697" y="15227"/>
                </a:lnTo>
                <a:lnTo>
                  <a:pt x="2228697" y="4572"/>
                </a:lnTo>
                <a:lnTo>
                  <a:pt x="2224138" y="0"/>
                </a:lnTo>
                <a:close/>
              </a:path>
              <a:path w="2824479" h="342900">
                <a:moveTo>
                  <a:pt x="2262200" y="0"/>
                </a:moveTo>
                <a:lnTo>
                  <a:pt x="2251544" y="0"/>
                </a:lnTo>
                <a:lnTo>
                  <a:pt x="2246972" y="4572"/>
                </a:lnTo>
                <a:lnTo>
                  <a:pt x="2246972" y="15227"/>
                </a:lnTo>
                <a:lnTo>
                  <a:pt x="2251544" y="19799"/>
                </a:lnTo>
                <a:lnTo>
                  <a:pt x="2262200" y="19799"/>
                </a:lnTo>
                <a:lnTo>
                  <a:pt x="2266759" y="15227"/>
                </a:lnTo>
                <a:lnTo>
                  <a:pt x="2266759" y="4572"/>
                </a:lnTo>
                <a:lnTo>
                  <a:pt x="2262200" y="0"/>
                </a:lnTo>
                <a:close/>
              </a:path>
              <a:path w="2824479" h="342900">
                <a:moveTo>
                  <a:pt x="2300249" y="0"/>
                </a:moveTo>
                <a:lnTo>
                  <a:pt x="2289594" y="0"/>
                </a:lnTo>
                <a:lnTo>
                  <a:pt x="2285034" y="4572"/>
                </a:lnTo>
                <a:lnTo>
                  <a:pt x="2285034" y="15227"/>
                </a:lnTo>
                <a:lnTo>
                  <a:pt x="2289594" y="19799"/>
                </a:lnTo>
                <a:lnTo>
                  <a:pt x="2300249" y="19799"/>
                </a:lnTo>
                <a:lnTo>
                  <a:pt x="2304821" y="15227"/>
                </a:lnTo>
                <a:lnTo>
                  <a:pt x="2304821" y="4572"/>
                </a:lnTo>
                <a:lnTo>
                  <a:pt x="2300249" y="0"/>
                </a:lnTo>
                <a:close/>
              </a:path>
              <a:path w="2824479" h="342900">
                <a:moveTo>
                  <a:pt x="2338311" y="0"/>
                </a:moveTo>
                <a:lnTo>
                  <a:pt x="2327655" y="0"/>
                </a:lnTo>
                <a:lnTo>
                  <a:pt x="2323084" y="4572"/>
                </a:lnTo>
                <a:lnTo>
                  <a:pt x="2323084" y="15227"/>
                </a:lnTo>
                <a:lnTo>
                  <a:pt x="2327655" y="19799"/>
                </a:lnTo>
                <a:lnTo>
                  <a:pt x="2338311" y="19799"/>
                </a:lnTo>
                <a:lnTo>
                  <a:pt x="2342883" y="15227"/>
                </a:lnTo>
                <a:lnTo>
                  <a:pt x="2342883" y="4572"/>
                </a:lnTo>
                <a:lnTo>
                  <a:pt x="2338311" y="0"/>
                </a:lnTo>
                <a:close/>
              </a:path>
              <a:path w="2824479" h="342900">
                <a:moveTo>
                  <a:pt x="2376373" y="0"/>
                </a:moveTo>
                <a:lnTo>
                  <a:pt x="2365717" y="0"/>
                </a:lnTo>
                <a:lnTo>
                  <a:pt x="2361145" y="4572"/>
                </a:lnTo>
                <a:lnTo>
                  <a:pt x="2361145" y="15227"/>
                </a:lnTo>
                <a:lnTo>
                  <a:pt x="2365717" y="19799"/>
                </a:lnTo>
                <a:lnTo>
                  <a:pt x="2376373" y="19799"/>
                </a:lnTo>
                <a:lnTo>
                  <a:pt x="2380932" y="15227"/>
                </a:lnTo>
                <a:lnTo>
                  <a:pt x="2380932" y="4572"/>
                </a:lnTo>
                <a:lnTo>
                  <a:pt x="2376373" y="0"/>
                </a:lnTo>
                <a:close/>
              </a:path>
              <a:path w="2824479" h="342900">
                <a:moveTo>
                  <a:pt x="2414422" y="0"/>
                </a:moveTo>
                <a:lnTo>
                  <a:pt x="2403767" y="0"/>
                </a:lnTo>
                <a:lnTo>
                  <a:pt x="2399207" y="4572"/>
                </a:lnTo>
                <a:lnTo>
                  <a:pt x="2399207" y="15227"/>
                </a:lnTo>
                <a:lnTo>
                  <a:pt x="2403767" y="19799"/>
                </a:lnTo>
                <a:lnTo>
                  <a:pt x="2414422" y="19799"/>
                </a:lnTo>
                <a:lnTo>
                  <a:pt x="2418994" y="15227"/>
                </a:lnTo>
                <a:lnTo>
                  <a:pt x="2418994" y="4572"/>
                </a:lnTo>
                <a:lnTo>
                  <a:pt x="2414422" y="0"/>
                </a:lnTo>
                <a:close/>
              </a:path>
              <a:path w="2824479" h="342900">
                <a:moveTo>
                  <a:pt x="2452484" y="0"/>
                </a:moveTo>
                <a:lnTo>
                  <a:pt x="2441829" y="0"/>
                </a:lnTo>
                <a:lnTo>
                  <a:pt x="2437256" y="4572"/>
                </a:lnTo>
                <a:lnTo>
                  <a:pt x="2437256" y="15227"/>
                </a:lnTo>
                <a:lnTo>
                  <a:pt x="2441829" y="19799"/>
                </a:lnTo>
                <a:lnTo>
                  <a:pt x="2452484" y="19799"/>
                </a:lnTo>
                <a:lnTo>
                  <a:pt x="2457056" y="15227"/>
                </a:lnTo>
                <a:lnTo>
                  <a:pt x="2457056" y="4572"/>
                </a:lnTo>
                <a:lnTo>
                  <a:pt x="2452484" y="0"/>
                </a:lnTo>
                <a:close/>
              </a:path>
              <a:path w="2824479" h="342900">
                <a:moveTo>
                  <a:pt x="2490546" y="0"/>
                </a:moveTo>
                <a:lnTo>
                  <a:pt x="2479890" y="0"/>
                </a:lnTo>
                <a:lnTo>
                  <a:pt x="2475318" y="4572"/>
                </a:lnTo>
                <a:lnTo>
                  <a:pt x="2475318" y="15227"/>
                </a:lnTo>
                <a:lnTo>
                  <a:pt x="2479890" y="19799"/>
                </a:lnTo>
                <a:lnTo>
                  <a:pt x="2490546" y="19799"/>
                </a:lnTo>
                <a:lnTo>
                  <a:pt x="2495118" y="15227"/>
                </a:lnTo>
                <a:lnTo>
                  <a:pt x="2495118" y="4572"/>
                </a:lnTo>
                <a:lnTo>
                  <a:pt x="2490546" y="0"/>
                </a:lnTo>
                <a:close/>
              </a:path>
              <a:path w="2824479" h="342900">
                <a:moveTo>
                  <a:pt x="2528608" y="0"/>
                </a:moveTo>
                <a:lnTo>
                  <a:pt x="2517952" y="0"/>
                </a:lnTo>
                <a:lnTo>
                  <a:pt x="2513380" y="4572"/>
                </a:lnTo>
                <a:lnTo>
                  <a:pt x="2513380" y="15227"/>
                </a:lnTo>
                <a:lnTo>
                  <a:pt x="2517952" y="19799"/>
                </a:lnTo>
                <a:lnTo>
                  <a:pt x="2528608" y="19799"/>
                </a:lnTo>
                <a:lnTo>
                  <a:pt x="2533167" y="15227"/>
                </a:lnTo>
                <a:lnTo>
                  <a:pt x="2533167" y="4572"/>
                </a:lnTo>
                <a:lnTo>
                  <a:pt x="2528608" y="0"/>
                </a:lnTo>
                <a:close/>
              </a:path>
              <a:path w="2824479" h="342900">
                <a:moveTo>
                  <a:pt x="2566657" y="0"/>
                </a:moveTo>
                <a:lnTo>
                  <a:pt x="2556002" y="0"/>
                </a:lnTo>
                <a:lnTo>
                  <a:pt x="2551442" y="4572"/>
                </a:lnTo>
                <a:lnTo>
                  <a:pt x="2551442" y="15227"/>
                </a:lnTo>
                <a:lnTo>
                  <a:pt x="2556002" y="19799"/>
                </a:lnTo>
                <a:lnTo>
                  <a:pt x="2566657" y="19799"/>
                </a:lnTo>
                <a:lnTo>
                  <a:pt x="2571229" y="15227"/>
                </a:lnTo>
                <a:lnTo>
                  <a:pt x="2571229" y="4572"/>
                </a:lnTo>
                <a:lnTo>
                  <a:pt x="2566657" y="0"/>
                </a:lnTo>
                <a:close/>
              </a:path>
              <a:path w="2824479" h="342900">
                <a:moveTo>
                  <a:pt x="2604719" y="0"/>
                </a:moveTo>
                <a:lnTo>
                  <a:pt x="2594063" y="0"/>
                </a:lnTo>
                <a:lnTo>
                  <a:pt x="2589491" y="4572"/>
                </a:lnTo>
                <a:lnTo>
                  <a:pt x="2589491" y="15227"/>
                </a:lnTo>
                <a:lnTo>
                  <a:pt x="2594063" y="19799"/>
                </a:lnTo>
                <a:lnTo>
                  <a:pt x="2604719" y="19799"/>
                </a:lnTo>
                <a:lnTo>
                  <a:pt x="2609291" y="15227"/>
                </a:lnTo>
                <a:lnTo>
                  <a:pt x="2609291" y="4572"/>
                </a:lnTo>
                <a:lnTo>
                  <a:pt x="2604719" y="0"/>
                </a:lnTo>
                <a:close/>
              </a:path>
              <a:path w="2824479" h="342900">
                <a:moveTo>
                  <a:pt x="2642781" y="0"/>
                </a:moveTo>
                <a:lnTo>
                  <a:pt x="2632125" y="0"/>
                </a:lnTo>
                <a:lnTo>
                  <a:pt x="2627553" y="4572"/>
                </a:lnTo>
                <a:lnTo>
                  <a:pt x="2627553" y="15227"/>
                </a:lnTo>
                <a:lnTo>
                  <a:pt x="2632125" y="19799"/>
                </a:lnTo>
                <a:lnTo>
                  <a:pt x="2642781" y="19799"/>
                </a:lnTo>
                <a:lnTo>
                  <a:pt x="2647340" y="15227"/>
                </a:lnTo>
                <a:lnTo>
                  <a:pt x="2647340" y="4572"/>
                </a:lnTo>
                <a:lnTo>
                  <a:pt x="2642781" y="0"/>
                </a:lnTo>
                <a:close/>
              </a:path>
              <a:path w="2824479" h="342900">
                <a:moveTo>
                  <a:pt x="2680830" y="0"/>
                </a:moveTo>
                <a:lnTo>
                  <a:pt x="2670175" y="0"/>
                </a:lnTo>
                <a:lnTo>
                  <a:pt x="2665615" y="4572"/>
                </a:lnTo>
                <a:lnTo>
                  <a:pt x="2665615" y="15227"/>
                </a:lnTo>
                <a:lnTo>
                  <a:pt x="2670175" y="19799"/>
                </a:lnTo>
                <a:lnTo>
                  <a:pt x="2680830" y="19799"/>
                </a:lnTo>
                <a:lnTo>
                  <a:pt x="2685402" y="15227"/>
                </a:lnTo>
                <a:lnTo>
                  <a:pt x="2685402" y="4572"/>
                </a:lnTo>
                <a:lnTo>
                  <a:pt x="2680830" y="0"/>
                </a:lnTo>
                <a:close/>
              </a:path>
              <a:path w="2824479" h="342900">
                <a:moveTo>
                  <a:pt x="2718892" y="0"/>
                </a:moveTo>
                <a:lnTo>
                  <a:pt x="2708236" y="0"/>
                </a:lnTo>
                <a:lnTo>
                  <a:pt x="2703677" y="4572"/>
                </a:lnTo>
                <a:lnTo>
                  <a:pt x="2703677" y="15227"/>
                </a:lnTo>
                <a:lnTo>
                  <a:pt x="2708236" y="19799"/>
                </a:lnTo>
                <a:lnTo>
                  <a:pt x="2718892" y="19799"/>
                </a:lnTo>
                <a:lnTo>
                  <a:pt x="2723464" y="15227"/>
                </a:lnTo>
                <a:lnTo>
                  <a:pt x="2723464" y="4572"/>
                </a:lnTo>
                <a:lnTo>
                  <a:pt x="2718892" y="0"/>
                </a:lnTo>
                <a:close/>
              </a:path>
              <a:path w="2824479" h="342900">
                <a:moveTo>
                  <a:pt x="2756954" y="0"/>
                </a:moveTo>
                <a:lnTo>
                  <a:pt x="2746298" y="0"/>
                </a:lnTo>
                <a:lnTo>
                  <a:pt x="2741726" y="4572"/>
                </a:lnTo>
                <a:lnTo>
                  <a:pt x="2741726" y="15227"/>
                </a:lnTo>
                <a:lnTo>
                  <a:pt x="2746298" y="19799"/>
                </a:lnTo>
                <a:lnTo>
                  <a:pt x="2756954" y="19799"/>
                </a:lnTo>
                <a:lnTo>
                  <a:pt x="2761526" y="15227"/>
                </a:lnTo>
                <a:lnTo>
                  <a:pt x="2761526" y="4572"/>
                </a:lnTo>
                <a:lnTo>
                  <a:pt x="2756954" y="0"/>
                </a:lnTo>
                <a:close/>
              </a:path>
              <a:path w="2824479" h="342900">
                <a:moveTo>
                  <a:pt x="2795016" y="0"/>
                </a:moveTo>
                <a:lnTo>
                  <a:pt x="2784360" y="0"/>
                </a:lnTo>
                <a:lnTo>
                  <a:pt x="2779788" y="4572"/>
                </a:lnTo>
                <a:lnTo>
                  <a:pt x="2779788" y="15227"/>
                </a:lnTo>
                <a:lnTo>
                  <a:pt x="2784360" y="19799"/>
                </a:lnTo>
                <a:lnTo>
                  <a:pt x="2795016" y="19799"/>
                </a:lnTo>
                <a:lnTo>
                  <a:pt x="2799575" y="15227"/>
                </a:lnTo>
                <a:lnTo>
                  <a:pt x="2799575" y="4572"/>
                </a:lnTo>
                <a:lnTo>
                  <a:pt x="2795016" y="0"/>
                </a:lnTo>
                <a:close/>
              </a:path>
              <a:path w="2824479" h="342900">
                <a:moveTo>
                  <a:pt x="2820885" y="12179"/>
                </a:moveTo>
                <a:lnTo>
                  <a:pt x="2810230" y="12179"/>
                </a:lnTo>
                <a:lnTo>
                  <a:pt x="2805671" y="16751"/>
                </a:lnTo>
                <a:lnTo>
                  <a:pt x="2805671" y="27419"/>
                </a:lnTo>
                <a:lnTo>
                  <a:pt x="2810230" y="31978"/>
                </a:lnTo>
                <a:lnTo>
                  <a:pt x="2820885" y="31978"/>
                </a:lnTo>
                <a:lnTo>
                  <a:pt x="2823933" y="27419"/>
                </a:lnTo>
                <a:lnTo>
                  <a:pt x="2823933" y="16751"/>
                </a:lnTo>
                <a:lnTo>
                  <a:pt x="2820885" y="12179"/>
                </a:lnTo>
                <a:close/>
              </a:path>
              <a:path w="2824479" h="342900">
                <a:moveTo>
                  <a:pt x="2820885" y="50266"/>
                </a:moveTo>
                <a:lnTo>
                  <a:pt x="2810230" y="50266"/>
                </a:lnTo>
                <a:lnTo>
                  <a:pt x="2805671" y="54838"/>
                </a:lnTo>
                <a:lnTo>
                  <a:pt x="2805671" y="65493"/>
                </a:lnTo>
                <a:lnTo>
                  <a:pt x="2810230" y="70065"/>
                </a:lnTo>
                <a:lnTo>
                  <a:pt x="2820885" y="70065"/>
                </a:lnTo>
                <a:lnTo>
                  <a:pt x="2823933" y="65493"/>
                </a:lnTo>
                <a:lnTo>
                  <a:pt x="2823933" y="54838"/>
                </a:lnTo>
                <a:lnTo>
                  <a:pt x="2820885" y="50266"/>
                </a:lnTo>
                <a:close/>
              </a:path>
              <a:path w="2824479" h="342900">
                <a:moveTo>
                  <a:pt x="2820885" y="88341"/>
                </a:moveTo>
                <a:lnTo>
                  <a:pt x="2810230" y="88341"/>
                </a:lnTo>
                <a:lnTo>
                  <a:pt x="2805671" y="92913"/>
                </a:lnTo>
                <a:lnTo>
                  <a:pt x="2805671" y="103568"/>
                </a:lnTo>
                <a:lnTo>
                  <a:pt x="2810230" y="108140"/>
                </a:lnTo>
                <a:lnTo>
                  <a:pt x="2820885" y="108140"/>
                </a:lnTo>
                <a:lnTo>
                  <a:pt x="2823933" y="103568"/>
                </a:lnTo>
                <a:lnTo>
                  <a:pt x="2823933" y="92913"/>
                </a:lnTo>
                <a:lnTo>
                  <a:pt x="2820885" y="88341"/>
                </a:lnTo>
                <a:close/>
              </a:path>
              <a:path w="2824479" h="342900">
                <a:moveTo>
                  <a:pt x="2820885" y="126415"/>
                </a:moveTo>
                <a:lnTo>
                  <a:pt x="2810230" y="126415"/>
                </a:lnTo>
                <a:lnTo>
                  <a:pt x="2805671" y="130987"/>
                </a:lnTo>
                <a:lnTo>
                  <a:pt x="2805671" y="141655"/>
                </a:lnTo>
                <a:lnTo>
                  <a:pt x="2810230" y="146227"/>
                </a:lnTo>
                <a:lnTo>
                  <a:pt x="2820885" y="146227"/>
                </a:lnTo>
                <a:lnTo>
                  <a:pt x="2823933" y="141655"/>
                </a:lnTo>
                <a:lnTo>
                  <a:pt x="2823933" y="130987"/>
                </a:lnTo>
                <a:lnTo>
                  <a:pt x="2820885" y="126415"/>
                </a:lnTo>
                <a:close/>
              </a:path>
              <a:path w="2824479" h="342900">
                <a:moveTo>
                  <a:pt x="2820885" y="164503"/>
                </a:moveTo>
                <a:lnTo>
                  <a:pt x="2810230" y="164503"/>
                </a:lnTo>
                <a:lnTo>
                  <a:pt x="2805671" y="169075"/>
                </a:lnTo>
                <a:lnTo>
                  <a:pt x="2805671" y="179730"/>
                </a:lnTo>
                <a:lnTo>
                  <a:pt x="2810230" y="184302"/>
                </a:lnTo>
                <a:lnTo>
                  <a:pt x="2820885" y="184302"/>
                </a:lnTo>
                <a:lnTo>
                  <a:pt x="2823933" y="179730"/>
                </a:lnTo>
                <a:lnTo>
                  <a:pt x="2823933" y="169075"/>
                </a:lnTo>
                <a:lnTo>
                  <a:pt x="2820885" y="164503"/>
                </a:lnTo>
                <a:close/>
              </a:path>
              <a:path w="2824479" h="342900">
                <a:moveTo>
                  <a:pt x="2820885" y="202577"/>
                </a:moveTo>
                <a:lnTo>
                  <a:pt x="2810230" y="202577"/>
                </a:lnTo>
                <a:lnTo>
                  <a:pt x="2805671" y="207149"/>
                </a:lnTo>
                <a:lnTo>
                  <a:pt x="2805671" y="217817"/>
                </a:lnTo>
                <a:lnTo>
                  <a:pt x="2810230" y="222376"/>
                </a:lnTo>
                <a:lnTo>
                  <a:pt x="2820885" y="222376"/>
                </a:lnTo>
                <a:lnTo>
                  <a:pt x="2823933" y="217817"/>
                </a:lnTo>
                <a:lnTo>
                  <a:pt x="2823933" y="207149"/>
                </a:lnTo>
                <a:lnTo>
                  <a:pt x="2820885" y="202577"/>
                </a:lnTo>
                <a:close/>
              </a:path>
              <a:path w="2824479" h="342900">
                <a:moveTo>
                  <a:pt x="2820885" y="240664"/>
                </a:moveTo>
                <a:lnTo>
                  <a:pt x="2810230" y="240664"/>
                </a:lnTo>
                <a:lnTo>
                  <a:pt x="2805671" y="245224"/>
                </a:lnTo>
                <a:lnTo>
                  <a:pt x="2805671" y="255892"/>
                </a:lnTo>
                <a:lnTo>
                  <a:pt x="2810230" y="260464"/>
                </a:lnTo>
                <a:lnTo>
                  <a:pt x="2820885" y="260464"/>
                </a:lnTo>
                <a:lnTo>
                  <a:pt x="2823933" y="255892"/>
                </a:lnTo>
                <a:lnTo>
                  <a:pt x="2823933" y="245224"/>
                </a:lnTo>
                <a:lnTo>
                  <a:pt x="2820885" y="240664"/>
                </a:lnTo>
                <a:close/>
              </a:path>
              <a:path w="2824479" h="342900">
                <a:moveTo>
                  <a:pt x="2820885" y="278739"/>
                </a:moveTo>
                <a:lnTo>
                  <a:pt x="2810230" y="278739"/>
                </a:lnTo>
                <a:lnTo>
                  <a:pt x="2805671" y="283311"/>
                </a:lnTo>
                <a:lnTo>
                  <a:pt x="2805671" y="293966"/>
                </a:lnTo>
                <a:lnTo>
                  <a:pt x="2810230" y="298538"/>
                </a:lnTo>
                <a:lnTo>
                  <a:pt x="2820885" y="298538"/>
                </a:lnTo>
                <a:lnTo>
                  <a:pt x="2823933" y="293966"/>
                </a:lnTo>
                <a:lnTo>
                  <a:pt x="2823933" y="283311"/>
                </a:lnTo>
                <a:lnTo>
                  <a:pt x="2820885" y="278739"/>
                </a:lnTo>
                <a:close/>
              </a:path>
              <a:path w="2824479" h="342900">
                <a:moveTo>
                  <a:pt x="2820885" y="316814"/>
                </a:moveTo>
                <a:lnTo>
                  <a:pt x="2810230" y="316814"/>
                </a:lnTo>
                <a:lnTo>
                  <a:pt x="2805671" y="321386"/>
                </a:lnTo>
                <a:lnTo>
                  <a:pt x="2805671" y="332054"/>
                </a:lnTo>
                <a:lnTo>
                  <a:pt x="2810230" y="336626"/>
                </a:lnTo>
                <a:lnTo>
                  <a:pt x="2820885" y="336626"/>
                </a:lnTo>
                <a:lnTo>
                  <a:pt x="2823933" y="332054"/>
                </a:lnTo>
                <a:lnTo>
                  <a:pt x="2823933" y="321386"/>
                </a:lnTo>
                <a:lnTo>
                  <a:pt x="2820885" y="316814"/>
                </a:lnTo>
                <a:close/>
              </a:path>
              <a:path w="2824479" h="342900">
                <a:moveTo>
                  <a:pt x="2788920" y="324434"/>
                </a:moveTo>
                <a:lnTo>
                  <a:pt x="2778264" y="324434"/>
                </a:lnTo>
                <a:lnTo>
                  <a:pt x="2773705" y="327482"/>
                </a:lnTo>
                <a:lnTo>
                  <a:pt x="2773705" y="338150"/>
                </a:lnTo>
                <a:lnTo>
                  <a:pt x="2778264" y="342709"/>
                </a:lnTo>
                <a:lnTo>
                  <a:pt x="2788920" y="342709"/>
                </a:lnTo>
                <a:lnTo>
                  <a:pt x="2791968" y="338150"/>
                </a:lnTo>
                <a:lnTo>
                  <a:pt x="2791968" y="327482"/>
                </a:lnTo>
                <a:lnTo>
                  <a:pt x="2788920" y="324434"/>
                </a:lnTo>
                <a:close/>
              </a:path>
              <a:path w="2824479" h="342900">
                <a:moveTo>
                  <a:pt x="2750858" y="324434"/>
                </a:moveTo>
                <a:lnTo>
                  <a:pt x="2740202" y="324434"/>
                </a:lnTo>
                <a:lnTo>
                  <a:pt x="2735643" y="327482"/>
                </a:lnTo>
                <a:lnTo>
                  <a:pt x="2735643" y="338150"/>
                </a:lnTo>
                <a:lnTo>
                  <a:pt x="2740202" y="342709"/>
                </a:lnTo>
                <a:lnTo>
                  <a:pt x="2750858" y="342709"/>
                </a:lnTo>
                <a:lnTo>
                  <a:pt x="2753906" y="338150"/>
                </a:lnTo>
                <a:lnTo>
                  <a:pt x="2753906" y="327482"/>
                </a:lnTo>
                <a:lnTo>
                  <a:pt x="2750858" y="324434"/>
                </a:lnTo>
                <a:close/>
              </a:path>
              <a:path w="2824479" h="342900">
                <a:moveTo>
                  <a:pt x="2712808" y="324434"/>
                </a:moveTo>
                <a:lnTo>
                  <a:pt x="2702153" y="324434"/>
                </a:lnTo>
                <a:lnTo>
                  <a:pt x="2697581" y="327482"/>
                </a:lnTo>
                <a:lnTo>
                  <a:pt x="2697581" y="338150"/>
                </a:lnTo>
                <a:lnTo>
                  <a:pt x="2702153" y="342709"/>
                </a:lnTo>
                <a:lnTo>
                  <a:pt x="2712808" y="342709"/>
                </a:lnTo>
                <a:lnTo>
                  <a:pt x="2715856" y="338150"/>
                </a:lnTo>
                <a:lnTo>
                  <a:pt x="2715856" y="327482"/>
                </a:lnTo>
                <a:lnTo>
                  <a:pt x="2712808" y="324434"/>
                </a:lnTo>
                <a:close/>
              </a:path>
              <a:path w="2824479" h="342900">
                <a:moveTo>
                  <a:pt x="2674747" y="324434"/>
                </a:moveTo>
                <a:lnTo>
                  <a:pt x="2664091" y="324434"/>
                </a:lnTo>
                <a:lnTo>
                  <a:pt x="2659519" y="327482"/>
                </a:lnTo>
                <a:lnTo>
                  <a:pt x="2659519" y="338150"/>
                </a:lnTo>
                <a:lnTo>
                  <a:pt x="2664091" y="342709"/>
                </a:lnTo>
                <a:lnTo>
                  <a:pt x="2674747" y="342709"/>
                </a:lnTo>
                <a:lnTo>
                  <a:pt x="2677795" y="338150"/>
                </a:lnTo>
                <a:lnTo>
                  <a:pt x="2677795" y="327482"/>
                </a:lnTo>
                <a:lnTo>
                  <a:pt x="2674747" y="324434"/>
                </a:lnTo>
                <a:close/>
              </a:path>
              <a:path w="2824479" h="342900">
                <a:moveTo>
                  <a:pt x="2636685" y="324434"/>
                </a:moveTo>
                <a:lnTo>
                  <a:pt x="2626029" y="324434"/>
                </a:lnTo>
                <a:lnTo>
                  <a:pt x="2621470" y="327482"/>
                </a:lnTo>
                <a:lnTo>
                  <a:pt x="2621470" y="338150"/>
                </a:lnTo>
                <a:lnTo>
                  <a:pt x="2626029" y="342709"/>
                </a:lnTo>
                <a:lnTo>
                  <a:pt x="2636685" y="342709"/>
                </a:lnTo>
                <a:lnTo>
                  <a:pt x="2639733" y="338150"/>
                </a:lnTo>
                <a:lnTo>
                  <a:pt x="2639733" y="327482"/>
                </a:lnTo>
                <a:lnTo>
                  <a:pt x="2636685" y="324434"/>
                </a:lnTo>
                <a:close/>
              </a:path>
              <a:path w="2824479" h="342900">
                <a:moveTo>
                  <a:pt x="2598635" y="324434"/>
                </a:moveTo>
                <a:lnTo>
                  <a:pt x="2587980" y="324434"/>
                </a:lnTo>
                <a:lnTo>
                  <a:pt x="2583408" y="327482"/>
                </a:lnTo>
                <a:lnTo>
                  <a:pt x="2583408" y="338150"/>
                </a:lnTo>
                <a:lnTo>
                  <a:pt x="2587980" y="342709"/>
                </a:lnTo>
                <a:lnTo>
                  <a:pt x="2598635" y="342709"/>
                </a:lnTo>
                <a:lnTo>
                  <a:pt x="2601671" y="338150"/>
                </a:lnTo>
                <a:lnTo>
                  <a:pt x="2601671" y="327482"/>
                </a:lnTo>
                <a:lnTo>
                  <a:pt x="2598635" y="324434"/>
                </a:lnTo>
                <a:close/>
              </a:path>
              <a:path w="2824479" h="342900">
                <a:moveTo>
                  <a:pt x="2560574" y="324434"/>
                </a:moveTo>
                <a:lnTo>
                  <a:pt x="2549918" y="324434"/>
                </a:lnTo>
                <a:lnTo>
                  <a:pt x="2545346" y="327482"/>
                </a:lnTo>
                <a:lnTo>
                  <a:pt x="2545346" y="338150"/>
                </a:lnTo>
                <a:lnTo>
                  <a:pt x="2549918" y="342709"/>
                </a:lnTo>
                <a:lnTo>
                  <a:pt x="2560574" y="342709"/>
                </a:lnTo>
                <a:lnTo>
                  <a:pt x="2563622" y="338150"/>
                </a:lnTo>
                <a:lnTo>
                  <a:pt x="2563622" y="327482"/>
                </a:lnTo>
                <a:lnTo>
                  <a:pt x="2560574" y="324434"/>
                </a:lnTo>
                <a:close/>
              </a:path>
              <a:path w="2824479" h="342900">
                <a:moveTo>
                  <a:pt x="2522512" y="324434"/>
                </a:moveTo>
                <a:lnTo>
                  <a:pt x="2511856" y="324434"/>
                </a:lnTo>
                <a:lnTo>
                  <a:pt x="2507284" y="327482"/>
                </a:lnTo>
                <a:lnTo>
                  <a:pt x="2507284" y="338150"/>
                </a:lnTo>
                <a:lnTo>
                  <a:pt x="2511856" y="342709"/>
                </a:lnTo>
                <a:lnTo>
                  <a:pt x="2522512" y="342709"/>
                </a:lnTo>
                <a:lnTo>
                  <a:pt x="2525560" y="338150"/>
                </a:lnTo>
                <a:lnTo>
                  <a:pt x="2525560" y="327482"/>
                </a:lnTo>
                <a:lnTo>
                  <a:pt x="2522512" y="324434"/>
                </a:lnTo>
                <a:close/>
              </a:path>
              <a:path w="2824479" h="342900">
                <a:moveTo>
                  <a:pt x="2484450" y="324434"/>
                </a:moveTo>
                <a:lnTo>
                  <a:pt x="2473794" y="324434"/>
                </a:lnTo>
                <a:lnTo>
                  <a:pt x="2469235" y="327482"/>
                </a:lnTo>
                <a:lnTo>
                  <a:pt x="2469235" y="338150"/>
                </a:lnTo>
                <a:lnTo>
                  <a:pt x="2473794" y="342709"/>
                </a:lnTo>
                <a:lnTo>
                  <a:pt x="2484450" y="342709"/>
                </a:lnTo>
                <a:lnTo>
                  <a:pt x="2487498" y="338150"/>
                </a:lnTo>
                <a:lnTo>
                  <a:pt x="2487498" y="327482"/>
                </a:lnTo>
                <a:lnTo>
                  <a:pt x="2484450" y="324434"/>
                </a:lnTo>
                <a:close/>
              </a:path>
              <a:path w="2824479" h="342900">
                <a:moveTo>
                  <a:pt x="2446401" y="324434"/>
                </a:moveTo>
                <a:lnTo>
                  <a:pt x="2435745" y="324434"/>
                </a:lnTo>
                <a:lnTo>
                  <a:pt x="2431173" y="327482"/>
                </a:lnTo>
                <a:lnTo>
                  <a:pt x="2431173" y="338150"/>
                </a:lnTo>
                <a:lnTo>
                  <a:pt x="2435745" y="342709"/>
                </a:lnTo>
                <a:lnTo>
                  <a:pt x="2446401" y="342709"/>
                </a:lnTo>
                <a:lnTo>
                  <a:pt x="2449436" y="338150"/>
                </a:lnTo>
                <a:lnTo>
                  <a:pt x="2449436" y="327482"/>
                </a:lnTo>
                <a:lnTo>
                  <a:pt x="2446401" y="324434"/>
                </a:lnTo>
                <a:close/>
              </a:path>
              <a:path w="2824479" h="342900">
                <a:moveTo>
                  <a:pt x="2408339" y="324434"/>
                </a:moveTo>
                <a:lnTo>
                  <a:pt x="2397683" y="324434"/>
                </a:lnTo>
                <a:lnTo>
                  <a:pt x="2393111" y="327482"/>
                </a:lnTo>
                <a:lnTo>
                  <a:pt x="2393111" y="338150"/>
                </a:lnTo>
                <a:lnTo>
                  <a:pt x="2397683" y="342709"/>
                </a:lnTo>
                <a:lnTo>
                  <a:pt x="2408339" y="342709"/>
                </a:lnTo>
                <a:lnTo>
                  <a:pt x="2411387" y="338150"/>
                </a:lnTo>
                <a:lnTo>
                  <a:pt x="2411387" y="327482"/>
                </a:lnTo>
                <a:lnTo>
                  <a:pt x="2408339" y="324434"/>
                </a:lnTo>
                <a:close/>
              </a:path>
              <a:path w="2824479" h="342900">
                <a:moveTo>
                  <a:pt x="2370277" y="324434"/>
                </a:moveTo>
                <a:lnTo>
                  <a:pt x="2359621" y="324434"/>
                </a:lnTo>
                <a:lnTo>
                  <a:pt x="2355062" y="327482"/>
                </a:lnTo>
                <a:lnTo>
                  <a:pt x="2355062" y="338150"/>
                </a:lnTo>
                <a:lnTo>
                  <a:pt x="2359621" y="342709"/>
                </a:lnTo>
                <a:lnTo>
                  <a:pt x="2370277" y="342709"/>
                </a:lnTo>
                <a:lnTo>
                  <a:pt x="2373325" y="338150"/>
                </a:lnTo>
                <a:lnTo>
                  <a:pt x="2373325" y="327482"/>
                </a:lnTo>
                <a:lnTo>
                  <a:pt x="2370277" y="324434"/>
                </a:lnTo>
                <a:close/>
              </a:path>
              <a:path w="2824479" h="342900">
                <a:moveTo>
                  <a:pt x="2332228" y="324434"/>
                </a:moveTo>
                <a:lnTo>
                  <a:pt x="2321560" y="324434"/>
                </a:lnTo>
                <a:lnTo>
                  <a:pt x="2317000" y="327482"/>
                </a:lnTo>
                <a:lnTo>
                  <a:pt x="2317000" y="338150"/>
                </a:lnTo>
                <a:lnTo>
                  <a:pt x="2321560" y="342709"/>
                </a:lnTo>
                <a:lnTo>
                  <a:pt x="2332228" y="342709"/>
                </a:lnTo>
                <a:lnTo>
                  <a:pt x="2335263" y="338150"/>
                </a:lnTo>
                <a:lnTo>
                  <a:pt x="2335263" y="327482"/>
                </a:lnTo>
                <a:lnTo>
                  <a:pt x="2332228" y="324434"/>
                </a:lnTo>
                <a:close/>
              </a:path>
              <a:path w="2824479" h="342900">
                <a:moveTo>
                  <a:pt x="2294166" y="324434"/>
                </a:moveTo>
                <a:lnTo>
                  <a:pt x="2283510" y="324434"/>
                </a:lnTo>
                <a:lnTo>
                  <a:pt x="2278938" y="327482"/>
                </a:lnTo>
                <a:lnTo>
                  <a:pt x="2278938" y="338150"/>
                </a:lnTo>
                <a:lnTo>
                  <a:pt x="2283510" y="342709"/>
                </a:lnTo>
                <a:lnTo>
                  <a:pt x="2294166" y="342709"/>
                </a:lnTo>
                <a:lnTo>
                  <a:pt x="2297214" y="338150"/>
                </a:lnTo>
                <a:lnTo>
                  <a:pt x="2297214" y="327482"/>
                </a:lnTo>
                <a:lnTo>
                  <a:pt x="2294166" y="324434"/>
                </a:lnTo>
                <a:close/>
              </a:path>
              <a:path w="2824479" h="342900">
                <a:moveTo>
                  <a:pt x="2256104" y="324434"/>
                </a:moveTo>
                <a:lnTo>
                  <a:pt x="2245448" y="324434"/>
                </a:lnTo>
                <a:lnTo>
                  <a:pt x="2240876" y="327482"/>
                </a:lnTo>
                <a:lnTo>
                  <a:pt x="2240876" y="338150"/>
                </a:lnTo>
                <a:lnTo>
                  <a:pt x="2245448" y="342709"/>
                </a:lnTo>
                <a:lnTo>
                  <a:pt x="2256104" y="342709"/>
                </a:lnTo>
                <a:lnTo>
                  <a:pt x="2259152" y="338150"/>
                </a:lnTo>
                <a:lnTo>
                  <a:pt x="2259152" y="327482"/>
                </a:lnTo>
                <a:lnTo>
                  <a:pt x="2256104" y="324434"/>
                </a:lnTo>
                <a:close/>
              </a:path>
              <a:path w="2824479" h="342900">
                <a:moveTo>
                  <a:pt x="2218042" y="324434"/>
                </a:moveTo>
                <a:lnTo>
                  <a:pt x="2207387" y="324434"/>
                </a:lnTo>
                <a:lnTo>
                  <a:pt x="2202827" y="327482"/>
                </a:lnTo>
                <a:lnTo>
                  <a:pt x="2202827" y="338150"/>
                </a:lnTo>
                <a:lnTo>
                  <a:pt x="2207387" y="342709"/>
                </a:lnTo>
                <a:lnTo>
                  <a:pt x="2218042" y="342709"/>
                </a:lnTo>
                <a:lnTo>
                  <a:pt x="2221090" y="338150"/>
                </a:lnTo>
                <a:lnTo>
                  <a:pt x="2221090" y="327482"/>
                </a:lnTo>
                <a:lnTo>
                  <a:pt x="2218042" y="324434"/>
                </a:lnTo>
                <a:close/>
              </a:path>
              <a:path w="2824479" h="342900">
                <a:moveTo>
                  <a:pt x="2178469" y="324434"/>
                </a:moveTo>
                <a:lnTo>
                  <a:pt x="2169337" y="324434"/>
                </a:lnTo>
                <a:lnTo>
                  <a:pt x="2164765" y="327482"/>
                </a:lnTo>
                <a:lnTo>
                  <a:pt x="2164765" y="338150"/>
                </a:lnTo>
                <a:lnTo>
                  <a:pt x="2169337" y="342709"/>
                </a:lnTo>
                <a:lnTo>
                  <a:pt x="2178469" y="342709"/>
                </a:lnTo>
                <a:lnTo>
                  <a:pt x="2183028" y="338150"/>
                </a:lnTo>
                <a:lnTo>
                  <a:pt x="2183028" y="327482"/>
                </a:lnTo>
                <a:lnTo>
                  <a:pt x="2178469" y="324434"/>
                </a:lnTo>
                <a:close/>
              </a:path>
              <a:path w="2824479" h="342900">
                <a:moveTo>
                  <a:pt x="2140407" y="324434"/>
                </a:moveTo>
                <a:lnTo>
                  <a:pt x="2131275" y="324434"/>
                </a:lnTo>
                <a:lnTo>
                  <a:pt x="2126703" y="327482"/>
                </a:lnTo>
                <a:lnTo>
                  <a:pt x="2126703" y="338150"/>
                </a:lnTo>
                <a:lnTo>
                  <a:pt x="2131275" y="342709"/>
                </a:lnTo>
                <a:lnTo>
                  <a:pt x="2140407" y="342709"/>
                </a:lnTo>
                <a:lnTo>
                  <a:pt x="2144979" y="338150"/>
                </a:lnTo>
                <a:lnTo>
                  <a:pt x="2144979" y="327482"/>
                </a:lnTo>
                <a:lnTo>
                  <a:pt x="2140407" y="324434"/>
                </a:lnTo>
                <a:close/>
              </a:path>
              <a:path w="2824479" h="342900">
                <a:moveTo>
                  <a:pt x="2102345" y="324434"/>
                </a:moveTo>
                <a:lnTo>
                  <a:pt x="2093214" y="324434"/>
                </a:lnTo>
                <a:lnTo>
                  <a:pt x="2088654" y="327482"/>
                </a:lnTo>
                <a:lnTo>
                  <a:pt x="2088654" y="338150"/>
                </a:lnTo>
                <a:lnTo>
                  <a:pt x="2093214" y="342709"/>
                </a:lnTo>
                <a:lnTo>
                  <a:pt x="2102345" y="342709"/>
                </a:lnTo>
                <a:lnTo>
                  <a:pt x="2106917" y="338150"/>
                </a:lnTo>
                <a:lnTo>
                  <a:pt x="2106917" y="327482"/>
                </a:lnTo>
                <a:lnTo>
                  <a:pt x="2102345" y="324434"/>
                </a:lnTo>
                <a:close/>
              </a:path>
              <a:path w="2824479" h="342900">
                <a:moveTo>
                  <a:pt x="2064296" y="324434"/>
                </a:moveTo>
                <a:lnTo>
                  <a:pt x="2055152" y="324434"/>
                </a:lnTo>
                <a:lnTo>
                  <a:pt x="2050592" y="327482"/>
                </a:lnTo>
                <a:lnTo>
                  <a:pt x="2050592" y="338150"/>
                </a:lnTo>
                <a:lnTo>
                  <a:pt x="2055152" y="342709"/>
                </a:lnTo>
                <a:lnTo>
                  <a:pt x="2064296" y="342709"/>
                </a:lnTo>
                <a:lnTo>
                  <a:pt x="2068855" y="338150"/>
                </a:lnTo>
                <a:lnTo>
                  <a:pt x="2068855" y="327482"/>
                </a:lnTo>
                <a:lnTo>
                  <a:pt x="2064296" y="324434"/>
                </a:lnTo>
                <a:close/>
              </a:path>
              <a:path w="2824479" h="342900">
                <a:moveTo>
                  <a:pt x="2026234" y="324434"/>
                </a:moveTo>
                <a:lnTo>
                  <a:pt x="2017102" y="324434"/>
                </a:lnTo>
                <a:lnTo>
                  <a:pt x="2012530" y="327482"/>
                </a:lnTo>
                <a:lnTo>
                  <a:pt x="2012530" y="338150"/>
                </a:lnTo>
                <a:lnTo>
                  <a:pt x="2017102" y="342709"/>
                </a:lnTo>
                <a:lnTo>
                  <a:pt x="2026234" y="342709"/>
                </a:lnTo>
                <a:lnTo>
                  <a:pt x="2030806" y="338150"/>
                </a:lnTo>
                <a:lnTo>
                  <a:pt x="2030806" y="327482"/>
                </a:lnTo>
                <a:lnTo>
                  <a:pt x="2026234" y="324434"/>
                </a:lnTo>
                <a:close/>
              </a:path>
              <a:path w="2824479" h="342900">
                <a:moveTo>
                  <a:pt x="1988172" y="324434"/>
                </a:moveTo>
                <a:lnTo>
                  <a:pt x="1979041" y="324434"/>
                </a:lnTo>
                <a:lnTo>
                  <a:pt x="1974469" y="327482"/>
                </a:lnTo>
                <a:lnTo>
                  <a:pt x="1974469" y="338150"/>
                </a:lnTo>
                <a:lnTo>
                  <a:pt x="1979041" y="342709"/>
                </a:lnTo>
                <a:lnTo>
                  <a:pt x="1988172" y="342709"/>
                </a:lnTo>
                <a:lnTo>
                  <a:pt x="1992744" y="338150"/>
                </a:lnTo>
                <a:lnTo>
                  <a:pt x="1992744" y="327482"/>
                </a:lnTo>
                <a:lnTo>
                  <a:pt x="1988172" y="324434"/>
                </a:lnTo>
                <a:close/>
              </a:path>
              <a:path w="2824479" h="342900">
                <a:moveTo>
                  <a:pt x="1950110" y="324434"/>
                </a:moveTo>
                <a:lnTo>
                  <a:pt x="1939455" y="324434"/>
                </a:lnTo>
                <a:lnTo>
                  <a:pt x="1936419" y="327482"/>
                </a:lnTo>
                <a:lnTo>
                  <a:pt x="1936419" y="338150"/>
                </a:lnTo>
                <a:lnTo>
                  <a:pt x="1939455" y="342709"/>
                </a:lnTo>
                <a:lnTo>
                  <a:pt x="1950110" y="342709"/>
                </a:lnTo>
                <a:lnTo>
                  <a:pt x="1954682" y="338150"/>
                </a:lnTo>
                <a:lnTo>
                  <a:pt x="1954682" y="327482"/>
                </a:lnTo>
                <a:lnTo>
                  <a:pt x="1950110" y="324434"/>
                </a:lnTo>
                <a:close/>
              </a:path>
              <a:path w="2824479" h="342900">
                <a:moveTo>
                  <a:pt x="1912061" y="324434"/>
                </a:moveTo>
                <a:lnTo>
                  <a:pt x="1901405" y="324434"/>
                </a:lnTo>
                <a:lnTo>
                  <a:pt x="1898357" y="327482"/>
                </a:lnTo>
                <a:lnTo>
                  <a:pt x="1898357" y="338150"/>
                </a:lnTo>
                <a:lnTo>
                  <a:pt x="1901405" y="342709"/>
                </a:lnTo>
                <a:lnTo>
                  <a:pt x="1912061" y="342709"/>
                </a:lnTo>
                <a:lnTo>
                  <a:pt x="1916620" y="338150"/>
                </a:lnTo>
                <a:lnTo>
                  <a:pt x="1916620" y="327482"/>
                </a:lnTo>
                <a:lnTo>
                  <a:pt x="1912061" y="324434"/>
                </a:lnTo>
                <a:close/>
              </a:path>
              <a:path w="2824479" h="342900">
                <a:moveTo>
                  <a:pt x="1873999" y="324434"/>
                </a:moveTo>
                <a:lnTo>
                  <a:pt x="1863344" y="324434"/>
                </a:lnTo>
                <a:lnTo>
                  <a:pt x="1860296" y="327482"/>
                </a:lnTo>
                <a:lnTo>
                  <a:pt x="1860296" y="338150"/>
                </a:lnTo>
                <a:lnTo>
                  <a:pt x="1863344" y="342709"/>
                </a:lnTo>
                <a:lnTo>
                  <a:pt x="1873999" y="342709"/>
                </a:lnTo>
                <a:lnTo>
                  <a:pt x="1878571" y="338150"/>
                </a:lnTo>
                <a:lnTo>
                  <a:pt x="1878571" y="327482"/>
                </a:lnTo>
                <a:lnTo>
                  <a:pt x="1873999" y="324434"/>
                </a:lnTo>
                <a:close/>
              </a:path>
              <a:path w="2824479" h="342900">
                <a:moveTo>
                  <a:pt x="1835937" y="324434"/>
                </a:moveTo>
                <a:lnTo>
                  <a:pt x="1825282" y="324434"/>
                </a:lnTo>
                <a:lnTo>
                  <a:pt x="1822234" y="327482"/>
                </a:lnTo>
                <a:lnTo>
                  <a:pt x="1822234" y="338150"/>
                </a:lnTo>
                <a:lnTo>
                  <a:pt x="1825282" y="342709"/>
                </a:lnTo>
                <a:lnTo>
                  <a:pt x="1835937" y="342709"/>
                </a:lnTo>
                <a:lnTo>
                  <a:pt x="1840509" y="338150"/>
                </a:lnTo>
                <a:lnTo>
                  <a:pt x="1840509" y="327482"/>
                </a:lnTo>
                <a:lnTo>
                  <a:pt x="1835937" y="324434"/>
                </a:lnTo>
                <a:close/>
              </a:path>
              <a:path w="2824479" h="342900">
                <a:moveTo>
                  <a:pt x="1797888" y="324434"/>
                </a:moveTo>
                <a:lnTo>
                  <a:pt x="1787232" y="324434"/>
                </a:lnTo>
                <a:lnTo>
                  <a:pt x="1784184" y="327482"/>
                </a:lnTo>
                <a:lnTo>
                  <a:pt x="1784184" y="338150"/>
                </a:lnTo>
                <a:lnTo>
                  <a:pt x="1787232" y="342709"/>
                </a:lnTo>
                <a:lnTo>
                  <a:pt x="1797888" y="342709"/>
                </a:lnTo>
                <a:lnTo>
                  <a:pt x="1802447" y="338150"/>
                </a:lnTo>
                <a:lnTo>
                  <a:pt x="1802447" y="327482"/>
                </a:lnTo>
                <a:lnTo>
                  <a:pt x="1797888" y="324434"/>
                </a:lnTo>
                <a:close/>
              </a:path>
              <a:path w="2824479" h="342900">
                <a:moveTo>
                  <a:pt x="1759826" y="324434"/>
                </a:moveTo>
                <a:lnTo>
                  <a:pt x="1749171" y="324434"/>
                </a:lnTo>
                <a:lnTo>
                  <a:pt x="1746123" y="327482"/>
                </a:lnTo>
                <a:lnTo>
                  <a:pt x="1746123" y="338150"/>
                </a:lnTo>
                <a:lnTo>
                  <a:pt x="1749171" y="342709"/>
                </a:lnTo>
                <a:lnTo>
                  <a:pt x="1759826" y="342709"/>
                </a:lnTo>
                <a:lnTo>
                  <a:pt x="1764385" y="338150"/>
                </a:lnTo>
                <a:lnTo>
                  <a:pt x="1764385" y="327482"/>
                </a:lnTo>
                <a:lnTo>
                  <a:pt x="1759826" y="324434"/>
                </a:lnTo>
                <a:close/>
              </a:path>
              <a:path w="2824479" h="342900">
                <a:moveTo>
                  <a:pt x="1721764" y="324434"/>
                </a:moveTo>
                <a:lnTo>
                  <a:pt x="1711109" y="324434"/>
                </a:lnTo>
                <a:lnTo>
                  <a:pt x="1708061" y="327482"/>
                </a:lnTo>
                <a:lnTo>
                  <a:pt x="1708061" y="338150"/>
                </a:lnTo>
                <a:lnTo>
                  <a:pt x="1711109" y="342709"/>
                </a:lnTo>
                <a:lnTo>
                  <a:pt x="1721764" y="342709"/>
                </a:lnTo>
                <a:lnTo>
                  <a:pt x="1726336" y="338150"/>
                </a:lnTo>
                <a:lnTo>
                  <a:pt x="1726336" y="327482"/>
                </a:lnTo>
                <a:lnTo>
                  <a:pt x="1721764" y="324434"/>
                </a:lnTo>
                <a:close/>
              </a:path>
              <a:path w="2824479" h="342900">
                <a:moveTo>
                  <a:pt x="1683702" y="324434"/>
                </a:moveTo>
                <a:lnTo>
                  <a:pt x="1673047" y="324434"/>
                </a:lnTo>
                <a:lnTo>
                  <a:pt x="1670011" y="327482"/>
                </a:lnTo>
                <a:lnTo>
                  <a:pt x="1670011" y="338150"/>
                </a:lnTo>
                <a:lnTo>
                  <a:pt x="1673047" y="342709"/>
                </a:lnTo>
                <a:lnTo>
                  <a:pt x="1683702" y="342709"/>
                </a:lnTo>
                <a:lnTo>
                  <a:pt x="1688274" y="338150"/>
                </a:lnTo>
                <a:lnTo>
                  <a:pt x="1688274" y="327482"/>
                </a:lnTo>
                <a:lnTo>
                  <a:pt x="1683702" y="324434"/>
                </a:lnTo>
                <a:close/>
              </a:path>
              <a:path w="2824479" h="342900">
                <a:moveTo>
                  <a:pt x="1645653" y="324434"/>
                </a:moveTo>
                <a:lnTo>
                  <a:pt x="1634998" y="324434"/>
                </a:lnTo>
                <a:lnTo>
                  <a:pt x="1631950" y="327482"/>
                </a:lnTo>
                <a:lnTo>
                  <a:pt x="1631950" y="338150"/>
                </a:lnTo>
                <a:lnTo>
                  <a:pt x="1634998" y="342709"/>
                </a:lnTo>
                <a:lnTo>
                  <a:pt x="1645653" y="342709"/>
                </a:lnTo>
                <a:lnTo>
                  <a:pt x="1650212" y="338150"/>
                </a:lnTo>
                <a:lnTo>
                  <a:pt x="1650212" y="327482"/>
                </a:lnTo>
                <a:lnTo>
                  <a:pt x="1645653" y="324434"/>
                </a:lnTo>
                <a:close/>
              </a:path>
              <a:path w="2824479" h="342900">
                <a:moveTo>
                  <a:pt x="1607591" y="324434"/>
                </a:moveTo>
                <a:lnTo>
                  <a:pt x="1596936" y="324434"/>
                </a:lnTo>
                <a:lnTo>
                  <a:pt x="1593888" y="327482"/>
                </a:lnTo>
                <a:lnTo>
                  <a:pt x="1593888" y="338150"/>
                </a:lnTo>
                <a:lnTo>
                  <a:pt x="1596936" y="342709"/>
                </a:lnTo>
                <a:lnTo>
                  <a:pt x="1607591" y="342709"/>
                </a:lnTo>
                <a:lnTo>
                  <a:pt x="1612163" y="338150"/>
                </a:lnTo>
                <a:lnTo>
                  <a:pt x="1612163" y="327482"/>
                </a:lnTo>
                <a:lnTo>
                  <a:pt x="1607591" y="324434"/>
                </a:lnTo>
                <a:close/>
              </a:path>
              <a:path w="2824479" h="342900">
                <a:moveTo>
                  <a:pt x="1569529" y="324434"/>
                </a:moveTo>
                <a:lnTo>
                  <a:pt x="1558874" y="324434"/>
                </a:lnTo>
                <a:lnTo>
                  <a:pt x="1555826" y="327482"/>
                </a:lnTo>
                <a:lnTo>
                  <a:pt x="1555826" y="338150"/>
                </a:lnTo>
                <a:lnTo>
                  <a:pt x="1558874" y="342709"/>
                </a:lnTo>
                <a:lnTo>
                  <a:pt x="1569529" y="342709"/>
                </a:lnTo>
                <a:lnTo>
                  <a:pt x="1574101" y="338150"/>
                </a:lnTo>
                <a:lnTo>
                  <a:pt x="1574101" y="327482"/>
                </a:lnTo>
                <a:lnTo>
                  <a:pt x="1569529" y="324434"/>
                </a:lnTo>
                <a:close/>
              </a:path>
              <a:path w="2824479" h="342900">
                <a:moveTo>
                  <a:pt x="1531480" y="324434"/>
                </a:moveTo>
                <a:lnTo>
                  <a:pt x="1520812" y="324434"/>
                </a:lnTo>
                <a:lnTo>
                  <a:pt x="1517777" y="327482"/>
                </a:lnTo>
                <a:lnTo>
                  <a:pt x="1517777" y="338150"/>
                </a:lnTo>
                <a:lnTo>
                  <a:pt x="1520812" y="342709"/>
                </a:lnTo>
                <a:lnTo>
                  <a:pt x="1531480" y="342709"/>
                </a:lnTo>
                <a:lnTo>
                  <a:pt x="1536039" y="338150"/>
                </a:lnTo>
                <a:lnTo>
                  <a:pt x="1536039" y="327482"/>
                </a:lnTo>
                <a:lnTo>
                  <a:pt x="1531480" y="324434"/>
                </a:lnTo>
                <a:close/>
              </a:path>
              <a:path w="2824479" h="342900">
                <a:moveTo>
                  <a:pt x="1493418" y="324434"/>
                </a:moveTo>
                <a:lnTo>
                  <a:pt x="1482763" y="324434"/>
                </a:lnTo>
                <a:lnTo>
                  <a:pt x="1479715" y="327482"/>
                </a:lnTo>
                <a:lnTo>
                  <a:pt x="1479715" y="338150"/>
                </a:lnTo>
                <a:lnTo>
                  <a:pt x="1482763" y="342709"/>
                </a:lnTo>
                <a:lnTo>
                  <a:pt x="1493418" y="342709"/>
                </a:lnTo>
                <a:lnTo>
                  <a:pt x="1497977" y="338150"/>
                </a:lnTo>
                <a:lnTo>
                  <a:pt x="1497977" y="327482"/>
                </a:lnTo>
                <a:lnTo>
                  <a:pt x="1493418" y="324434"/>
                </a:lnTo>
                <a:close/>
              </a:path>
              <a:path w="2824479" h="342900">
                <a:moveTo>
                  <a:pt x="1455356" y="324434"/>
                </a:moveTo>
                <a:lnTo>
                  <a:pt x="1444701" y="324434"/>
                </a:lnTo>
                <a:lnTo>
                  <a:pt x="1441653" y="327482"/>
                </a:lnTo>
                <a:lnTo>
                  <a:pt x="1441653" y="338150"/>
                </a:lnTo>
                <a:lnTo>
                  <a:pt x="1444701" y="342709"/>
                </a:lnTo>
                <a:lnTo>
                  <a:pt x="1455356" y="342709"/>
                </a:lnTo>
                <a:lnTo>
                  <a:pt x="1459928" y="338150"/>
                </a:lnTo>
                <a:lnTo>
                  <a:pt x="1459928" y="327482"/>
                </a:lnTo>
                <a:lnTo>
                  <a:pt x="1455356" y="324434"/>
                </a:lnTo>
                <a:close/>
              </a:path>
              <a:path w="2824479" h="342900">
                <a:moveTo>
                  <a:pt x="1417294" y="324434"/>
                </a:moveTo>
                <a:lnTo>
                  <a:pt x="1406639" y="324434"/>
                </a:lnTo>
                <a:lnTo>
                  <a:pt x="1403603" y="327482"/>
                </a:lnTo>
                <a:lnTo>
                  <a:pt x="1403603" y="338150"/>
                </a:lnTo>
                <a:lnTo>
                  <a:pt x="1406639" y="342709"/>
                </a:lnTo>
                <a:lnTo>
                  <a:pt x="1417294" y="342709"/>
                </a:lnTo>
                <a:lnTo>
                  <a:pt x="1421866" y="338150"/>
                </a:lnTo>
                <a:lnTo>
                  <a:pt x="1421866" y="327482"/>
                </a:lnTo>
                <a:lnTo>
                  <a:pt x="1417294" y="324434"/>
                </a:lnTo>
                <a:close/>
              </a:path>
              <a:path w="2824479" h="342900">
                <a:moveTo>
                  <a:pt x="1379245" y="324434"/>
                </a:moveTo>
                <a:lnTo>
                  <a:pt x="1368590" y="324434"/>
                </a:lnTo>
                <a:lnTo>
                  <a:pt x="1365542" y="327482"/>
                </a:lnTo>
                <a:lnTo>
                  <a:pt x="1365542" y="338150"/>
                </a:lnTo>
                <a:lnTo>
                  <a:pt x="1368590" y="342709"/>
                </a:lnTo>
                <a:lnTo>
                  <a:pt x="1379245" y="342709"/>
                </a:lnTo>
                <a:lnTo>
                  <a:pt x="1383804" y="338150"/>
                </a:lnTo>
                <a:lnTo>
                  <a:pt x="1383804" y="327482"/>
                </a:lnTo>
                <a:lnTo>
                  <a:pt x="1379245" y="324434"/>
                </a:lnTo>
                <a:close/>
              </a:path>
              <a:path w="2824479" h="342900">
                <a:moveTo>
                  <a:pt x="1341183" y="324434"/>
                </a:moveTo>
                <a:lnTo>
                  <a:pt x="1330528" y="324434"/>
                </a:lnTo>
                <a:lnTo>
                  <a:pt x="1325956" y="327482"/>
                </a:lnTo>
                <a:lnTo>
                  <a:pt x="1325956" y="338150"/>
                </a:lnTo>
                <a:lnTo>
                  <a:pt x="1330528" y="342709"/>
                </a:lnTo>
                <a:lnTo>
                  <a:pt x="1341183" y="342709"/>
                </a:lnTo>
                <a:lnTo>
                  <a:pt x="1345742" y="338150"/>
                </a:lnTo>
                <a:lnTo>
                  <a:pt x="1345742" y="327482"/>
                </a:lnTo>
                <a:lnTo>
                  <a:pt x="1341183" y="324434"/>
                </a:lnTo>
                <a:close/>
              </a:path>
              <a:path w="2824479" h="342900">
                <a:moveTo>
                  <a:pt x="1303121" y="324434"/>
                </a:moveTo>
                <a:lnTo>
                  <a:pt x="1292466" y="324434"/>
                </a:lnTo>
                <a:lnTo>
                  <a:pt x="1287894" y="327482"/>
                </a:lnTo>
                <a:lnTo>
                  <a:pt x="1287894" y="338150"/>
                </a:lnTo>
                <a:lnTo>
                  <a:pt x="1292466" y="342709"/>
                </a:lnTo>
                <a:lnTo>
                  <a:pt x="1303121" y="342709"/>
                </a:lnTo>
                <a:lnTo>
                  <a:pt x="1307693" y="338150"/>
                </a:lnTo>
                <a:lnTo>
                  <a:pt x="1307693" y="327482"/>
                </a:lnTo>
                <a:lnTo>
                  <a:pt x="1303121" y="324434"/>
                </a:lnTo>
                <a:close/>
              </a:path>
              <a:path w="2824479" h="342900">
                <a:moveTo>
                  <a:pt x="1265059" y="324434"/>
                </a:moveTo>
                <a:lnTo>
                  <a:pt x="1254404" y="324434"/>
                </a:lnTo>
                <a:lnTo>
                  <a:pt x="1249845" y="327482"/>
                </a:lnTo>
                <a:lnTo>
                  <a:pt x="1249845" y="338150"/>
                </a:lnTo>
                <a:lnTo>
                  <a:pt x="1254404" y="342709"/>
                </a:lnTo>
                <a:lnTo>
                  <a:pt x="1265059" y="342709"/>
                </a:lnTo>
                <a:lnTo>
                  <a:pt x="1269631" y="338150"/>
                </a:lnTo>
                <a:lnTo>
                  <a:pt x="1269631" y="327482"/>
                </a:lnTo>
                <a:lnTo>
                  <a:pt x="1265059" y="324434"/>
                </a:lnTo>
                <a:close/>
              </a:path>
              <a:path w="2824479" h="342900">
                <a:moveTo>
                  <a:pt x="1227010" y="324434"/>
                </a:moveTo>
                <a:lnTo>
                  <a:pt x="1216355" y="324434"/>
                </a:lnTo>
                <a:lnTo>
                  <a:pt x="1211783" y="327482"/>
                </a:lnTo>
                <a:lnTo>
                  <a:pt x="1211783" y="338150"/>
                </a:lnTo>
                <a:lnTo>
                  <a:pt x="1216355" y="342709"/>
                </a:lnTo>
                <a:lnTo>
                  <a:pt x="1227010" y="342709"/>
                </a:lnTo>
                <a:lnTo>
                  <a:pt x="1231569" y="338150"/>
                </a:lnTo>
                <a:lnTo>
                  <a:pt x="1231569" y="327482"/>
                </a:lnTo>
                <a:lnTo>
                  <a:pt x="1227010" y="324434"/>
                </a:lnTo>
                <a:close/>
              </a:path>
              <a:path w="2824479" h="342900">
                <a:moveTo>
                  <a:pt x="1188948" y="324434"/>
                </a:moveTo>
                <a:lnTo>
                  <a:pt x="1178293" y="324434"/>
                </a:lnTo>
                <a:lnTo>
                  <a:pt x="1173721" y="327482"/>
                </a:lnTo>
                <a:lnTo>
                  <a:pt x="1173721" y="338150"/>
                </a:lnTo>
                <a:lnTo>
                  <a:pt x="1178293" y="342709"/>
                </a:lnTo>
                <a:lnTo>
                  <a:pt x="1188948" y="342709"/>
                </a:lnTo>
                <a:lnTo>
                  <a:pt x="1193520" y="338150"/>
                </a:lnTo>
                <a:lnTo>
                  <a:pt x="1193520" y="327482"/>
                </a:lnTo>
                <a:lnTo>
                  <a:pt x="1188948" y="324434"/>
                </a:lnTo>
                <a:close/>
              </a:path>
              <a:path w="2824479" h="342900">
                <a:moveTo>
                  <a:pt x="1150886" y="324434"/>
                </a:moveTo>
                <a:lnTo>
                  <a:pt x="1140231" y="324434"/>
                </a:lnTo>
                <a:lnTo>
                  <a:pt x="1135672" y="327482"/>
                </a:lnTo>
                <a:lnTo>
                  <a:pt x="1135672" y="338150"/>
                </a:lnTo>
                <a:lnTo>
                  <a:pt x="1140231" y="342709"/>
                </a:lnTo>
                <a:lnTo>
                  <a:pt x="1150886" y="342709"/>
                </a:lnTo>
                <a:lnTo>
                  <a:pt x="1155458" y="338150"/>
                </a:lnTo>
                <a:lnTo>
                  <a:pt x="1155458" y="327482"/>
                </a:lnTo>
                <a:lnTo>
                  <a:pt x="1150886" y="324434"/>
                </a:lnTo>
                <a:close/>
              </a:path>
              <a:path w="2824479" h="342900">
                <a:moveTo>
                  <a:pt x="1112837" y="324434"/>
                </a:moveTo>
                <a:lnTo>
                  <a:pt x="1102169" y="324434"/>
                </a:lnTo>
                <a:lnTo>
                  <a:pt x="1097610" y="327482"/>
                </a:lnTo>
                <a:lnTo>
                  <a:pt x="1097610" y="338150"/>
                </a:lnTo>
                <a:lnTo>
                  <a:pt x="1102169" y="342709"/>
                </a:lnTo>
                <a:lnTo>
                  <a:pt x="1112837" y="342709"/>
                </a:lnTo>
                <a:lnTo>
                  <a:pt x="1117396" y="338150"/>
                </a:lnTo>
                <a:lnTo>
                  <a:pt x="1117396" y="327482"/>
                </a:lnTo>
                <a:lnTo>
                  <a:pt x="1112837" y="324434"/>
                </a:lnTo>
                <a:close/>
              </a:path>
              <a:path w="2824479" h="342900">
                <a:moveTo>
                  <a:pt x="1074775" y="324434"/>
                </a:moveTo>
                <a:lnTo>
                  <a:pt x="1064120" y="324434"/>
                </a:lnTo>
                <a:lnTo>
                  <a:pt x="1059548" y="327482"/>
                </a:lnTo>
                <a:lnTo>
                  <a:pt x="1059548" y="338150"/>
                </a:lnTo>
                <a:lnTo>
                  <a:pt x="1064120" y="342709"/>
                </a:lnTo>
                <a:lnTo>
                  <a:pt x="1074775" y="342709"/>
                </a:lnTo>
                <a:lnTo>
                  <a:pt x="1079334" y="338150"/>
                </a:lnTo>
                <a:lnTo>
                  <a:pt x="1079334" y="327482"/>
                </a:lnTo>
                <a:lnTo>
                  <a:pt x="1074775" y="324434"/>
                </a:lnTo>
                <a:close/>
              </a:path>
              <a:path w="2824479" h="342900">
                <a:moveTo>
                  <a:pt x="1036713" y="324434"/>
                </a:moveTo>
                <a:lnTo>
                  <a:pt x="1026058" y="324434"/>
                </a:lnTo>
                <a:lnTo>
                  <a:pt x="1021486" y="327482"/>
                </a:lnTo>
                <a:lnTo>
                  <a:pt x="1021486" y="338150"/>
                </a:lnTo>
                <a:lnTo>
                  <a:pt x="1026058" y="342709"/>
                </a:lnTo>
                <a:lnTo>
                  <a:pt x="1036713" y="342709"/>
                </a:lnTo>
                <a:lnTo>
                  <a:pt x="1041285" y="338150"/>
                </a:lnTo>
                <a:lnTo>
                  <a:pt x="1041285" y="327482"/>
                </a:lnTo>
                <a:lnTo>
                  <a:pt x="1036713" y="324434"/>
                </a:lnTo>
                <a:close/>
              </a:path>
              <a:path w="2824479" h="342900">
                <a:moveTo>
                  <a:pt x="998651" y="324434"/>
                </a:moveTo>
                <a:lnTo>
                  <a:pt x="987996" y="324434"/>
                </a:lnTo>
                <a:lnTo>
                  <a:pt x="983437" y="327482"/>
                </a:lnTo>
                <a:lnTo>
                  <a:pt x="983437" y="338150"/>
                </a:lnTo>
                <a:lnTo>
                  <a:pt x="987996" y="342709"/>
                </a:lnTo>
                <a:lnTo>
                  <a:pt x="998651" y="342709"/>
                </a:lnTo>
                <a:lnTo>
                  <a:pt x="1003223" y="338150"/>
                </a:lnTo>
                <a:lnTo>
                  <a:pt x="1003223" y="327482"/>
                </a:lnTo>
                <a:lnTo>
                  <a:pt x="998651" y="324434"/>
                </a:lnTo>
                <a:close/>
              </a:path>
              <a:path w="2824479" h="342900">
                <a:moveTo>
                  <a:pt x="960602" y="324434"/>
                </a:moveTo>
                <a:lnTo>
                  <a:pt x="949947" y="324434"/>
                </a:lnTo>
                <a:lnTo>
                  <a:pt x="945375" y="327482"/>
                </a:lnTo>
                <a:lnTo>
                  <a:pt x="945375" y="338150"/>
                </a:lnTo>
                <a:lnTo>
                  <a:pt x="949947" y="342709"/>
                </a:lnTo>
                <a:lnTo>
                  <a:pt x="960602" y="342709"/>
                </a:lnTo>
                <a:lnTo>
                  <a:pt x="965161" y="338150"/>
                </a:lnTo>
                <a:lnTo>
                  <a:pt x="965161" y="327482"/>
                </a:lnTo>
                <a:lnTo>
                  <a:pt x="960602" y="324434"/>
                </a:lnTo>
                <a:close/>
              </a:path>
              <a:path w="2824479" h="342900">
                <a:moveTo>
                  <a:pt x="922540" y="324434"/>
                </a:moveTo>
                <a:lnTo>
                  <a:pt x="911885" y="324434"/>
                </a:lnTo>
                <a:lnTo>
                  <a:pt x="907313" y="327482"/>
                </a:lnTo>
                <a:lnTo>
                  <a:pt x="907313" y="338150"/>
                </a:lnTo>
                <a:lnTo>
                  <a:pt x="911885" y="342709"/>
                </a:lnTo>
                <a:lnTo>
                  <a:pt x="922540" y="342709"/>
                </a:lnTo>
                <a:lnTo>
                  <a:pt x="927112" y="338150"/>
                </a:lnTo>
                <a:lnTo>
                  <a:pt x="927112" y="327482"/>
                </a:lnTo>
                <a:lnTo>
                  <a:pt x="922540" y="324434"/>
                </a:lnTo>
                <a:close/>
              </a:path>
              <a:path w="2824479" h="342900">
                <a:moveTo>
                  <a:pt x="884478" y="324434"/>
                </a:moveTo>
                <a:lnTo>
                  <a:pt x="873823" y="324434"/>
                </a:lnTo>
                <a:lnTo>
                  <a:pt x="869264" y="327482"/>
                </a:lnTo>
                <a:lnTo>
                  <a:pt x="869264" y="338150"/>
                </a:lnTo>
                <a:lnTo>
                  <a:pt x="873823" y="342709"/>
                </a:lnTo>
                <a:lnTo>
                  <a:pt x="884478" y="342709"/>
                </a:lnTo>
                <a:lnTo>
                  <a:pt x="889050" y="338150"/>
                </a:lnTo>
                <a:lnTo>
                  <a:pt x="889050" y="327482"/>
                </a:lnTo>
                <a:lnTo>
                  <a:pt x="884478" y="324434"/>
                </a:lnTo>
                <a:close/>
              </a:path>
              <a:path w="2824479" h="342900">
                <a:moveTo>
                  <a:pt x="846429" y="324434"/>
                </a:moveTo>
                <a:lnTo>
                  <a:pt x="835761" y="324434"/>
                </a:lnTo>
                <a:lnTo>
                  <a:pt x="831202" y="327482"/>
                </a:lnTo>
                <a:lnTo>
                  <a:pt x="831202" y="338150"/>
                </a:lnTo>
                <a:lnTo>
                  <a:pt x="835761" y="342709"/>
                </a:lnTo>
                <a:lnTo>
                  <a:pt x="846429" y="342709"/>
                </a:lnTo>
                <a:lnTo>
                  <a:pt x="850988" y="338150"/>
                </a:lnTo>
                <a:lnTo>
                  <a:pt x="850988" y="327482"/>
                </a:lnTo>
                <a:lnTo>
                  <a:pt x="846429" y="324434"/>
                </a:lnTo>
                <a:close/>
              </a:path>
              <a:path w="2824479" h="342900">
                <a:moveTo>
                  <a:pt x="808367" y="324434"/>
                </a:moveTo>
                <a:lnTo>
                  <a:pt x="797712" y="324434"/>
                </a:lnTo>
                <a:lnTo>
                  <a:pt x="793140" y="327482"/>
                </a:lnTo>
                <a:lnTo>
                  <a:pt x="793140" y="338150"/>
                </a:lnTo>
                <a:lnTo>
                  <a:pt x="797712" y="342709"/>
                </a:lnTo>
                <a:lnTo>
                  <a:pt x="808367" y="342709"/>
                </a:lnTo>
                <a:lnTo>
                  <a:pt x="812926" y="338150"/>
                </a:lnTo>
                <a:lnTo>
                  <a:pt x="812926" y="327482"/>
                </a:lnTo>
                <a:lnTo>
                  <a:pt x="808367" y="324434"/>
                </a:lnTo>
                <a:close/>
              </a:path>
              <a:path w="2824479" h="342900">
                <a:moveTo>
                  <a:pt x="770305" y="324434"/>
                </a:moveTo>
                <a:lnTo>
                  <a:pt x="759650" y="324434"/>
                </a:lnTo>
                <a:lnTo>
                  <a:pt x="755078" y="327482"/>
                </a:lnTo>
                <a:lnTo>
                  <a:pt x="755078" y="338150"/>
                </a:lnTo>
                <a:lnTo>
                  <a:pt x="759650" y="342709"/>
                </a:lnTo>
                <a:lnTo>
                  <a:pt x="770305" y="342709"/>
                </a:lnTo>
                <a:lnTo>
                  <a:pt x="774877" y="338150"/>
                </a:lnTo>
                <a:lnTo>
                  <a:pt x="774877" y="327482"/>
                </a:lnTo>
                <a:lnTo>
                  <a:pt x="770305" y="324434"/>
                </a:lnTo>
                <a:close/>
              </a:path>
              <a:path w="2824479" h="342900">
                <a:moveTo>
                  <a:pt x="732243" y="324434"/>
                </a:moveTo>
                <a:lnTo>
                  <a:pt x="721588" y="324434"/>
                </a:lnTo>
                <a:lnTo>
                  <a:pt x="717029" y="327482"/>
                </a:lnTo>
                <a:lnTo>
                  <a:pt x="717029" y="338150"/>
                </a:lnTo>
                <a:lnTo>
                  <a:pt x="721588" y="342709"/>
                </a:lnTo>
                <a:lnTo>
                  <a:pt x="732243" y="342709"/>
                </a:lnTo>
                <a:lnTo>
                  <a:pt x="736815" y="338150"/>
                </a:lnTo>
                <a:lnTo>
                  <a:pt x="736815" y="327482"/>
                </a:lnTo>
                <a:lnTo>
                  <a:pt x="732243" y="324434"/>
                </a:lnTo>
                <a:close/>
              </a:path>
              <a:path w="2824479" h="342900">
                <a:moveTo>
                  <a:pt x="694194" y="324434"/>
                </a:moveTo>
                <a:lnTo>
                  <a:pt x="683539" y="324434"/>
                </a:lnTo>
                <a:lnTo>
                  <a:pt x="678967" y="327482"/>
                </a:lnTo>
                <a:lnTo>
                  <a:pt x="678967" y="338150"/>
                </a:lnTo>
                <a:lnTo>
                  <a:pt x="683539" y="342709"/>
                </a:lnTo>
                <a:lnTo>
                  <a:pt x="694194" y="342709"/>
                </a:lnTo>
                <a:lnTo>
                  <a:pt x="698753" y="338150"/>
                </a:lnTo>
                <a:lnTo>
                  <a:pt x="698753" y="327482"/>
                </a:lnTo>
                <a:lnTo>
                  <a:pt x="694194" y="324434"/>
                </a:lnTo>
                <a:close/>
              </a:path>
              <a:path w="2824479" h="342900">
                <a:moveTo>
                  <a:pt x="656132" y="324434"/>
                </a:moveTo>
                <a:lnTo>
                  <a:pt x="645477" y="324434"/>
                </a:lnTo>
                <a:lnTo>
                  <a:pt x="640905" y="327482"/>
                </a:lnTo>
                <a:lnTo>
                  <a:pt x="640905" y="338150"/>
                </a:lnTo>
                <a:lnTo>
                  <a:pt x="645477" y="342709"/>
                </a:lnTo>
                <a:lnTo>
                  <a:pt x="656132" y="342709"/>
                </a:lnTo>
                <a:lnTo>
                  <a:pt x="660704" y="338150"/>
                </a:lnTo>
                <a:lnTo>
                  <a:pt x="660704" y="327482"/>
                </a:lnTo>
                <a:lnTo>
                  <a:pt x="656132" y="324434"/>
                </a:lnTo>
                <a:close/>
              </a:path>
              <a:path w="2824479" h="342900">
                <a:moveTo>
                  <a:pt x="618070" y="324434"/>
                </a:moveTo>
                <a:lnTo>
                  <a:pt x="607415" y="324434"/>
                </a:lnTo>
                <a:lnTo>
                  <a:pt x="602856" y="327482"/>
                </a:lnTo>
                <a:lnTo>
                  <a:pt x="602856" y="338150"/>
                </a:lnTo>
                <a:lnTo>
                  <a:pt x="607415" y="342709"/>
                </a:lnTo>
                <a:lnTo>
                  <a:pt x="618070" y="342709"/>
                </a:lnTo>
                <a:lnTo>
                  <a:pt x="622642" y="338150"/>
                </a:lnTo>
                <a:lnTo>
                  <a:pt x="622642" y="327482"/>
                </a:lnTo>
                <a:lnTo>
                  <a:pt x="618070" y="324434"/>
                </a:lnTo>
                <a:close/>
              </a:path>
              <a:path w="2824479" h="342900">
                <a:moveTo>
                  <a:pt x="580009" y="324434"/>
                </a:moveTo>
                <a:lnTo>
                  <a:pt x="569353" y="324434"/>
                </a:lnTo>
                <a:lnTo>
                  <a:pt x="564794" y="327482"/>
                </a:lnTo>
                <a:lnTo>
                  <a:pt x="564794" y="338150"/>
                </a:lnTo>
                <a:lnTo>
                  <a:pt x="569353" y="342709"/>
                </a:lnTo>
                <a:lnTo>
                  <a:pt x="580009" y="342709"/>
                </a:lnTo>
                <a:lnTo>
                  <a:pt x="584580" y="338150"/>
                </a:lnTo>
                <a:lnTo>
                  <a:pt x="584580" y="327482"/>
                </a:lnTo>
                <a:lnTo>
                  <a:pt x="580009" y="324434"/>
                </a:lnTo>
                <a:close/>
              </a:path>
              <a:path w="2824479" h="342900">
                <a:moveTo>
                  <a:pt x="541959" y="324434"/>
                </a:moveTo>
                <a:lnTo>
                  <a:pt x="531304" y="324434"/>
                </a:lnTo>
                <a:lnTo>
                  <a:pt x="526732" y="327482"/>
                </a:lnTo>
                <a:lnTo>
                  <a:pt x="526732" y="338150"/>
                </a:lnTo>
                <a:lnTo>
                  <a:pt x="531304" y="342709"/>
                </a:lnTo>
                <a:lnTo>
                  <a:pt x="541959" y="342709"/>
                </a:lnTo>
                <a:lnTo>
                  <a:pt x="546519" y="338150"/>
                </a:lnTo>
                <a:lnTo>
                  <a:pt x="546519" y="327482"/>
                </a:lnTo>
                <a:lnTo>
                  <a:pt x="541959" y="324434"/>
                </a:lnTo>
                <a:close/>
              </a:path>
              <a:path w="2824479" h="342900">
                <a:moveTo>
                  <a:pt x="503897" y="324434"/>
                </a:moveTo>
                <a:lnTo>
                  <a:pt x="493242" y="324434"/>
                </a:lnTo>
                <a:lnTo>
                  <a:pt x="488670" y="327482"/>
                </a:lnTo>
                <a:lnTo>
                  <a:pt x="488670" y="338150"/>
                </a:lnTo>
                <a:lnTo>
                  <a:pt x="493242" y="342709"/>
                </a:lnTo>
                <a:lnTo>
                  <a:pt x="503897" y="342709"/>
                </a:lnTo>
                <a:lnTo>
                  <a:pt x="508469" y="338150"/>
                </a:lnTo>
                <a:lnTo>
                  <a:pt x="508469" y="327482"/>
                </a:lnTo>
                <a:lnTo>
                  <a:pt x="503897" y="324434"/>
                </a:lnTo>
                <a:close/>
              </a:path>
              <a:path w="2824479" h="342900">
                <a:moveTo>
                  <a:pt x="465836" y="324434"/>
                </a:moveTo>
                <a:lnTo>
                  <a:pt x="455180" y="324434"/>
                </a:lnTo>
                <a:lnTo>
                  <a:pt x="450621" y="327482"/>
                </a:lnTo>
                <a:lnTo>
                  <a:pt x="450621" y="338150"/>
                </a:lnTo>
                <a:lnTo>
                  <a:pt x="455180" y="342709"/>
                </a:lnTo>
                <a:lnTo>
                  <a:pt x="465836" y="342709"/>
                </a:lnTo>
                <a:lnTo>
                  <a:pt x="470408" y="338150"/>
                </a:lnTo>
                <a:lnTo>
                  <a:pt x="470408" y="327482"/>
                </a:lnTo>
                <a:lnTo>
                  <a:pt x="465836" y="324434"/>
                </a:lnTo>
                <a:close/>
              </a:path>
              <a:path w="2824479" h="342900">
                <a:moveTo>
                  <a:pt x="427786" y="324434"/>
                </a:moveTo>
                <a:lnTo>
                  <a:pt x="417118" y="324434"/>
                </a:lnTo>
                <a:lnTo>
                  <a:pt x="412559" y="327482"/>
                </a:lnTo>
                <a:lnTo>
                  <a:pt x="412559" y="338150"/>
                </a:lnTo>
                <a:lnTo>
                  <a:pt x="417118" y="342709"/>
                </a:lnTo>
                <a:lnTo>
                  <a:pt x="427786" y="342709"/>
                </a:lnTo>
                <a:lnTo>
                  <a:pt x="432346" y="338150"/>
                </a:lnTo>
                <a:lnTo>
                  <a:pt x="432346" y="327482"/>
                </a:lnTo>
                <a:lnTo>
                  <a:pt x="427786" y="324434"/>
                </a:lnTo>
                <a:close/>
              </a:path>
              <a:path w="2824479" h="342900">
                <a:moveTo>
                  <a:pt x="389724" y="324434"/>
                </a:moveTo>
                <a:lnTo>
                  <a:pt x="379069" y="324434"/>
                </a:lnTo>
                <a:lnTo>
                  <a:pt x="374497" y="327482"/>
                </a:lnTo>
                <a:lnTo>
                  <a:pt x="374497" y="338150"/>
                </a:lnTo>
                <a:lnTo>
                  <a:pt x="379069" y="342709"/>
                </a:lnTo>
                <a:lnTo>
                  <a:pt x="389724" y="342709"/>
                </a:lnTo>
                <a:lnTo>
                  <a:pt x="394284" y="338150"/>
                </a:lnTo>
                <a:lnTo>
                  <a:pt x="394284" y="327482"/>
                </a:lnTo>
                <a:lnTo>
                  <a:pt x="389724" y="324434"/>
                </a:lnTo>
                <a:close/>
              </a:path>
              <a:path w="2824479" h="342900">
                <a:moveTo>
                  <a:pt x="351663" y="324434"/>
                </a:moveTo>
                <a:lnTo>
                  <a:pt x="341007" y="324434"/>
                </a:lnTo>
                <a:lnTo>
                  <a:pt x="336435" y="327482"/>
                </a:lnTo>
                <a:lnTo>
                  <a:pt x="336435" y="338150"/>
                </a:lnTo>
                <a:lnTo>
                  <a:pt x="341007" y="342709"/>
                </a:lnTo>
                <a:lnTo>
                  <a:pt x="351663" y="342709"/>
                </a:lnTo>
                <a:lnTo>
                  <a:pt x="356235" y="338150"/>
                </a:lnTo>
                <a:lnTo>
                  <a:pt x="356235" y="327482"/>
                </a:lnTo>
                <a:lnTo>
                  <a:pt x="351663" y="324434"/>
                </a:lnTo>
                <a:close/>
              </a:path>
              <a:path w="2824479" h="342900">
                <a:moveTo>
                  <a:pt x="313601" y="324434"/>
                </a:moveTo>
                <a:lnTo>
                  <a:pt x="302945" y="324434"/>
                </a:lnTo>
                <a:lnTo>
                  <a:pt x="298386" y="327482"/>
                </a:lnTo>
                <a:lnTo>
                  <a:pt x="298386" y="338150"/>
                </a:lnTo>
                <a:lnTo>
                  <a:pt x="302945" y="342709"/>
                </a:lnTo>
                <a:lnTo>
                  <a:pt x="313601" y="342709"/>
                </a:lnTo>
                <a:lnTo>
                  <a:pt x="318173" y="338150"/>
                </a:lnTo>
                <a:lnTo>
                  <a:pt x="318173" y="327482"/>
                </a:lnTo>
                <a:lnTo>
                  <a:pt x="313601" y="324434"/>
                </a:lnTo>
                <a:close/>
              </a:path>
              <a:path w="2824479" h="342900">
                <a:moveTo>
                  <a:pt x="275551" y="324434"/>
                </a:moveTo>
                <a:lnTo>
                  <a:pt x="264896" y="324434"/>
                </a:lnTo>
                <a:lnTo>
                  <a:pt x="260324" y="327482"/>
                </a:lnTo>
                <a:lnTo>
                  <a:pt x="260324" y="338150"/>
                </a:lnTo>
                <a:lnTo>
                  <a:pt x="264896" y="342709"/>
                </a:lnTo>
                <a:lnTo>
                  <a:pt x="275551" y="342709"/>
                </a:lnTo>
                <a:lnTo>
                  <a:pt x="280111" y="338150"/>
                </a:lnTo>
                <a:lnTo>
                  <a:pt x="280111" y="327482"/>
                </a:lnTo>
                <a:lnTo>
                  <a:pt x="275551" y="324434"/>
                </a:lnTo>
                <a:close/>
              </a:path>
              <a:path w="2824479" h="342900">
                <a:moveTo>
                  <a:pt x="237490" y="324434"/>
                </a:moveTo>
                <a:lnTo>
                  <a:pt x="226834" y="324434"/>
                </a:lnTo>
                <a:lnTo>
                  <a:pt x="222262" y="327482"/>
                </a:lnTo>
                <a:lnTo>
                  <a:pt x="222262" y="338150"/>
                </a:lnTo>
                <a:lnTo>
                  <a:pt x="226834" y="342709"/>
                </a:lnTo>
                <a:lnTo>
                  <a:pt x="237490" y="342709"/>
                </a:lnTo>
                <a:lnTo>
                  <a:pt x="242062" y="338150"/>
                </a:lnTo>
                <a:lnTo>
                  <a:pt x="242062" y="327482"/>
                </a:lnTo>
                <a:lnTo>
                  <a:pt x="237490" y="324434"/>
                </a:lnTo>
                <a:close/>
              </a:path>
              <a:path w="2824479" h="342900">
                <a:moveTo>
                  <a:pt x="199428" y="324434"/>
                </a:moveTo>
                <a:lnTo>
                  <a:pt x="188772" y="324434"/>
                </a:lnTo>
                <a:lnTo>
                  <a:pt x="184213" y="327482"/>
                </a:lnTo>
                <a:lnTo>
                  <a:pt x="184213" y="338150"/>
                </a:lnTo>
                <a:lnTo>
                  <a:pt x="188772" y="342709"/>
                </a:lnTo>
                <a:lnTo>
                  <a:pt x="199428" y="342709"/>
                </a:lnTo>
                <a:lnTo>
                  <a:pt x="204000" y="338150"/>
                </a:lnTo>
                <a:lnTo>
                  <a:pt x="204000" y="327482"/>
                </a:lnTo>
                <a:lnTo>
                  <a:pt x="199428" y="324434"/>
                </a:lnTo>
                <a:close/>
              </a:path>
              <a:path w="2824479" h="342900">
                <a:moveTo>
                  <a:pt x="161378" y="324434"/>
                </a:moveTo>
                <a:lnTo>
                  <a:pt x="150710" y="324434"/>
                </a:lnTo>
                <a:lnTo>
                  <a:pt x="146151" y="327482"/>
                </a:lnTo>
                <a:lnTo>
                  <a:pt x="146151" y="338150"/>
                </a:lnTo>
                <a:lnTo>
                  <a:pt x="150710" y="342709"/>
                </a:lnTo>
                <a:lnTo>
                  <a:pt x="161378" y="342709"/>
                </a:lnTo>
                <a:lnTo>
                  <a:pt x="165938" y="338150"/>
                </a:lnTo>
                <a:lnTo>
                  <a:pt x="165938" y="327482"/>
                </a:lnTo>
                <a:lnTo>
                  <a:pt x="161378" y="324434"/>
                </a:lnTo>
                <a:close/>
              </a:path>
              <a:path w="2824479" h="342900">
                <a:moveTo>
                  <a:pt x="123317" y="324434"/>
                </a:moveTo>
                <a:lnTo>
                  <a:pt x="112661" y="324434"/>
                </a:lnTo>
                <a:lnTo>
                  <a:pt x="108089" y="327482"/>
                </a:lnTo>
                <a:lnTo>
                  <a:pt x="108089" y="338150"/>
                </a:lnTo>
                <a:lnTo>
                  <a:pt x="112661" y="342709"/>
                </a:lnTo>
                <a:lnTo>
                  <a:pt x="123317" y="342709"/>
                </a:lnTo>
                <a:lnTo>
                  <a:pt x="127876" y="338150"/>
                </a:lnTo>
                <a:lnTo>
                  <a:pt x="127876" y="327482"/>
                </a:lnTo>
                <a:lnTo>
                  <a:pt x="123317" y="324434"/>
                </a:lnTo>
                <a:close/>
              </a:path>
              <a:path w="2824479" h="342900">
                <a:moveTo>
                  <a:pt x="85255" y="324434"/>
                </a:moveTo>
                <a:lnTo>
                  <a:pt x="74599" y="324434"/>
                </a:lnTo>
                <a:lnTo>
                  <a:pt x="70027" y="327482"/>
                </a:lnTo>
                <a:lnTo>
                  <a:pt x="70027" y="338150"/>
                </a:lnTo>
                <a:lnTo>
                  <a:pt x="74599" y="342709"/>
                </a:lnTo>
                <a:lnTo>
                  <a:pt x="85255" y="342709"/>
                </a:lnTo>
                <a:lnTo>
                  <a:pt x="89827" y="338150"/>
                </a:lnTo>
                <a:lnTo>
                  <a:pt x="89827" y="327482"/>
                </a:lnTo>
                <a:lnTo>
                  <a:pt x="85255" y="324434"/>
                </a:lnTo>
                <a:close/>
              </a:path>
              <a:path w="2824479" h="342900">
                <a:moveTo>
                  <a:pt x="47193" y="324434"/>
                </a:moveTo>
                <a:lnTo>
                  <a:pt x="36537" y="324434"/>
                </a:lnTo>
                <a:lnTo>
                  <a:pt x="31978" y="327482"/>
                </a:lnTo>
                <a:lnTo>
                  <a:pt x="31978" y="338150"/>
                </a:lnTo>
                <a:lnTo>
                  <a:pt x="36537" y="342709"/>
                </a:lnTo>
                <a:lnTo>
                  <a:pt x="47193" y="342709"/>
                </a:lnTo>
                <a:lnTo>
                  <a:pt x="51765" y="338150"/>
                </a:lnTo>
                <a:lnTo>
                  <a:pt x="51765" y="327482"/>
                </a:lnTo>
                <a:lnTo>
                  <a:pt x="47193" y="324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B1B1B"/>
                </a:solidFill>
                <a:latin typeface="굴림"/>
                <a:cs typeface="굴림"/>
              </a:defRPr>
            </a:lvl1pPr>
          </a:lstStyle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24052" y="959599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548" y="0"/>
                </a:lnTo>
              </a:path>
            </a:pathLst>
          </a:custGeom>
          <a:ln w="38061">
            <a:solidFill>
              <a:srgbClr val="BE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24052" y="6900011"/>
            <a:ext cx="7307211" cy="761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32215" y="6695909"/>
            <a:ext cx="1321384" cy="4858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0898" y="450346"/>
            <a:ext cx="7338903" cy="451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53819" y="3702654"/>
            <a:ext cx="5579109" cy="3224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83031" y="6956460"/>
            <a:ext cx="25527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B1B1B"/>
                </a:solidFill>
                <a:latin typeface="굴림"/>
                <a:cs typeface="굴림"/>
              </a:defRPr>
            </a:lvl1pPr>
          </a:lstStyle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latinLnBrk="1" hangingPunct="1">
        <a:defRPr>
          <a:latin typeface="+mj-lt"/>
          <a:ea typeface="+mj-ea"/>
          <a:cs typeface="+mj-cs"/>
        </a:defRPr>
      </a:lvl1pPr>
    </p:titleStyle>
    <p:bodyStyle>
      <a:lvl1pPr marL="0" eaLnBrk="1" latinLnBrk="1" hangingPunct="1">
        <a:defRPr>
          <a:latin typeface="+mn-lt"/>
          <a:ea typeface="+mn-ea"/>
          <a:cs typeface="+mn-cs"/>
        </a:defRPr>
      </a:lvl1pPr>
      <a:lvl2pPr marL="457200" eaLnBrk="1" latinLnBrk="1" hangingPunct="1">
        <a:defRPr>
          <a:latin typeface="+mn-lt"/>
          <a:ea typeface="+mn-ea"/>
          <a:cs typeface="+mn-cs"/>
        </a:defRPr>
      </a:lvl2pPr>
      <a:lvl3pPr marL="914400" eaLnBrk="1" latinLnBrk="1" hangingPunct="1">
        <a:defRPr>
          <a:latin typeface="+mn-lt"/>
          <a:ea typeface="+mn-ea"/>
          <a:cs typeface="+mn-cs"/>
        </a:defRPr>
      </a:lvl3pPr>
      <a:lvl4pPr marL="1371600" eaLnBrk="1" latinLnBrk="1" hangingPunct="1">
        <a:defRPr>
          <a:latin typeface="+mn-lt"/>
          <a:ea typeface="+mn-ea"/>
          <a:cs typeface="+mn-cs"/>
        </a:defRPr>
      </a:lvl4pPr>
      <a:lvl5pPr marL="1828800" eaLnBrk="1" latinLnBrk="1" hangingPunct="1">
        <a:defRPr>
          <a:latin typeface="+mn-lt"/>
          <a:ea typeface="+mn-ea"/>
          <a:cs typeface="+mn-cs"/>
        </a:defRPr>
      </a:lvl5pPr>
      <a:lvl6pPr marL="2286000" eaLnBrk="1" latinLnBrk="1" hangingPunct="1">
        <a:defRPr>
          <a:latin typeface="+mn-lt"/>
          <a:ea typeface="+mn-ea"/>
          <a:cs typeface="+mn-cs"/>
        </a:defRPr>
      </a:lvl6pPr>
      <a:lvl7pPr marL="2743200" eaLnBrk="1" latinLnBrk="1" hangingPunct="1">
        <a:defRPr>
          <a:latin typeface="+mn-lt"/>
          <a:ea typeface="+mn-ea"/>
          <a:cs typeface="+mn-cs"/>
        </a:defRPr>
      </a:lvl7pPr>
      <a:lvl8pPr marL="3200400" eaLnBrk="1" latinLnBrk="1" hangingPunct="1">
        <a:defRPr>
          <a:latin typeface="+mn-lt"/>
          <a:ea typeface="+mn-ea"/>
          <a:cs typeface="+mn-cs"/>
        </a:defRPr>
      </a:lvl8pPr>
      <a:lvl9pPr marL="3657600" eaLnBrk="1" latinLnBrk="1" hangingPunct="1">
        <a:defRPr>
          <a:latin typeface="+mn-lt"/>
          <a:ea typeface="+mn-ea"/>
          <a:cs typeface="+mn-cs"/>
        </a:defRPr>
      </a:lvl9pPr>
    </p:bodyStyle>
    <p:otherStyle>
      <a:lvl1pPr marL="0" eaLnBrk="1" latinLnBrk="1" hangingPunct="1">
        <a:defRPr>
          <a:latin typeface="+mn-lt"/>
          <a:ea typeface="+mn-ea"/>
          <a:cs typeface="+mn-cs"/>
        </a:defRPr>
      </a:lvl1pPr>
      <a:lvl2pPr marL="457200" eaLnBrk="1" latinLnBrk="1" hangingPunct="1">
        <a:defRPr>
          <a:latin typeface="+mn-lt"/>
          <a:ea typeface="+mn-ea"/>
          <a:cs typeface="+mn-cs"/>
        </a:defRPr>
      </a:lvl2pPr>
      <a:lvl3pPr marL="914400" eaLnBrk="1" latinLnBrk="1" hangingPunct="1">
        <a:defRPr>
          <a:latin typeface="+mn-lt"/>
          <a:ea typeface="+mn-ea"/>
          <a:cs typeface="+mn-cs"/>
        </a:defRPr>
      </a:lvl3pPr>
      <a:lvl4pPr marL="1371600" eaLnBrk="1" latinLnBrk="1" hangingPunct="1">
        <a:defRPr>
          <a:latin typeface="+mn-lt"/>
          <a:ea typeface="+mn-ea"/>
          <a:cs typeface="+mn-cs"/>
        </a:defRPr>
      </a:lvl4pPr>
      <a:lvl5pPr marL="1828800" eaLnBrk="1" latinLnBrk="1" hangingPunct="1">
        <a:defRPr>
          <a:latin typeface="+mn-lt"/>
          <a:ea typeface="+mn-ea"/>
          <a:cs typeface="+mn-cs"/>
        </a:defRPr>
      </a:lvl5pPr>
      <a:lvl6pPr marL="2286000" eaLnBrk="1" latinLnBrk="1" hangingPunct="1">
        <a:defRPr>
          <a:latin typeface="+mn-lt"/>
          <a:ea typeface="+mn-ea"/>
          <a:cs typeface="+mn-cs"/>
        </a:defRPr>
      </a:lvl6pPr>
      <a:lvl7pPr marL="2743200" eaLnBrk="1" latinLnBrk="1" hangingPunct="1">
        <a:defRPr>
          <a:latin typeface="+mn-lt"/>
          <a:ea typeface="+mn-ea"/>
          <a:cs typeface="+mn-cs"/>
        </a:defRPr>
      </a:lvl7pPr>
      <a:lvl8pPr marL="3200400" eaLnBrk="1" latinLnBrk="1" hangingPunct="1">
        <a:defRPr>
          <a:latin typeface="+mn-lt"/>
          <a:ea typeface="+mn-ea"/>
          <a:cs typeface="+mn-cs"/>
        </a:defRPr>
      </a:lvl8pPr>
      <a:lvl9pPr marL="3657600" eaLnBrk="1" latin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mbedded.dankook.ac.kr/%7Echoijm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94%94%EC%8A%A4%ED%81%AC_%EB%B8%94%EB%A1%9D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ko.wikipedia.org/wiki/%EC%BA%90%EC%8B%9C" TargetMode="External"/><Relationship Id="rId4" Type="http://schemas.openxmlformats.org/officeDocument/2006/relationships/hyperlink" Target="https://ko.wikipedia.org/wiki/%EB%A9%94%EB%AA%A8%EB%A6%A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4052" y="6854317"/>
            <a:ext cx="7687792" cy="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93961" y="600138"/>
            <a:ext cx="6871817" cy="155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5350" y="534118"/>
            <a:ext cx="1957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33399"/>
                </a:solidFill>
                <a:latin typeface="Tahoma"/>
                <a:cs typeface="Tahoma"/>
              </a:rPr>
              <a:t>System</a:t>
            </a:r>
            <a:r>
              <a:rPr sz="1400" b="1" spc="-4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333399"/>
                </a:solidFill>
                <a:latin typeface="Tahoma"/>
                <a:cs typeface="Tahoma"/>
              </a:rPr>
              <a:t>Programming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95370" y="6721929"/>
            <a:ext cx="1085841" cy="3485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73580" y="1850089"/>
            <a:ext cx="771017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800" b="1" spc="-10" dirty="0">
                <a:latin typeface="Arial"/>
                <a:cs typeface="Arial"/>
              </a:rPr>
              <a:t>13. FILE I/O BUFFERING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1382" y="3778250"/>
            <a:ext cx="5234565" cy="21441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393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>
                <a:latin typeface="Tahoma"/>
                <a:cs typeface="Tahoma"/>
              </a:rPr>
              <a:t>Date: 2021.01.20</a:t>
            </a:r>
          </a:p>
          <a:p>
            <a:pPr marL="963930">
              <a:lnSpc>
                <a:spcPct val="100000"/>
              </a:lnSpc>
              <a:spcBef>
                <a:spcPts val="100"/>
              </a:spcBef>
            </a:pPr>
            <a:endParaRPr lang="en-US" sz="2000" spc="-5" dirty="0">
              <a:latin typeface="Tahoma"/>
              <a:cs typeface="Tahoma"/>
            </a:endParaRPr>
          </a:p>
          <a:p>
            <a:pPr marL="96393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pc="-5" dirty="0">
                <a:latin typeface="Tahoma"/>
                <a:cs typeface="Tahoma"/>
              </a:rPr>
              <a:t>Name: </a:t>
            </a:r>
            <a:r>
              <a:rPr lang="ko-KR" altLang="en-US" sz="2000" spc="-5" dirty="0" err="1">
                <a:latin typeface="Tahoma"/>
                <a:cs typeface="Tahoma"/>
              </a:rPr>
              <a:t>박경록</a:t>
            </a:r>
            <a:r>
              <a:rPr lang="en-US" altLang="ko-KR" sz="2000" spc="-5" dirty="0">
                <a:latin typeface="Tahoma"/>
                <a:cs typeface="Tahoma"/>
              </a:rPr>
              <a:t>, </a:t>
            </a:r>
            <a:r>
              <a:rPr lang="ko-KR" altLang="en-US" sz="2000" spc="-5" dirty="0" err="1">
                <a:latin typeface="Tahoma"/>
                <a:cs typeface="Tahoma"/>
              </a:rPr>
              <a:t>진창호</a:t>
            </a:r>
            <a:endParaRPr lang="en-US" altLang="ko-KR" sz="2000" spc="-5" dirty="0">
              <a:latin typeface="Tahoma"/>
              <a:cs typeface="Tahoma"/>
            </a:endParaRPr>
          </a:p>
          <a:p>
            <a:pPr marL="963930">
              <a:lnSpc>
                <a:spcPct val="100000"/>
              </a:lnSpc>
              <a:spcBef>
                <a:spcPts val="100"/>
              </a:spcBef>
            </a:pPr>
            <a:endParaRPr lang="en-US" sz="2000" spc="-5" dirty="0">
              <a:latin typeface="Tahoma"/>
              <a:cs typeface="Tahoma"/>
            </a:endParaRPr>
          </a:p>
          <a:p>
            <a:pPr marL="96393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>
                <a:latin typeface="Tahoma"/>
                <a:cs typeface="Tahoma"/>
              </a:rPr>
              <a:t>Major: software </a:t>
            </a:r>
          </a:p>
          <a:p>
            <a:pPr algn="ctr">
              <a:lnSpc>
                <a:spcPts val="2150"/>
              </a:lnSpc>
            </a:pPr>
            <a:endParaRPr lang="en-US" u="sng" spc="-5" dirty="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Tahoma"/>
              <a:cs typeface="Tahoma"/>
              <a:hlinkClick r:id="rId5"/>
            </a:endParaRPr>
          </a:p>
          <a:p>
            <a:pPr algn="ctr">
              <a:lnSpc>
                <a:spcPts val="2150"/>
              </a:lnSpc>
            </a:pPr>
            <a:endParaRPr sz="1800" dirty="0">
              <a:latin typeface="Tahoma"/>
              <a:cs typeface="Tahoma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5EDAEA-CE59-4E51-9E7F-74C4B553DBE4}"/>
              </a:ext>
            </a:extLst>
          </p:cNvPr>
          <p:cNvSpPr txBox="1"/>
          <p:nvPr/>
        </p:nvSpPr>
        <p:spPr>
          <a:xfrm>
            <a:off x="5288915" y="6956362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5"/>
              </a:lnSpc>
            </a:pPr>
            <a:r>
              <a:rPr lang="en-US" sz="1400" dirty="0">
                <a:solidFill>
                  <a:srgbClr val="1B1B1B"/>
                </a:solidFill>
                <a:latin typeface="굴림"/>
                <a:cs typeface="굴림"/>
              </a:rPr>
              <a:t>1</a:t>
            </a:r>
            <a:endParaRPr sz="1400" dirty="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520" y="382233"/>
            <a:ext cx="9345655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 for controlling kernel buffering of file I/O (2/2)</a:t>
            </a:r>
            <a:endParaRPr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21544" y="6969083"/>
            <a:ext cx="23760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10</a:t>
            </a:fld>
            <a:endParaRPr sz="1400" dirty="0">
              <a:latin typeface="굴림"/>
              <a:cs typeface="굴림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C45E0293-A1AB-4715-B5DA-5136346FD044}"/>
              </a:ext>
            </a:extLst>
          </p:cNvPr>
          <p:cNvSpPr/>
          <p:nvPr/>
        </p:nvSpPr>
        <p:spPr>
          <a:xfrm>
            <a:off x="1377950" y="1339850"/>
            <a:ext cx="150710" cy="159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F09AB-E59C-49BF-B173-C98ED2333928}"/>
              </a:ext>
            </a:extLst>
          </p:cNvPr>
          <p:cNvSpPr txBox="1"/>
          <p:nvPr/>
        </p:nvSpPr>
        <p:spPr>
          <a:xfrm>
            <a:off x="1565795" y="2330450"/>
            <a:ext cx="8879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√ 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sync()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시스템 호출은 갱신된 파일 정보를 포함하는 모든 커널 버퍼가 디스크로 플러시 한다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.</a:t>
            </a:r>
          </a:p>
          <a:p>
            <a:endParaRPr lang="en-US" altLang="ko-KR" sz="1600" dirty="0">
              <a:solidFill>
                <a:srgbClr val="202122"/>
              </a:solidFill>
              <a:latin typeface="+mn-ea"/>
            </a:endParaRPr>
          </a:p>
          <a:p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√ 리눅스에서 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sync()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는 모든 데이터가 디스크 디바이스로 전송되고 난 후에만 리턴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.</a:t>
            </a:r>
          </a:p>
          <a:p>
            <a:endParaRPr lang="en-US" altLang="ko-KR" sz="1600" dirty="0">
              <a:solidFill>
                <a:srgbClr val="202122"/>
              </a:solidFill>
              <a:latin typeface="+mn-ea"/>
            </a:endParaRPr>
          </a:p>
          <a:p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√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 Susv3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는 단순히 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I/O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전송을 스케줄링하고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완료되기 전에 </a:t>
            </a:r>
            <a:r>
              <a:rPr lang="ko-KR" altLang="en-US" sz="1600" dirty="0" err="1">
                <a:solidFill>
                  <a:srgbClr val="202122"/>
                </a:solidFill>
                <a:latin typeface="+mn-ea"/>
              </a:rPr>
              <a:t>리턴하는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sync()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의 구현을 허용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6E3788-2598-4FFE-802A-3E41A991A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33" y="1254287"/>
            <a:ext cx="69913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2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5582" y="396205"/>
            <a:ext cx="6529536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all writes synchronous: O_SYNC</a:t>
            </a:r>
            <a:endParaRPr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21546" y="6956460"/>
            <a:ext cx="237608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11</a:t>
            </a:fld>
            <a:endParaRPr sz="1400" dirty="0">
              <a:latin typeface="굴림"/>
              <a:cs typeface="굴림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C45E0293-A1AB-4715-B5DA-5136346FD044}"/>
              </a:ext>
            </a:extLst>
          </p:cNvPr>
          <p:cNvSpPr/>
          <p:nvPr/>
        </p:nvSpPr>
        <p:spPr>
          <a:xfrm>
            <a:off x="1377950" y="1339850"/>
            <a:ext cx="150710" cy="159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F09AB-E59C-49BF-B173-C98ED2333928}"/>
              </a:ext>
            </a:extLst>
          </p:cNvPr>
          <p:cNvSpPr txBox="1"/>
          <p:nvPr/>
        </p:nvSpPr>
        <p:spPr>
          <a:xfrm>
            <a:off x="1528660" y="1949450"/>
            <a:ext cx="8879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√ 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open()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을 호출할 때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, O_SYNC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플래그를 명시하면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모든 차후의 출력이 동기화 됨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. </a:t>
            </a:r>
          </a:p>
          <a:p>
            <a:endParaRPr lang="en-US" altLang="ko-KR" sz="1600" dirty="0">
              <a:solidFill>
                <a:srgbClr val="202122"/>
              </a:solidFill>
              <a:latin typeface="+mn-ea"/>
            </a:endParaRPr>
          </a:p>
          <a:p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√ 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open()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 호출 후에 해당 파일에 대한 모든 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write()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는 자동적으로 파일 데이터와 메타데이터를 디스크로 </a:t>
            </a:r>
            <a:r>
              <a:rPr lang="ko-KR" altLang="en-US" sz="1600" dirty="0" err="1">
                <a:solidFill>
                  <a:srgbClr val="202122"/>
                </a:solidFill>
                <a:latin typeface="+mn-ea"/>
              </a:rPr>
              <a:t>플러시한다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. </a:t>
            </a:r>
          </a:p>
          <a:p>
            <a:endParaRPr lang="en-US" altLang="ko-KR" sz="1600" dirty="0">
              <a:solidFill>
                <a:srgbClr val="202122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717879-291F-4121-82A7-6498B6C55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50" y="1189991"/>
            <a:ext cx="6266599" cy="61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0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3468" y="346894"/>
            <a:ext cx="5233764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impact of O_SYNC</a:t>
            </a:r>
            <a:endParaRPr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5610" y="6943354"/>
            <a:ext cx="26948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12</a:t>
            </a:fld>
            <a:endParaRPr sz="1400" dirty="0">
              <a:latin typeface="굴림"/>
              <a:cs typeface="굴림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110149-A455-4D74-B4AE-20E076DA8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1035050"/>
            <a:ext cx="7467600" cy="5410200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AE29CD40-2644-4C34-AC9B-96AD491E1A67}"/>
              </a:ext>
            </a:extLst>
          </p:cNvPr>
          <p:cNvSpPr/>
          <p:nvPr/>
        </p:nvSpPr>
        <p:spPr>
          <a:xfrm>
            <a:off x="7319191" y="1468120"/>
            <a:ext cx="3124200" cy="1752600"/>
          </a:xfrm>
          <a:prstGeom prst="wedgeRoundRectCallout">
            <a:avLst>
              <a:gd name="adj1" fmla="val -55119"/>
              <a:gd name="adj2" fmla="val 7392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 anchorCtr="1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C2149-BA9D-407D-A641-001BE24639E9}"/>
              </a:ext>
            </a:extLst>
          </p:cNvPr>
          <p:cNvSpPr txBox="1"/>
          <p:nvPr/>
        </p:nvSpPr>
        <p:spPr>
          <a:xfrm>
            <a:off x="7473950" y="1590640"/>
            <a:ext cx="27432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차이가 발생하는 이유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r>
              <a:rPr lang="ko-KR" altLang="en-US" sz="1600" dirty="0">
                <a:latin typeface="+mn-ea"/>
              </a:rPr>
              <a:t>→ 각 버퍼가 실질적으로 디스크에 전송되는 동안 </a:t>
            </a:r>
            <a:r>
              <a:rPr lang="ko-KR" altLang="en-US" sz="1600" dirty="0" err="1">
                <a:latin typeface="+mn-ea"/>
              </a:rPr>
              <a:t>블록되는</a:t>
            </a:r>
            <a:r>
              <a:rPr lang="ko-KR" altLang="en-US" sz="1600" dirty="0">
                <a:latin typeface="+mn-ea"/>
              </a:rPr>
              <a:t> 프로그램의 결과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622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8198" y="396205"/>
            <a:ext cx="5784304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O_DSYNC and O_RSYNC flags</a:t>
            </a:r>
            <a:endParaRPr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7229" y="6955111"/>
            <a:ext cx="266242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13</a:t>
            </a:fld>
            <a:endParaRPr sz="1400" dirty="0">
              <a:latin typeface="굴림"/>
              <a:cs typeface="굴림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92008-75DA-4C36-BD6F-E6C01CCC7B0C}"/>
              </a:ext>
            </a:extLst>
          </p:cNvPr>
          <p:cNvSpPr txBox="1"/>
          <p:nvPr/>
        </p:nvSpPr>
        <p:spPr>
          <a:xfrm>
            <a:off x="1416050" y="1187450"/>
            <a:ext cx="9029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√ 동기화 된 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I/O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와 관련된 두 가지 파일 열기 상태 플래그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: O_DSYNC, O_RSYNC</a:t>
            </a:r>
          </a:p>
          <a:p>
            <a:endParaRPr lang="en-US" altLang="ko-KR" sz="1600" dirty="0">
              <a:solidFill>
                <a:srgbClr val="202122"/>
              </a:solidFill>
              <a:latin typeface="+mn-ea"/>
            </a:endParaRPr>
          </a:p>
          <a:p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√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 O_DSYNC: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 동기화된 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I/O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데이터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무결성 완료의 요구에 따라 쓰기가 실행되게 함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.</a:t>
            </a:r>
          </a:p>
          <a:p>
            <a:endParaRPr lang="en-US" altLang="ko-KR" sz="1600" dirty="0">
              <a:solidFill>
                <a:srgbClr val="202122"/>
              </a:solidFill>
              <a:latin typeface="+mn-ea"/>
            </a:endParaRPr>
          </a:p>
          <a:p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√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 O_RSYNC: O_SYNC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나 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O_DSYNC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와 함께 명시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이런 플래그의 쓰기 오퍼레이션을 읽기 오퍼레이션으로 확장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. </a:t>
            </a:r>
          </a:p>
          <a:p>
            <a:endParaRPr lang="en-US" altLang="ko-KR" sz="1600" dirty="0">
              <a:solidFill>
                <a:srgbClr val="202122"/>
              </a:solidFill>
              <a:latin typeface="+mn-ea"/>
            </a:endParaRPr>
          </a:p>
          <a:p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√ 파일을 열 때 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O_RSYNC, O_DSYNC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를 둘 다 명시하면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차후의 모든 읽기는 동기 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I/O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데이터 무결성 완료의 요구에 따라 완료됨을 의미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.</a:t>
            </a:r>
          </a:p>
          <a:p>
            <a:endParaRPr lang="en-US" altLang="ko-KR" sz="1600" dirty="0">
              <a:solidFill>
                <a:srgbClr val="202122"/>
              </a:solidFill>
              <a:latin typeface="+mn-ea"/>
            </a:endParaRPr>
          </a:p>
          <a:p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√ 파일을 열 때 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O_RSYNC, O_SYNC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를 모두 명시할 경우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차후의 모든 읽기는 동기화된 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I/O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파일 무결성 완료의 요구에 따라 완료됨을 의미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5826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9362" y="396205"/>
            <a:ext cx="4128218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I/O Buffering</a:t>
            </a:r>
            <a:endParaRPr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7228" y="6955111"/>
            <a:ext cx="27713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14</a:t>
            </a:fld>
            <a:endParaRPr sz="1400" dirty="0">
              <a:latin typeface="굴림"/>
              <a:cs typeface="굴림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66AC7-45B3-4D70-B715-11A23BD24E05}"/>
              </a:ext>
            </a:extLst>
          </p:cNvPr>
          <p:cNvSpPr txBox="1"/>
          <p:nvPr/>
        </p:nvSpPr>
        <p:spPr>
          <a:xfrm>
            <a:off x="867419" y="1041946"/>
            <a:ext cx="9212104" cy="415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380" indent="-300380" defTabSz="801014">
              <a:buClr>
                <a:srgbClr val="FF6600"/>
              </a:buClr>
              <a:buFont typeface="Wingdings" panose="05000000000000000000" pitchFamily="2" charset="2"/>
              <a:buChar char="§"/>
              <a:defRPr lang="ko-KR" altLang="en-US"/>
            </a:pP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버퍼링과 제어 메커니즘 요약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B50B79-59B7-43FD-AA59-466704CAC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58" y="1544286"/>
            <a:ext cx="5705384" cy="497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25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87" y="364465"/>
            <a:ext cx="6912768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Advising the Kernel About I/O Patterns (1/2)</a:t>
            </a:r>
            <a:endParaRPr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7228" y="6955111"/>
            <a:ext cx="27713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15</a:t>
            </a:fld>
            <a:endParaRPr sz="1400" dirty="0">
              <a:latin typeface="굴림"/>
              <a:cs typeface="굴림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66AC7-45B3-4D70-B715-11A23BD24E05}"/>
              </a:ext>
            </a:extLst>
          </p:cNvPr>
          <p:cNvSpPr txBox="1"/>
          <p:nvPr/>
        </p:nvSpPr>
        <p:spPr>
          <a:xfrm>
            <a:off x="867419" y="1041946"/>
            <a:ext cx="9212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FF6600"/>
              </a:buClr>
              <a:buFont typeface="Wingdings" panose="05000000000000000000" pitchFamily="2" charset="2"/>
              <a:buChar char="§"/>
              <a:defRPr lang="ko-KR" altLang="en-US"/>
            </a:pPr>
            <a:r>
              <a:rPr lang="en-US" altLang="ko-KR" sz="2000" b="1" dirty="0" err="1">
                <a:latin typeface="+mj-ea"/>
                <a:cs typeface="Times New Roman"/>
              </a:rPr>
              <a:t>posix_fadvise</a:t>
            </a:r>
            <a:r>
              <a:rPr lang="en-US" altLang="ko-KR" sz="2000" b="1" dirty="0">
                <a:latin typeface="+mj-ea"/>
                <a:cs typeface="Times New Roman"/>
              </a:rPr>
              <a:t>() </a:t>
            </a:r>
            <a:r>
              <a:rPr lang="ko-KR" altLang="en-US" sz="2000" b="1" dirty="0">
                <a:latin typeface="+mj-ea"/>
                <a:cs typeface="Times New Roman"/>
              </a:rPr>
              <a:t>시스템 호출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3BB0C-F254-4A49-BAA9-0C7B236E09F3}"/>
              </a:ext>
            </a:extLst>
          </p:cNvPr>
          <p:cNvSpPr txBox="1"/>
          <p:nvPr/>
        </p:nvSpPr>
        <p:spPr>
          <a:xfrm>
            <a:off x="1307902" y="1464709"/>
            <a:ext cx="8838615" cy="36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</a:t>
            </a:r>
            <a:endParaRPr lang="ko-KR" altLang="en-US" sz="1752" dirty="0">
              <a:solidFill>
                <a:prstClr val="black"/>
              </a:solidFill>
              <a:latin typeface="맑은 고딕" panose="20000000000000000000"/>
              <a:ea typeface="맑은 고딕" panose="020B0503020000020004" pitchFamily="50" charset="-127"/>
              <a:cs typeface="Times New Roman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A18B01F-E3FE-491F-BD61-FA028B3E7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681" y="1520585"/>
            <a:ext cx="7343976" cy="14796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474A66-2BDC-4098-93E0-48C23921BA38}"/>
              </a:ext>
            </a:extLst>
          </p:cNvPr>
          <p:cNvSpPr txBox="1"/>
          <p:nvPr/>
        </p:nvSpPr>
        <p:spPr>
          <a:xfrm>
            <a:off x="1307901" y="3056251"/>
            <a:ext cx="8838615" cy="36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파일 데이터 접근 시 쓸 수 있는 패턴을 커널에 알려줌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9D3E77-8D6D-45D7-998C-99CD73D342DF}"/>
              </a:ext>
            </a:extLst>
          </p:cNvPr>
          <p:cNvSpPr txBox="1"/>
          <p:nvPr/>
        </p:nvSpPr>
        <p:spPr>
          <a:xfrm>
            <a:off x="1307900" y="3706242"/>
            <a:ext cx="8838615" cy="36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</a:t>
            </a:r>
            <a:r>
              <a:rPr lang="en-US" altLang="ko-KR" sz="1752" dirty="0" err="1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fd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: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커널에게 패턴을 알려 줄 파일의 파일 </a:t>
            </a:r>
            <a:r>
              <a:rPr lang="ko-KR" altLang="en-US" sz="1752" dirty="0" err="1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디스크립터</a:t>
            </a:r>
            <a:endParaRPr lang="ko-KR" altLang="en-US" sz="1752" dirty="0">
              <a:solidFill>
                <a:prstClr val="black"/>
              </a:solidFill>
              <a:latin typeface="맑은 고딕" panose="20000000000000000000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E7F3E2-E0A5-4062-8EBF-1770074A698E}"/>
              </a:ext>
            </a:extLst>
          </p:cNvPr>
          <p:cNvSpPr txBox="1"/>
          <p:nvPr/>
        </p:nvSpPr>
        <p:spPr>
          <a:xfrm>
            <a:off x="1307899" y="4498330"/>
            <a:ext cx="8838615" cy="36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offset :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조언 내용이 적용될 파일 영역의 시작점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687EDC-550C-4E5C-93B7-F0C191C709C8}"/>
              </a:ext>
            </a:extLst>
          </p:cNvPr>
          <p:cNvSpPr txBox="1"/>
          <p:nvPr/>
        </p:nvSpPr>
        <p:spPr>
          <a:xfrm>
            <a:off x="1326271" y="5290418"/>
            <a:ext cx="8838615" cy="36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</a:t>
            </a:r>
            <a:r>
              <a:rPr lang="en-US" altLang="ko-KR" sz="1752" dirty="0" err="1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len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: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조언 내용이 적용된 파일 영역의 크기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(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바이트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)</a:t>
            </a:r>
            <a:endParaRPr lang="ko-KR" altLang="en-US" sz="1752" dirty="0">
              <a:solidFill>
                <a:prstClr val="black"/>
              </a:solidFill>
              <a:latin typeface="맑은 고딕" panose="20000000000000000000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73CE6-2225-456D-93D9-99621B5C3CBB}"/>
              </a:ext>
            </a:extLst>
          </p:cNvPr>
          <p:cNvSpPr txBox="1"/>
          <p:nvPr/>
        </p:nvSpPr>
        <p:spPr>
          <a:xfrm>
            <a:off x="1307897" y="6080587"/>
            <a:ext cx="8838615" cy="36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advice :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기대되는 파일 접근 패턴</a:t>
            </a:r>
          </a:p>
        </p:txBody>
      </p:sp>
    </p:spTree>
    <p:extLst>
      <p:ext uri="{BB962C8B-B14F-4D97-AF65-F5344CB8AC3E}">
        <p14:creationId xmlns:p14="http://schemas.microsoft.com/office/powerpoint/2010/main" val="3680374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87" y="364465"/>
            <a:ext cx="6912768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Advising the Kernel About I/O Patterns (2/2)</a:t>
            </a:r>
            <a:endParaRPr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7228" y="6955111"/>
            <a:ext cx="27713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16</a:t>
            </a:fld>
            <a:endParaRPr sz="1400" dirty="0">
              <a:latin typeface="굴림"/>
              <a:cs typeface="굴림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66AC7-45B3-4D70-B715-11A23BD24E05}"/>
              </a:ext>
            </a:extLst>
          </p:cNvPr>
          <p:cNvSpPr txBox="1"/>
          <p:nvPr/>
        </p:nvSpPr>
        <p:spPr>
          <a:xfrm>
            <a:off x="867419" y="1041946"/>
            <a:ext cx="9212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380" indent="-300380" defTabSz="801014">
              <a:buClr>
                <a:srgbClr val="FF6600"/>
              </a:buClr>
              <a:buFont typeface="Wingdings" panose="05000000000000000000" pitchFamily="2" charset="2"/>
              <a:buChar char="§"/>
              <a:defRPr lang="ko-KR" altLang="en-US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advice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가능한 값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32B9B0-8F53-493B-B3A2-54F31EFDDCAA}"/>
              </a:ext>
            </a:extLst>
          </p:cNvPr>
          <p:cNvSpPr txBox="1"/>
          <p:nvPr/>
        </p:nvSpPr>
        <p:spPr>
          <a:xfrm>
            <a:off x="1223282" y="1438018"/>
            <a:ext cx="8838615" cy="36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POSIX_FADV_NORMAL :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기본 동작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</a:t>
            </a:r>
            <a:endParaRPr lang="ko-KR" altLang="en-US" sz="1752" dirty="0">
              <a:solidFill>
                <a:prstClr val="black"/>
              </a:solidFill>
              <a:latin typeface="맑은 고딕" panose="20000000000000000000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FE4FA6-9DE1-443D-A3FD-5D0FA7BAFA3F}"/>
              </a:ext>
            </a:extLst>
          </p:cNvPr>
          <p:cNvSpPr txBox="1"/>
          <p:nvPr/>
        </p:nvSpPr>
        <p:spPr>
          <a:xfrm>
            <a:off x="1223276" y="2266082"/>
            <a:ext cx="8838615" cy="36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POSIX_FADV_SEQUENTIAL :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낮은 오프셋에서 높은 오프셋으로 데이터를 읽기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</a:t>
            </a:r>
            <a:endParaRPr lang="ko-KR" altLang="en-US" sz="1752" dirty="0">
              <a:solidFill>
                <a:prstClr val="black"/>
              </a:solidFill>
              <a:latin typeface="맑은 고딕" panose="20000000000000000000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72DDC4-13B0-4EF9-8075-0DBEC76DF6A5}"/>
              </a:ext>
            </a:extLst>
          </p:cNvPr>
          <p:cNvSpPr txBox="1"/>
          <p:nvPr/>
        </p:nvSpPr>
        <p:spPr>
          <a:xfrm>
            <a:off x="1223276" y="3202186"/>
            <a:ext cx="8838615" cy="36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POSIX_FADV_RANDOM :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무작위 순서로 데이터에 접근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15D9E1-1C27-4420-9FED-B1536A09295C}"/>
              </a:ext>
            </a:extLst>
          </p:cNvPr>
          <p:cNvSpPr txBox="1"/>
          <p:nvPr/>
        </p:nvSpPr>
        <p:spPr>
          <a:xfrm>
            <a:off x="1223275" y="4136371"/>
            <a:ext cx="8838615" cy="36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POSIX_FADV_WILLNEED :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명시된 파일 영역에 가까운 미래에 접근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50B603-58AD-4351-AEFF-DF441784B98E}"/>
              </a:ext>
            </a:extLst>
          </p:cNvPr>
          <p:cNvSpPr txBox="1"/>
          <p:nvPr/>
        </p:nvSpPr>
        <p:spPr>
          <a:xfrm>
            <a:off x="1223274" y="5074394"/>
            <a:ext cx="8838615" cy="36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POSIX_FADV_DONTNEED :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명시된 파일 영역에 가까운 미래에 접근하지 않음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8D7C94-DB4D-493E-8075-36DD788E81C7}"/>
              </a:ext>
            </a:extLst>
          </p:cNvPr>
          <p:cNvSpPr txBox="1"/>
          <p:nvPr/>
        </p:nvSpPr>
        <p:spPr>
          <a:xfrm>
            <a:off x="1223273" y="6010498"/>
            <a:ext cx="8838615" cy="36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POSIX_FADV_NOREUSE :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명시된 파일 영역에 한 번 접근하며 재사용이 불가</a:t>
            </a:r>
          </a:p>
        </p:txBody>
      </p:sp>
    </p:spTree>
    <p:extLst>
      <p:ext uri="{BB962C8B-B14F-4D97-AF65-F5344CB8AC3E}">
        <p14:creationId xmlns:p14="http://schemas.microsoft.com/office/powerpoint/2010/main" val="1669097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5635" y="362337"/>
            <a:ext cx="6995671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3000" dirty="0">
                <a:latin typeface="Times New Roman"/>
                <a:cs typeface="Times New Roman"/>
              </a:rPr>
              <a:t>Bypassing the Buffer Cache : Direct I/O (1/2)</a:t>
            </a:r>
            <a:endParaRPr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7228" y="6955111"/>
            <a:ext cx="27713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17</a:t>
            </a:fld>
            <a:endParaRPr sz="1400" dirty="0">
              <a:latin typeface="굴림"/>
              <a:cs typeface="굴림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66AC7-45B3-4D70-B715-11A23BD24E05}"/>
              </a:ext>
            </a:extLst>
          </p:cNvPr>
          <p:cNvSpPr txBox="1"/>
          <p:nvPr/>
        </p:nvSpPr>
        <p:spPr>
          <a:xfrm>
            <a:off x="867419" y="1041946"/>
            <a:ext cx="9212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380" indent="-300380" defTabSz="801014">
              <a:buClr>
                <a:srgbClr val="FF6600"/>
              </a:buClr>
              <a:buFont typeface="Wingdings" panose="05000000000000000000" pitchFamily="2" charset="2"/>
              <a:buChar char="§"/>
              <a:defRPr lang="ko-KR" altLang="en-US"/>
            </a:pP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직접 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</a:t>
            </a:r>
            <a:endParaRPr lang="ko-KR" alt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E30FA5-74C8-4B52-8A08-2205E73D41D7}"/>
              </a:ext>
            </a:extLst>
          </p:cNvPr>
          <p:cNvSpPr txBox="1"/>
          <p:nvPr/>
        </p:nvSpPr>
        <p:spPr>
          <a:xfrm>
            <a:off x="1240908" y="1442056"/>
            <a:ext cx="8838615" cy="36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사용자 공간의 데이터를 디스크 디바이스나 파일에 직접 전송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226C47-E30B-4388-A349-00C622E96FEF}"/>
              </a:ext>
            </a:extLst>
          </p:cNvPr>
          <p:cNvSpPr txBox="1"/>
          <p:nvPr/>
        </p:nvSpPr>
        <p:spPr>
          <a:xfrm>
            <a:off x="1246853" y="3128259"/>
            <a:ext cx="8838615" cy="36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버퍼 캐시를 우회하기 때문에 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I/O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성능이 좋아지지 않을까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431810-9491-4DFF-AF51-DCFFA4DD00FC}"/>
              </a:ext>
            </a:extLst>
          </p:cNvPr>
          <p:cNvSpPr txBox="1"/>
          <p:nvPr/>
        </p:nvSpPr>
        <p:spPr>
          <a:xfrm>
            <a:off x="1246853" y="2192155"/>
            <a:ext cx="8838615" cy="36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파일이나 디스크에서 직접 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I/O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를 실행하기 위해선 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open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시 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O_DIRECT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명시 필요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68B51D-17B5-4F0D-81A9-C4A7563D3CAD}"/>
              </a:ext>
            </a:extLst>
          </p:cNvPr>
          <p:cNvSpPr txBox="1"/>
          <p:nvPr/>
        </p:nvSpPr>
        <p:spPr>
          <a:xfrm>
            <a:off x="1240907" y="4930079"/>
            <a:ext cx="8838615" cy="1440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주의사항</a:t>
            </a:r>
            <a:endParaRPr lang="en-US" altLang="ko-KR" sz="1752" dirty="0">
              <a:solidFill>
                <a:prstClr val="black"/>
              </a:solidFill>
              <a:latin typeface="맑은 고딕" panose="20000000000000000000"/>
              <a:ea typeface="맑은 고딕" panose="020B0503020000020004" pitchFamily="50" charset="-127"/>
              <a:cs typeface="Times New Roman"/>
            </a:endParaRPr>
          </a:p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   1.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전송되는 데이터 버퍼는 블록 크기의 배수여야 함</a:t>
            </a:r>
            <a:endParaRPr lang="en-US" altLang="ko-KR" sz="1752" dirty="0">
              <a:solidFill>
                <a:prstClr val="black"/>
              </a:solidFill>
              <a:latin typeface="맑은 고딕" panose="20000000000000000000"/>
              <a:ea typeface="맑은 고딕" panose="020B0503020000020004" pitchFamily="50" charset="-127"/>
              <a:cs typeface="Times New Roman"/>
            </a:endParaRPr>
          </a:p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   2.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데이터 전송이 시작된 파일이나 디바이스 오프셋은 블록 크기의 배수여야 함</a:t>
            </a:r>
            <a:endParaRPr lang="en-US" altLang="ko-KR" sz="1752" dirty="0">
              <a:solidFill>
                <a:prstClr val="black"/>
              </a:solidFill>
              <a:latin typeface="맑은 고딕" panose="20000000000000000000"/>
              <a:ea typeface="맑은 고딕" panose="020B0503020000020004" pitchFamily="50" charset="-127"/>
              <a:cs typeface="Times New Roman"/>
            </a:endParaRPr>
          </a:p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   3.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전송되는 데이터의 크기는 블록 크기의 배수여야 함</a:t>
            </a:r>
            <a:endParaRPr lang="en-US" altLang="ko-KR" sz="1752" dirty="0">
              <a:solidFill>
                <a:prstClr val="black"/>
              </a:solidFill>
              <a:latin typeface="맑은 고딕" panose="20000000000000000000"/>
              <a:ea typeface="맑은 고딕" panose="020B0503020000020004" pitchFamily="50" charset="-127"/>
              <a:cs typeface="Times New Roman"/>
            </a:endParaRPr>
          </a:p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  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이를 지키지 않을 시 에러 발생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4868A-2B95-4078-AAFE-C88149F2C34D}"/>
              </a:ext>
            </a:extLst>
          </p:cNvPr>
          <p:cNvSpPr txBox="1"/>
          <p:nvPr/>
        </p:nvSpPr>
        <p:spPr>
          <a:xfrm>
            <a:off x="1246853" y="3453105"/>
            <a:ext cx="8838615" cy="901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   정답은 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NO!!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버퍼 캐시를 통한 여러 최적화 효과가 없기 때문이다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. </a:t>
            </a:r>
          </a:p>
          <a:p>
            <a:pPr defTabSz="801014">
              <a:buClr>
                <a:srgbClr val="FF6600"/>
              </a:buClr>
              <a:defRPr lang="ko-KR" altLang="en-US"/>
            </a:pP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   하지만 특별한 경우로 스스로 캐시와 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I/O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최적화를 실행하는 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DB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시스템 같은 경우 </a:t>
            </a:r>
            <a:endParaRPr lang="en-US" altLang="ko-KR" sz="1752" dirty="0">
              <a:solidFill>
                <a:prstClr val="black"/>
              </a:solidFill>
              <a:latin typeface="맑은 고딕" panose="20000000000000000000"/>
              <a:ea typeface="맑은 고딕" panose="020B0503020000020004" pitchFamily="50" charset="-127"/>
              <a:cs typeface="Times New Roman"/>
            </a:endParaRPr>
          </a:p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  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효과가 있음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3150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5635" y="362337"/>
            <a:ext cx="6995671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3000" dirty="0">
                <a:latin typeface="Times New Roman"/>
                <a:cs typeface="Times New Roman"/>
              </a:rPr>
              <a:t>Bypassing the Buffer Cache : Direct I/O (2/2)</a:t>
            </a:r>
            <a:endParaRPr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7228" y="6955111"/>
            <a:ext cx="27713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18</a:t>
            </a:fld>
            <a:endParaRPr sz="1400" dirty="0">
              <a:latin typeface="굴림"/>
              <a:cs typeface="굴림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66AC7-45B3-4D70-B715-11A23BD24E05}"/>
              </a:ext>
            </a:extLst>
          </p:cNvPr>
          <p:cNvSpPr txBox="1"/>
          <p:nvPr/>
        </p:nvSpPr>
        <p:spPr>
          <a:xfrm>
            <a:off x="867419" y="1041946"/>
            <a:ext cx="9212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380" indent="-300380" defTabSz="801014">
              <a:buClr>
                <a:srgbClr val="FF6600"/>
              </a:buClr>
              <a:buFont typeface="Wingdings" panose="05000000000000000000" pitchFamily="2" charset="2"/>
              <a:buChar char="§"/>
              <a:defRPr lang="ko-KR" altLang="en-US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Program</a:t>
            </a:r>
            <a:endParaRPr lang="ko-KR" alt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7B9708-9663-415C-A829-27E19A011BE1}"/>
              </a:ext>
            </a:extLst>
          </p:cNvPr>
          <p:cNvSpPr txBox="1"/>
          <p:nvPr/>
        </p:nvSpPr>
        <p:spPr>
          <a:xfrm>
            <a:off x="1236286" y="1442056"/>
            <a:ext cx="8838615" cy="36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59KB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텍스트 파일을 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O_DIRECT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을 사용하여 읽는 프로그램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BEB884-4978-4DFD-83C5-C81D80FFB795}"/>
              </a:ext>
            </a:extLst>
          </p:cNvPr>
          <p:cNvSpPr txBox="1"/>
          <p:nvPr/>
        </p:nvSpPr>
        <p:spPr>
          <a:xfrm>
            <a:off x="1245711" y="2237752"/>
            <a:ext cx="8838615" cy="1440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4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가지 명령형 인자 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(1, 2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번은 필수 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/ 3, 4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번은 선택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)</a:t>
            </a:r>
          </a:p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   1.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읽을 파일</a:t>
            </a:r>
            <a:endParaRPr lang="en-US" altLang="ko-KR" sz="1752" dirty="0">
              <a:solidFill>
                <a:prstClr val="black"/>
              </a:solidFill>
              <a:latin typeface="맑은 고딕" panose="20000000000000000000"/>
              <a:ea typeface="맑은 고딕" panose="020B0503020000020004" pitchFamily="50" charset="-127"/>
              <a:cs typeface="Times New Roman"/>
            </a:endParaRPr>
          </a:p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   2.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파일로부터 읽을 바이트 수</a:t>
            </a:r>
            <a:endParaRPr lang="en-US" altLang="ko-KR" sz="1752" dirty="0">
              <a:solidFill>
                <a:prstClr val="black"/>
              </a:solidFill>
              <a:latin typeface="맑은 고딕" panose="20000000000000000000"/>
              <a:ea typeface="맑은 고딕" panose="020B0503020000020004" pitchFamily="50" charset="-127"/>
              <a:cs typeface="Times New Roman"/>
            </a:endParaRPr>
          </a:p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   3.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파일을 읽기 전에 프로그램이 찾아야 하는 오프셋 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(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기본값 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: 0)</a:t>
            </a:r>
          </a:p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   4. read()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에 전달되는 데이터 버퍼 정렬 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(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기본값 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: 4096)</a:t>
            </a:r>
            <a:endParaRPr lang="ko-KR" altLang="en-US" sz="1752" dirty="0">
              <a:solidFill>
                <a:prstClr val="black"/>
              </a:solidFill>
              <a:latin typeface="맑은 고딕" panose="20000000000000000000"/>
              <a:ea typeface="맑은 고딕" panose="020B0503020000020004" pitchFamily="50" charset="-127"/>
              <a:cs typeface="Times New Roman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7CFD6C8E-F517-40EC-B2A8-18F60313E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528" y="4586238"/>
            <a:ext cx="4896696" cy="17728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021B21-F848-4BB4-9B34-7D0AF50B97BF}"/>
              </a:ext>
            </a:extLst>
          </p:cNvPr>
          <p:cNvSpPr txBox="1"/>
          <p:nvPr/>
        </p:nvSpPr>
        <p:spPr>
          <a:xfrm>
            <a:off x="1236287" y="4235725"/>
            <a:ext cx="8838615" cy="36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42276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475" y="333436"/>
            <a:ext cx="9433048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3000" dirty="0">
                <a:latin typeface="Times New Roman"/>
                <a:cs typeface="Times New Roman"/>
              </a:rPr>
              <a:t>Mixing</a:t>
            </a:r>
            <a:r>
              <a:rPr lang="ko-KR" altLang="en-US" sz="3000" dirty="0">
                <a:latin typeface="Times New Roman"/>
                <a:cs typeface="Times New Roman"/>
              </a:rPr>
              <a:t> </a:t>
            </a:r>
            <a:r>
              <a:rPr lang="en-US" altLang="ko-KR" sz="3000" dirty="0">
                <a:latin typeface="Times New Roman"/>
                <a:cs typeface="Times New Roman"/>
              </a:rPr>
              <a:t>Library</a:t>
            </a:r>
            <a:r>
              <a:rPr lang="ko-KR" altLang="en-US" sz="3000" dirty="0">
                <a:latin typeface="Times New Roman"/>
                <a:cs typeface="Times New Roman"/>
              </a:rPr>
              <a:t> </a:t>
            </a:r>
            <a:r>
              <a:rPr lang="en-US" altLang="ko-KR" sz="3000" dirty="0">
                <a:latin typeface="Times New Roman"/>
                <a:cs typeface="Times New Roman"/>
              </a:rPr>
              <a:t>Functions</a:t>
            </a:r>
            <a:r>
              <a:rPr lang="ko-KR" altLang="en-US" sz="3000" dirty="0">
                <a:latin typeface="Times New Roman"/>
                <a:cs typeface="Times New Roman"/>
              </a:rPr>
              <a:t> </a:t>
            </a:r>
            <a:r>
              <a:rPr lang="en-US" altLang="ko-KR" sz="3000" dirty="0">
                <a:latin typeface="Times New Roman"/>
                <a:cs typeface="Times New Roman"/>
              </a:rPr>
              <a:t>and</a:t>
            </a:r>
            <a:r>
              <a:rPr lang="ko-KR" altLang="en-US" sz="3000" dirty="0">
                <a:latin typeface="Times New Roman"/>
                <a:cs typeface="Times New Roman"/>
              </a:rPr>
              <a:t> </a:t>
            </a:r>
            <a:r>
              <a:rPr lang="en-US" altLang="ko-KR" sz="3000" dirty="0">
                <a:latin typeface="Times New Roman"/>
                <a:cs typeface="Times New Roman"/>
              </a:rPr>
              <a:t>System</a:t>
            </a:r>
            <a:r>
              <a:rPr lang="ko-KR" altLang="en-US" sz="3000" dirty="0">
                <a:latin typeface="Times New Roman"/>
                <a:cs typeface="Times New Roman"/>
              </a:rPr>
              <a:t> </a:t>
            </a:r>
            <a:r>
              <a:rPr lang="en-US" altLang="ko-KR" sz="3000" dirty="0">
                <a:latin typeface="Times New Roman"/>
                <a:cs typeface="Times New Roman"/>
              </a:rPr>
              <a:t>Calls</a:t>
            </a:r>
            <a:r>
              <a:rPr lang="ko-KR" altLang="en-US" sz="3000" dirty="0">
                <a:latin typeface="Times New Roman"/>
                <a:cs typeface="Times New Roman"/>
              </a:rPr>
              <a:t> </a:t>
            </a:r>
            <a:r>
              <a:rPr lang="en-US" altLang="ko-KR" sz="3000" dirty="0">
                <a:latin typeface="Times New Roman"/>
                <a:cs typeface="Times New Roman"/>
              </a:rPr>
              <a:t>for</a:t>
            </a:r>
            <a:r>
              <a:rPr lang="ko-KR" altLang="en-US" sz="3000" dirty="0">
                <a:latin typeface="Times New Roman"/>
                <a:cs typeface="Times New Roman"/>
              </a:rPr>
              <a:t> </a:t>
            </a:r>
            <a:r>
              <a:rPr lang="en-US" altLang="ko-KR" sz="3000" dirty="0">
                <a:latin typeface="Times New Roman"/>
                <a:cs typeface="Times New Roman"/>
              </a:rPr>
              <a:t>File</a:t>
            </a:r>
            <a:r>
              <a:rPr lang="ko-KR" altLang="en-US" sz="3000" dirty="0">
                <a:latin typeface="Times New Roman"/>
                <a:cs typeface="Times New Roman"/>
              </a:rPr>
              <a:t> </a:t>
            </a:r>
            <a:r>
              <a:rPr lang="en-US" altLang="ko-KR" sz="3000" dirty="0">
                <a:latin typeface="Times New Roman"/>
                <a:cs typeface="Times New Roman"/>
              </a:rPr>
              <a:t>I/O (1/2)</a:t>
            </a:r>
            <a:endParaRPr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7228" y="6955111"/>
            <a:ext cx="27713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19</a:t>
            </a:fld>
            <a:endParaRPr sz="1400" dirty="0">
              <a:latin typeface="굴림"/>
              <a:cs typeface="굴림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66AC7-45B3-4D70-B715-11A23BD24E05}"/>
              </a:ext>
            </a:extLst>
          </p:cNvPr>
          <p:cNvSpPr txBox="1"/>
          <p:nvPr/>
        </p:nvSpPr>
        <p:spPr>
          <a:xfrm>
            <a:off x="867419" y="1041946"/>
            <a:ext cx="9212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380" indent="-300380" defTabSz="801014">
              <a:buClr>
                <a:srgbClr val="FF6600"/>
              </a:buClr>
              <a:buFont typeface="Wingdings" panose="05000000000000000000" pitchFamily="2" charset="2"/>
              <a:buChar char="§"/>
              <a:defRPr lang="ko-KR" altLang="en-US"/>
            </a:pPr>
            <a:r>
              <a:rPr lang="en-US" altLang="ko-KR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fileno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fdopen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9B42B-6A01-49AD-95DA-9F59A62B755D}"/>
              </a:ext>
            </a:extLst>
          </p:cNvPr>
          <p:cNvSpPr txBox="1"/>
          <p:nvPr/>
        </p:nvSpPr>
        <p:spPr>
          <a:xfrm>
            <a:off x="1240908" y="1442056"/>
            <a:ext cx="8838615" cy="36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</a:t>
            </a:r>
            <a:endParaRPr lang="ko-KR" altLang="en-US" sz="1752" dirty="0">
              <a:solidFill>
                <a:prstClr val="black"/>
              </a:solidFill>
              <a:latin typeface="맑은 고딕" panose="20000000000000000000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6E21F-A8A1-47CE-B36B-4A211C926BAD}"/>
              </a:ext>
            </a:extLst>
          </p:cNvPr>
          <p:cNvSpPr txBox="1"/>
          <p:nvPr/>
        </p:nvSpPr>
        <p:spPr>
          <a:xfrm>
            <a:off x="1240908" y="3769093"/>
            <a:ext cx="8838615" cy="36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</a:t>
            </a:r>
            <a:r>
              <a:rPr lang="en-US" altLang="ko-KR" sz="1752" dirty="0" err="1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fileno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함수 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: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주어진 스트림에 대한 파일 </a:t>
            </a:r>
            <a:r>
              <a:rPr lang="ko-KR" altLang="en-US" sz="1752" dirty="0" err="1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디스크립터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리턴</a:t>
            </a: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4536AABF-C8B3-48D4-AB20-2CB76E3C9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03" y="1499033"/>
            <a:ext cx="5809820" cy="14951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A02FFA-A0EC-4998-A277-341B54F892F8}"/>
              </a:ext>
            </a:extLst>
          </p:cNvPr>
          <p:cNvSpPr txBox="1"/>
          <p:nvPr/>
        </p:nvSpPr>
        <p:spPr>
          <a:xfrm>
            <a:off x="1240908" y="4702150"/>
            <a:ext cx="8838615" cy="36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</a:t>
            </a:r>
            <a:r>
              <a:rPr lang="en-US" altLang="ko-KR" sz="1752" dirty="0" err="1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fdopen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함수 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: 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주어진 파일 </a:t>
            </a:r>
            <a:r>
              <a:rPr lang="ko-KR" altLang="en-US" sz="1752" dirty="0" err="1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디스크립터를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사용하는 새로운 스트림 생성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1D25CD-6721-453D-A012-4715700CD974}"/>
              </a:ext>
            </a:extLst>
          </p:cNvPr>
          <p:cNvSpPr txBox="1"/>
          <p:nvPr/>
        </p:nvSpPr>
        <p:spPr>
          <a:xfrm>
            <a:off x="1240908" y="5661314"/>
            <a:ext cx="8838615" cy="36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mode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: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파일 접근 방법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(“r”, “w”, “a”, …)</a:t>
            </a:r>
            <a:endParaRPr lang="ko-KR" altLang="en-US" sz="1752" dirty="0">
              <a:solidFill>
                <a:prstClr val="black"/>
              </a:solidFill>
              <a:latin typeface="맑은 고딕" panose="20000000000000000000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E495D7-972E-4E70-B910-9BA2A5DB85BE}"/>
              </a:ext>
            </a:extLst>
          </p:cNvPr>
          <p:cNvSpPr txBox="1"/>
          <p:nvPr/>
        </p:nvSpPr>
        <p:spPr>
          <a:xfrm>
            <a:off x="1240908" y="2998595"/>
            <a:ext cx="8838615" cy="36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동일한 파일 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I/O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실행을 보조 </a:t>
            </a:r>
          </a:p>
        </p:txBody>
      </p:sp>
    </p:spTree>
    <p:extLst>
      <p:ext uri="{BB962C8B-B14F-4D97-AF65-F5344CB8AC3E}">
        <p14:creationId xmlns:p14="http://schemas.microsoft.com/office/powerpoint/2010/main" val="143656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5285" y="398728"/>
            <a:ext cx="1419494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6741" y="1263650"/>
            <a:ext cx="152234" cy="159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6741" y="1679667"/>
            <a:ext cx="152234" cy="159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6741" y="2095685"/>
            <a:ext cx="152234" cy="159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6741" y="2506402"/>
            <a:ext cx="152234" cy="1758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6741" y="2945701"/>
            <a:ext cx="152234" cy="159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15700" y="1131570"/>
            <a:ext cx="9534289" cy="42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43910">
              <a:lnSpc>
                <a:spcPct val="119900"/>
              </a:lnSpc>
              <a:spcBef>
                <a:spcPts val="100"/>
              </a:spcBef>
            </a:pPr>
            <a:r>
              <a:rPr lang="en-US" altLang="ko-KR" sz="2400" dirty="0"/>
              <a:t>Kernel Buffering of File I/O: The Buffer Cache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3597" y="6993347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5"/>
              </a:lnSpc>
            </a:pPr>
            <a:r>
              <a:rPr sz="1400" dirty="0">
                <a:solidFill>
                  <a:srgbClr val="1B1B1B"/>
                </a:solidFill>
                <a:latin typeface="굴림"/>
                <a:cs typeface="굴림"/>
              </a:rPr>
              <a:t>2</a:t>
            </a:r>
            <a:endParaRPr sz="1400" dirty="0">
              <a:latin typeface="굴림"/>
              <a:cs typeface="굴림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A063CD62-2FC5-4A00-A1A4-63B6B2A4832C}"/>
              </a:ext>
            </a:extLst>
          </p:cNvPr>
          <p:cNvSpPr txBox="1"/>
          <p:nvPr/>
        </p:nvSpPr>
        <p:spPr>
          <a:xfrm>
            <a:off x="1410898" y="1547588"/>
            <a:ext cx="9534289" cy="42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43910">
              <a:lnSpc>
                <a:spcPct val="119900"/>
              </a:lnSpc>
              <a:spcBef>
                <a:spcPts val="100"/>
              </a:spcBef>
            </a:pPr>
            <a:r>
              <a:rPr lang="en-US" altLang="ko-KR" sz="2400" dirty="0"/>
              <a:t>Buffering in the </a:t>
            </a:r>
            <a:r>
              <a:rPr lang="en-US" altLang="ko-KR" sz="2400" dirty="0" err="1"/>
              <a:t>stdio</a:t>
            </a:r>
            <a:r>
              <a:rPr lang="en-US" altLang="ko-KR" sz="2400" dirty="0"/>
              <a:t> Library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C93F998F-C954-4CA1-A04D-E0442D8640A6}"/>
              </a:ext>
            </a:extLst>
          </p:cNvPr>
          <p:cNvSpPr txBox="1"/>
          <p:nvPr/>
        </p:nvSpPr>
        <p:spPr>
          <a:xfrm>
            <a:off x="1410898" y="1963606"/>
            <a:ext cx="9534289" cy="42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43910">
              <a:lnSpc>
                <a:spcPct val="119900"/>
              </a:lnSpc>
              <a:spcBef>
                <a:spcPts val="100"/>
              </a:spcBef>
            </a:pPr>
            <a:r>
              <a:rPr lang="en-US" altLang="ko-KR" sz="2400" dirty="0"/>
              <a:t>Controlling Kernel Buffering of File I/O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37E322F3-AC3A-42BC-AB97-5FD7AA1AF28F}"/>
              </a:ext>
            </a:extLst>
          </p:cNvPr>
          <p:cNvSpPr txBox="1"/>
          <p:nvPr/>
        </p:nvSpPr>
        <p:spPr>
          <a:xfrm>
            <a:off x="1426735" y="2387696"/>
            <a:ext cx="9534289" cy="42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43910">
              <a:lnSpc>
                <a:spcPct val="119900"/>
              </a:lnSpc>
              <a:spcBef>
                <a:spcPts val="100"/>
              </a:spcBef>
            </a:pPr>
            <a:r>
              <a:rPr lang="en-US" altLang="ko-KR" sz="2400" dirty="0"/>
              <a:t>Summary of I/O Buffering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2724117C-CD14-4E9A-8120-B55494C72C1C}"/>
              </a:ext>
            </a:extLst>
          </p:cNvPr>
          <p:cNvSpPr txBox="1"/>
          <p:nvPr/>
        </p:nvSpPr>
        <p:spPr>
          <a:xfrm>
            <a:off x="1410897" y="2813761"/>
            <a:ext cx="9534289" cy="42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43910">
              <a:lnSpc>
                <a:spcPct val="119900"/>
              </a:lnSpc>
              <a:spcBef>
                <a:spcPts val="100"/>
              </a:spcBef>
            </a:pPr>
            <a:r>
              <a:rPr lang="en-US" altLang="ko-KR" sz="2400" dirty="0"/>
              <a:t>Advising the Kernel About I/O Patterns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15A936C7-744D-4642-8768-5C087EB71247}"/>
              </a:ext>
            </a:extLst>
          </p:cNvPr>
          <p:cNvSpPr/>
          <p:nvPr/>
        </p:nvSpPr>
        <p:spPr>
          <a:xfrm>
            <a:off x="1109728" y="3357583"/>
            <a:ext cx="152234" cy="159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C182E0E1-AFFE-412C-B28F-4BAAF63DE1DF}"/>
              </a:ext>
            </a:extLst>
          </p:cNvPr>
          <p:cNvSpPr txBox="1"/>
          <p:nvPr/>
        </p:nvSpPr>
        <p:spPr>
          <a:xfrm>
            <a:off x="1420728" y="3227804"/>
            <a:ext cx="9534289" cy="42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43910">
              <a:lnSpc>
                <a:spcPct val="119900"/>
              </a:lnSpc>
              <a:spcBef>
                <a:spcPts val="100"/>
              </a:spcBef>
            </a:pPr>
            <a:r>
              <a:rPr lang="en-US" altLang="ko-KR" sz="2400" dirty="0"/>
              <a:t>Bypassing the Buffer Cache: Direct I/O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88E4F449-F9DA-4FA6-BD12-1A6D49DBC447}"/>
              </a:ext>
            </a:extLst>
          </p:cNvPr>
          <p:cNvSpPr/>
          <p:nvPr/>
        </p:nvSpPr>
        <p:spPr>
          <a:xfrm>
            <a:off x="1106741" y="3798614"/>
            <a:ext cx="152234" cy="159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F480734C-FDE1-4EFA-AE37-6C74B9ECDCBC}"/>
              </a:ext>
            </a:extLst>
          </p:cNvPr>
          <p:cNvSpPr txBox="1"/>
          <p:nvPr/>
        </p:nvSpPr>
        <p:spPr>
          <a:xfrm>
            <a:off x="1410897" y="3643822"/>
            <a:ext cx="12844851" cy="42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43910">
              <a:lnSpc>
                <a:spcPct val="119900"/>
              </a:lnSpc>
              <a:spcBef>
                <a:spcPts val="100"/>
              </a:spcBef>
            </a:pPr>
            <a:r>
              <a:rPr lang="en-US" altLang="ko-KR" sz="2400" dirty="0"/>
              <a:t>Mixing Library Functions and System Calls for File I/O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475" y="333436"/>
            <a:ext cx="9433048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3000" dirty="0">
                <a:latin typeface="Times New Roman"/>
                <a:cs typeface="Times New Roman"/>
              </a:rPr>
              <a:t>Mixing</a:t>
            </a:r>
            <a:r>
              <a:rPr lang="ko-KR" altLang="en-US" sz="3000" dirty="0">
                <a:latin typeface="Times New Roman"/>
                <a:cs typeface="Times New Roman"/>
              </a:rPr>
              <a:t> </a:t>
            </a:r>
            <a:r>
              <a:rPr lang="en-US" altLang="ko-KR" sz="3000" dirty="0">
                <a:latin typeface="Times New Roman"/>
                <a:cs typeface="Times New Roman"/>
              </a:rPr>
              <a:t>Library</a:t>
            </a:r>
            <a:r>
              <a:rPr lang="ko-KR" altLang="en-US" sz="3000" dirty="0">
                <a:latin typeface="Times New Roman"/>
                <a:cs typeface="Times New Roman"/>
              </a:rPr>
              <a:t> </a:t>
            </a:r>
            <a:r>
              <a:rPr lang="en-US" altLang="ko-KR" sz="3000" dirty="0">
                <a:latin typeface="Times New Roman"/>
                <a:cs typeface="Times New Roman"/>
              </a:rPr>
              <a:t>Functions</a:t>
            </a:r>
            <a:r>
              <a:rPr lang="ko-KR" altLang="en-US" sz="3000" dirty="0">
                <a:latin typeface="Times New Roman"/>
                <a:cs typeface="Times New Roman"/>
              </a:rPr>
              <a:t> </a:t>
            </a:r>
            <a:r>
              <a:rPr lang="en-US" altLang="ko-KR" sz="3000" dirty="0">
                <a:latin typeface="Times New Roman"/>
                <a:cs typeface="Times New Roman"/>
              </a:rPr>
              <a:t>and</a:t>
            </a:r>
            <a:r>
              <a:rPr lang="ko-KR" altLang="en-US" sz="3000" dirty="0">
                <a:latin typeface="Times New Roman"/>
                <a:cs typeface="Times New Roman"/>
              </a:rPr>
              <a:t> </a:t>
            </a:r>
            <a:r>
              <a:rPr lang="en-US" altLang="ko-KR" sz="3000" dirty="0">
                <a:latin typeface="Times New Roman"/>
                <a:cs typeface="Times New Roman"/>
              </a:rPr>
              <a:t>System</a:t>
            </a:r>
            <a:r>
              <a:rPr lang="ko-KR" altLang="en-US" sz="3000" dirty="0">
                <a:latin typeface="Times New Roman"/>
                <a:cs typeface="Times New Roman"/>
              </a:rPr>
              <a:t> </a:t>
            </a:r>
            <a:r>
              <a:rPr lang="en-US" altLang="ko-KR" sz="3000" dirty="0">
                <a:latin typeface="Times New Roman"/>
                <a:cs typeface="Times New Roman"/>
              </a:rPr>
              <a:t>Calls</a:t>
            </a:r>
            <a:r>
              <a:rPr lang="ko-KR" altLang="en-US" sz="3000" dirty="0">
                <a:latin typeface="Times New Roman"/>
                <a:cs typeface="Times New Roman"/>
              </a:rPr>
              <a:t> </a:t>
            </a:r>
            <a:r>
              <a:rPr lang="en-US" altLang="ko-KR" sz="3000" dirty="0">
                <a:latin typeface="Times New Roman"/>
                <a:cs typeface="Times New Roman"/>
              </a:rPr>
              <a:t>for</a:t>
            </a:r>
            <a:r>
              <a:rPr lang="ko-KR" altLang="en-US" sz="3000" dirty="0">
                <a:latin typeface="Times New Roman"/>
                <a:cs typeface="Times New Roman"/>
              </a:rPr>
              <a:t> </a:t>
            </a:r>
            <a:r>
              <a:rPr lang="en-US" altLang="ko-KR" sz="3000" dirty="0">
                <a:latin typeface="Times New Roman"/>
                <a:cs typeface="Times New Roman"/>
              </a:rPr>
              <a:t>File</a:t>
            </a:r>
            <a:r>
              <a:rPr lang="ko-KR" altLang="en-US" sz="3000" dirty="0">
                <a:latin typeface="Times New Roman"/>
                <a:cs typeface="Times New Roman"/>
              </a:rPr>
              <a:t> </a:t>
            </a:r>
            <a:r>
              <a:rPr lang="en-US" altLang="ko-KR" sz="3000" dirty="0">
                <a:latin typeface="Times New Roman"/>
                <a:cs typeface="Times New Roman"/>
              </a:rPr>
              <a:t>I/O (2/2)</a:t>
            </a:r>
            <a:endParaRPr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7228" y="6955111"/>
            <a:ext cx="27713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20</a:t>
            </a:fld>
            <a:endParaRPr sz="1400" dirty="0">
              <a:latin typeface="굴림"/>
              <a:cs typeface="굴림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66AC7-45B3-4D70-B715-11A23BD24E05}"/>
              </a:ext>
            </a:extLst>
          </p:cNvPr>
          <p:cNvSpPr txBox="1"/>
          <p:nvPr/>
        </p:nvSpPr>
        <p:spPr>
          <a:xfrm>
            <a:off x="867419" y="1041946"/>
            <a:ext cx="9212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380" indent="-300380" defTabSz="801014">
              <a:buClr>
                <a:srgbClr val="FF6600"/>
              </a:buClr>
              <a:buFont typeface="Wingdings" panose="05000000000000000000" pitchFamily="2" charset="2"/>
              <a:buChar char="§"/>
              <a:defRPr lang="ko-KR" altLang="en-US"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Quiz</a:t>
            </a:r>
            <a:endParaRPr lang="ko-KR" alt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A10BBA-E296-48BD-87CB-1040F90C4DC0}"/>
              </a:ext>
            </a:extLst>
          </p:cNvPr>
          <p:cNvSpPr txBox="1"/>
          <p:nvPr/>
        </p:nvSpPr>
        <p:spPr>
          <a:xfrm>
            <a:off x="1205072" y="1430039"/>
            <a:ext cx="3967770" cy="36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아래 코드의 실행 결과는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?? </a:t>
            </a:r>
            <a:endParaRPr lang="ko-KR" altLang="en-US" sz="1752" dirty="0">
              <a:solidFill>
                <a:prstClr val="black"/>
              </a:solidFill>
              <a:latin typeface="맑은 고딕" panose="20000000000000000000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6B59A9-6703-489F-92AD-9A6DB0890C4C}"/>
              </a:ext>
            </a:extLst>
          </p:cNvPr>
          <p:cNvSpPr txBox="1"/>
          <p:nvPr/>
        </p:nvSpPr>
        <p:spPr>
          <a:xfrm>
            <a:off x="1205072" y="2859397"/>
            <a:ext cx="3967770" cy="36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실행 결과</a:t>
            </a:r>
          </a:p>
        </p:txBody>
      </p:sp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E2E0DCBB-23D2-4EB8-8C71-2CEF4C656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12" y="3209911"/>
            <a:ext cx="3596429" cy="664818"/>
          </a:xfrm>
          <a:prstGeom prst="rect">
            <a:avLst/>
          </a:prstGeom>
        </p:spPr>
      </p:pic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id="{78E42661-4F0F-4CCF-A1F4-E652FEC32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12" y="1779308"/>
            <a:ext cx="3070447" cy="1081332"/>
          </a:xfrm>
          <a:prstGeom prst="rect">
            <a:avLst/>
          </a:prstGeom>
        </p:spPr>
      </p:pic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7A43FBEC-EBB7-411D-B802-395D7D38D3BD}"/>
              </a:ext>
            </a:extLst>
          </p:cNvPr>
          <p:cNvSpPr/>
          <p:nvPr/>
        </p:nvSpPr>
        <p:spPr>
          <a:xfrm>
            <a:off x="5265047" y="2526988"/>
            <a:ext cx="375916" cy="664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1014"/>
            <a:endParaRPr lang="ko-KR" altLang="en-US" sz="1577">
              <a:solidFill>
                <a:prstClr val="white"/>
              </a:solidFill>
              <a:latin typeface="맑은 고딕" panose="20000000000000000000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08735C-FB95-44E3-B73A-8E5F9561D039}"/>
              </a:ext>
            </a:extLst>
          </p:cNvPr>
          <p:cNvSpPr txBox="1"/>
          <p:nvPr/>
        </p:nvSpPr>
        <p:spPr>
          <a:xfrm>
            <a:off x="5711060" y="1430039"/>
            <a:ext cx="3967770" cy="36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바뀐 코드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</a:t>
            </a:r>
            <a:endParaRPr lang="ko-KR" altLang="en-US" sz="1752" dirty="0">
              <a:solidFill>
                <a:prstClr val="black"/>
              </a:solidFill>
              <a:latin typeface="맑은 고딕" panose="20000000000000000000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6821F1-28F2-473E-9BFD-48A8FB4AA36B}"/>
              </a:ext>
            </a:extLst>
          </p:cNvPr>
          <p:cNvSpPr txBox="1"/>
          <p:nvPr/>
        </p:nvSpPr>
        <p:spPr>
          <a:xfrm>
            <a:off x="1205072" y="3875627"/>
            <a:ext cx="3967770" cy="36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</a:t>
            </a:r>
            <a:r>
              <a:rPr lang="en-US" altLang="ko-KR" sz="1752" dirty="0" err="1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fflush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함수를 사용하여 코드를 바꿈</a:t>
            </a:r>
          </a:p>
        </p:txBody>
      </p:sp>
      <p:pic>
        <p:nvPicPr>
          <p:cNvPr id="37" name="그림 36" descr="텍스트이(가) 표시된 사진&#10;&#10;자동 생성된 설명">
            <a:extLst>
              <a:ext uri="{FF2B5EF4-FFF2-40B4-BE49-F238E27FC236}">
                <a16:creationId xmlns:a16="http://schemas.microsoft.com/office/drawing/2014/main" id="{2731771E-21AE-40A1-B46A-86C618B82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166" y="1779309"/>
            <a:ext cx="3090473" cy="124152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B3ADF24-AB9F-4A9D-9705-B520AA0846D9}"/>
              </a:ext>
            </a:extLst>
          </p:cNvPr>
          <p:cNvSpPr txBox="1"/>
          <p:nvPr/>
        </p:nvSpPr>
        <p:spPr>
          <a:xfrm>
            <a:off x="5762755" y="3016550"/>
            <a:ext cx="3967770" cy="36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실행 결과</a:t>
            </a:r>
          </a:p>
        </p:txBody>
      </p:sp>
      <p:pic>
        <p:nvPicPr>
          <p:cNvPr id="39" name="그림 38" descr="텍스트이(가) 표시된 사진&#10;&#10;자동 생성된 설명">
            <a:extLst>
              <a:ext uri="{FF2B5EF4-FFF2-40B4-BE49-F238E27FC236}">
                <a16:creationId xmlns:a16="http://schemas.microsoft.com/office/drawing/2014/main" id="{C98E7C61-1FBD-4E4C-A411-0E9FCDA6F1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249" y="3371186"/>
            <a:ext cx="3595275" cy="66052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90F8265-6EAF-455D-AFB9-FF5EE5CA0D07}"/>
              </a:ext>
            </a:extLst>
          </p:cNvPr>
          <p:cNvSpPr txBox="1"/>
          <p:nvPr/>
        </p:nvSpPr>
        <p:spPr>
          <a:xfrm>
            <a:off x="1205807" y="5110091"/>
            <a:ext cx="8838615" cy="631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위 코드로부터 알 수 있는 사실 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: I/O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시스템 호출과 </a:t>
            </a:r>
            <a:r>
              <a:rPr lang="en-US" altLang="ko-KR" sz="1752" dirty="0" err="1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stdio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라이브러리 함수를 함께</a:t>
            </a:r>
            <a:endParaRPr lang="en-US" altLang="ko-KR" sz="1752" dirty="0">
              <a:solidFill>
                <a:prstClr val="black"/>
              </a:solidFill>
              <a:latin typeface="맑은 고딕" panose="20000000000000000000"/>
              <a:ea typeface="맑은 고딕" panose="020B0503020000020004" pitchFamily="50" charset="-127"/>
              <a:cs typeface="Times New Roman"/>
            </a:endParaRPr>
          </a:p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  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사용할 때는 버퍼링을 염두해야 한다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88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 animBg="1"/>
      <p:bldP spid="35" grpId="0"/>
      <p:bldP spid="36" grpId="0"/>
      <p:bldP spid="38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475" y="333436"/>
            <a:ext cx="9433048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3000" spc="-5" dirty="0">
                <a:latin typeface="Times New Roman"/>
                <a:cs typeface="Times New Roman"/>
              </a:rPr>
              <a:t>Summary</a:t>
            </a:r>
            <a:endParaRPr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7228" y="6955111"/>
            <a:ext cx="27713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21</a:t>
            </a:fld>
            <a:endParaRPr sz="1400" dirty="0">
              <a:latin typeface="굴림"/>
              <a:cs typeface="굴림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66AC7-45B3-4D70-B715-11A23BD24E05}"/>
              </a:ext>
            </a:extLst>
          </p:cNvPr>
          <p:cNvSpPr txBox="1"/>
          <p:nvPr/>
        </p:nvSpPr>
        <p:spPr>
          <a:xfrm>
            <a:off x="867419" y="1041946"/>
            <a:ext cx="9212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380" indent="-300380" defTabSz="801014">
              <a:buClr>
                <a:srgbClr val="FF6600"/>
              </a:buClr>
              <a:buFont typeface="Wingdings" panose="05000000000000000000" pitchFamily="2" charset="2"/>
              <a:buChar char="§"/>
              <a:defRPr lang="ko-KR" altLang="en-US"/>
            </a:pPr>
            <a:r>
              <a:rPr lang="ko-KR" alt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요약하자면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endParaRPr lang="ko-KR" alt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8F34D2-5BD9-4100-B74E-BD05D42B64A8}"/>
              </a:ext>
            </a:extLst>
          </p:cNvPr>
          <p:cNvSpPr txBox="1"/>
          <p:nvPr/>
        </p:nvSpPr>
        <p:spPr>
          <a:xfrm>
            <a:off x="1225391" y="1426210"/>
            <a:ext cx="8838615" cy="631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I/O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버퍼링은 커널과 </a:t>
            </a:r>
            <a:r>
              <a:rPr lang="en-US" altLang="ko-KR" sz="1752" dirty="0" err="1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stdio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라이브러리에 의해 실행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.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다양한 시스템 호출과 라이브</a:t>
            </a:r>
            <a:endParaRPr lang="en-US" altLang="ko-KR" sz="1752" dirty="0">
              <a:solidFill>
                <a:prstClr val="black"/>
              </a:solidFill>
              <a:latin typeface="맑은 고딕" panose="20000000000000000000"/>
              <a:ea typeface="맑은 고딕" panose="020B0503020000020004" pitchFamily="50" charset="-127"/>
              <a:cs typeface="Times New Roman"/>
            </a:endParaRPr>
          </a:p>
          <a:p>
            <a:pPr algn="just"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   </a:t>
            </a:r>
            <a:r>
              <a:rPr lang="ko-KR" altLang="en-US" sz="1752" dirty="0" err="1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러리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함수를 사용하여 버퍼 플러시나 </a:t>
            </a:r>
            <a:r>
              <a:rPr lang="ko-KR" altLang="en-US" sz="1752" dirty="0" err="1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버퍼링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제어가 가능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343444-BC85-4591-92BE-AB2317113104}"/>
              </a:ext>
            </a:extLst>
          </p:cNvPr>
          <p:cNvSpPr txBox="1"/>
          <p:nvPr/>
        </p:nvSpPr>
        <p:spPr>
          <a:xfrm>
            <a:off x="1215967" y="4055429"/>
            <a:ext cx="8838615" cy="36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O_DIRECT flag :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응용 프로그램이 버퍼 캐시를 우회하게 </a:t>
            </a:r>
            <a:r>
              <a:rPr lang="ko-KR" altLang="en-US" sz="1752" dirty="0" err="1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해줌</a:t>
            </a:r>
            <a:endParaRPr lang="ko-KR" altLang="en-US" sz="1752" dirty="0">
              <a:solidFill>
                <a:prstClr val="black"/>
              </a:solidFill>
              <a:latin typeface="맑은 고딕" panose="20000000000000000000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995A55-FD7B-4CCF-A127-2DE2CEA2947A}"/>
              </a:ext>
            </a:extLst>
          </p:cNvPr>
          <p:cNvSpPr txBox="1"/>
          <p:nvPr/>
        </p:nvSpPr>
        <p:spPr>
          <a:xfrm>
            <a:off x="1225391" y="5152881"/>
            <a:ext cx="8838615" cy="901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</a:t>
            </a:r>
            <a:r>
              <a:rPr lang="en-US" altLang="ko-KR" sz="1752" dirty="0" err="1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fileno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, </a:t>
            </a:r>
            <a:r>
              <a:rPr lang="en-US" altLang="ko-KR" sz="1752" dirty="0" err="1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fdopen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함수는 시스템 호출과 표준 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C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라이브러리 함수를 혼합해 동일한 파</a:t>
            </a:r>
            <a:endParaRPr lang="en-US" altLang="ko-KR" sz="1752" dirty="0">
              <a:solidFill>
                <a:prstClr val="black"/>
              </a:solidFill>
              <a:latin typeface="맑은 고딕" panose="20000000000000000000"/>
              <a:ea typeface="맑은 고딕" panose="020B0503020000020004" pitchFamily="50" charset="-127"/>
              <a:cs typeface="Times New Roman"/>
            </a:endParaRPr>
          </a:p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  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일에 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I/O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를 실행하는 작업을 보조함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. </a:t>
            </a:r>
            <a:r>
              <a:rPr lang="en-US" altLang="ko-KR" sz="1752" dirty="0" err="1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fileno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함수는 스트림에 대한 파일 </a:t>
            </a:r>
            <a:r>
              <a:rPr lang="ko-KR" altLang="en-US" sz="1752" dirty="0" err="1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디스크립터</a:t>
            </a:r>
            <a:endParaRPr lang="en-US" altLang="ko-KR" sz="1752" dirty="0">
              <a:solidFill>
                <a:prstClr val="black"/>
              </a:solidFill>
              <a:latin typeface="맑은 고딕" panose="20000000000000000000"/>
              <a:ea typeface="맑은 고딕" panose="020B0503020000020004" pitchFamily="50" charset="-127"/>
              <a:cs typeface="Times New Roman"/>
            </a:endParaRPr>
          </a:p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  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를 리턴하고 </a:t>
            </a:r>
            <a:r>
              <a:rPr lang="en-US" altLang="ko-KR" sz="1752" dirty="0" err="1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fdopen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함수는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파일 </a:t>
            </a:r>
            <a:r>
              <a:rPr lang="ko-KR" altLang="en-US" sz="1752" dirty="0" err="1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디스크립터를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사용하는 새로운 스트림을 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9D62F7-C01D-49E4-B547-725CEFE43742}"/>
              </a:ext>
            </a:extLst>
          </p:cNvPr>
          <p:cNvSpPr txBox="1"/>
          <p:nvPr/>
        </p:nvSpPr>
        <p:spPr>
          <a:xfrm>
            <a:off x="1215967" y="2833370"/>
            <a:ext cx="8838615" cy="36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1014">
              <a:buClr>
                <a:srgbClr val="FF6600"/>
              </a:buClr>
              <a:defRPr lang="ko-KR" altLang="en-US"/>
            </a:pP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√  </a:t>
            </a:r>
            <a:r>
              <a:rPr lang="en-US" altLang="ko-KR" sz="1752" dirty="0" err="1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posix_fadvise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함수 </a:t>
            </a:r>
            <a:r>
              <a:rPr lang="en-US" altLang="ko-KR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: </a:t>
            </a:r>
            <a:r>
              <a:rPr lang="ko-KR" altLang="en-US" sz="1752" dirty="0">
                <a:solidFill>
                  <a:prstClr val="black"/>
                </a:solidFill>
                <a:latin typeface="맑은 고딕" panose="20000000000000000000"/>
                <a:ea typeface="맑은 고딕" panose="020B0503020000020004" pitchFamily="50" charset="-127"/>
                <a:cs typeface="Times New Roman"/>
              </a:rPr>
              <a:t>프로세스가 파일에 접근할 때 쓸 수 있는 방법을 커널에 알려줌 </a:t>
            </a:r>
          </a:p>
        </p:txBody>
      </p:sp>
    </p:spTree>
    <p:extLst>
      <p:ext uri="{BB962C8B-B14F-4D97-AF65-F5344CB8AC3E}">
        <p14:creationId xmlns:p14="http://schemas.microsoft.com/office/powerpoint/2010/main" val="3730514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475" y="333436"/>
            <a:ext cx="9433048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3000" dirty="0">
                <a:latin typeface="Times New Roman"/>
                <a:cs typeface="Times New Roman"/>
              </a:rPr>
              <a:t>Questions</a:t>
            </a:r>
            <a:endParaRPr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7228" y="6955111"/>
            <a:ext cx="27713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22</a:t>
            </a:fld>
            <a:endParaRPr sz="1400" dirty="0">
              <a:latin typeface="굴림"/>
              <a:cs typeface="굴림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66AC7-45B3-4D70-B715-11A23BD24E05}"/>
              </a:ext>
            </a:extLst>
          </p:cNvPr>
          <p:cNvSpPr txBox="1"/>
          <p:nvPr/>
        </p:nvSpPr>
        <p:spPr>
          <a:xfrm>
            <a:off x="867419" y="1041946"/>
            <a:ext cx="9212104" cy="415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380" indent="-300380" defTabSz="801014">
              <a:buClr>
                <a:srgbClr val="FF6600"/>
              </a:buClr>
              <a:buFont typeface="Wingdings" panose="05000000000000000000" pitchFamily="2" charset="2"/>
              <a:buChar char="§"/>
              <a:defRPr lang="ko-KR" altLang="en-US"/>
            </a:pP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cs typeface="Times New Roman"/>
              </a:rPr>
              <a:t>질문 해주시면 됩니다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cs typeface="Times New Roman"/>
              </a:rPr>
              <a:t>!!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994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3978" y="380592"/>
            <a:ext cx="7321624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Buffering of File I/O: The Buffer Cache</a:t>
            </a:r>
            <a:endParaRPr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15300" y="1332319"/>
            <a:ext cx="150710" cy="159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1011" y="1211301"/>
            <a:ext cx="6355715" cy="101373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lang="en-US" sz="2000" spc="-10" dirty="0">
                <a:latin typeface="Arial"/>
                <a:cs typeface="Arial"/>
              </a:rPr>
              <a:t>Buffer Cache</a:t>
            </a: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lang="ko-KR" alt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√ 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최근 사용된 </a:t>
            </a:r>
            <a:r>
              <a:rPr lang="ko-KR" altLang="en-US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디스크 블록"/>
              </a:rPr>
              <a:t>디스크 블록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을 </a:t>
            </a:r>
            <a:r>
              <a:rPr lang="ko-KR" altLang="en-US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메모리"/>
              </a:rPr>
              <a:t>메모리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에 </a:t>
            </a:r>
            <a:r>
              <a:rPr lang="ko-KR" altLang="en-US" sz="1600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캐시"/>
              </a:rPr>
              <a:t>캐시</a:t>
            </a:r>
            <a:r>
              <a:rPr lang="ko-KR" alt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하는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것</a:t>
            </a:r>
            <a:r>
              <a:rPr lang="en-US" altLang="ko-K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600" spc="-1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endParaRPr lang="en-US" sz="2000" spc="-1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3515" y="6972073"/>
            <a:ext cx="1536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3</a:t>
            </a:fld>
            <a:endParaRPr sz="1400" dirty="0">
              <a:latin typeface="굴림"/>
              <a:cs typeface="굴림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BD03EAEF-9138-4F23-A438-155990306C4F}"/>
              </a:ext>
            </a:extLst>
          </p:cNvPr>
          <p:cNvSpPr/>
          <p:nvPr/>
        </p:nvSpPr>
        <p:spPr>
          <a:xfrm>
            <a:off x="1303440" y="2330450"/>
            <a:ext cx="150710" cy="159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B8D882-836C-4288-8756-5CD7AC251F01}"/>
              </a:ext>
            </a:extLst>
          </p:cNvPr>
          <p:cNvSpPr txBox="1"/>
          <p:nvPr/>
        </p:nvSpPr>
        <p:spPr>
          <a:xfrm>
            <a:off x="1530350" y="225425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Read() / Write() </a:t>
            </a:r>
            <a:r>
              <a:rPr lang="ko-KR" altLang="en-US" dirty="0"/>
              <a:t>시스템 호출은 바로 디스크 접근을 시작하지 않음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26628EFB-330C-434A-9BB2-60AE99E15F37}"/>
              </a:ext>
            </a:extLst>
          </p:cNvPr>
          <p:cNvSpPr/>
          <p:nvPr/>
        </p:nvSpPr>
        <p:spPr>
          <a:xfrm>
            <a:off x="1301750" y="2932519"/>
            <a:ext cx="150710" cy="159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46247F-FDAE-436B-9A18-AC5F6140D391}"/>
              </a:ext>
            </a:extLst>
          </p:cNvPr>
          <p:cNvSpPr txBox="1"/>
          <p:nvPr/>
        </p:nvSpPr>
        <p:spPr>
          <a:xfrm>
            <a:off x="1530350" y="2827119"/>
            <a:ext cx="7420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단순히 데이터를 사용자 공간 버퍼와</a:t>
            </a:r>
            <a:r>
              <a:rPr lang="en-US" altLang="ko-KR" dirty="0"/>
              <a:t>, </a:t>
            </a:r>
            <a:r>
              <a:rPr lang="ko-KR" altLang="en-US" dirty="0"/>
              <a:t>커널 버퍼 내의 버퍼 사이에 데이터를 복사한다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9C56CD8-5EC7-447E-BC62-20DBE3EC6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6010" y="3549650"/>
            <a:ext cx="3424108" cy="5574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4924CE-0249-46F8-82F3-7ECB4498A435}"/>
              </a:ext>
            </a:extLst>
          </p:cNvPr>
          <p:cNvSpPr txBox="1"/>
          <p:nvPr/>
        </p:nvSpPr>
        <p:spPr>
          <a:xfrm>
            <a:off x="1202397" y="3643691"/>
            <a:ext cx="44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</a:t>
            </a:r>
            <a:endParaRPr lang="ko-KR" altLang="en-US" dirty="0"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DBF8F8F1-364F-459D-A6E1-310B10A0B155}"/>
              </a:ext>
            </a:extLst>
          </p:cNvPr>
          <p:cNvSpPr/>
          <p:nvPr/>
        </p:nvSpPr>
        <p:spPr>
          <a:xfrm>
            <a:off x="1315300" y="4470069"/>
            <a:ext cx="150710" cy="159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BB514C-D415-443D-8E87-7CED3F235AFA}"/>
              </a:ext>
            </a:extLst>
          </p:cNvPr>
          <p:cNvSpPr txBox="1"/>
          <p:nvPr/>
        </p:nvSpPr>
        <p:spPr>
          <a:xfrm>
            <a:off x="1469650" y="4353063"/>
            <a:ext cx="8763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장점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800" dirty="0">
                <a:solidFill>
                  <a:srgbClr val="202122"/>
                </a:solidFill>
                <a:latin typeface="Arial" panose="020B0604020202020204" pitchFamily="34" charset="0"/>
              </a:rPr>
              <a:t>√ </a:t>
            </a:r>
            <a:r>
              <a:rPr lang="en-US" altLang="ko-KR" dirty="0"/>
              <a:t>Read() / write()</a:t>
            </a:r>
            <a:r>
              <a:rPr lang="ko-KR" altLang="en-US" dirty="0"/>
              <a:t>가 디스크 동작을 기다릴 필요가 없게 함으로</a:t>
            </a:r>
            <a:r>
              <a:rPr lang="en-US" altLang="ko-KR" dirty="0"/>
              <a:t>, </a:t>
            </a:r>
            <a:r>
              <a:rPr lang="ko-KR" altLang="en-US" dirty="0"/>
              <a:t>속도를 향상</a:t>
            </a:r>
            <a:endParaRPr lang="en-US" altLang="ko-KR" dirty="0"/>
          </a:p>
          <a:p>
            <a:r>
              <a:rPr lang="ko-KR" altLang="en-US" sz="1800" dirty="0">
                <a:solidFill>
                  <a:srgbClr val="202122"/>
                </a:solidFill>
                <a:latin typeface="Arial" panose="020B0604020202020204" pitchFamily="34" charset="0"/>
              </a:rPr>
              <a:t>√ 커널이 수행해야만 하는 디스크 전송의 수를 줄임으로</a:t>
            </a:r>
            <a:r>
              <a:rPr lang="en-US" altLang="ko-KR" sz="1800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800" dirty="0">
                <a:solidFill>
                  <a:srgbClr val="202122"/>
                </a:solidFill>
                <a:latin typeface="Arial" panose="020B0604020202020204" pitchFamily="34" charset="0"/>
              </a:rPr>
              <a:t>효율성 향상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638" y="357242"/>
            <a:ext cx="8007424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buffer size on I/O system call performance</a:t>
            </a:r>
            <a:endParaRPr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3327" y="6946602"/>
            <a:ext cx="1536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4</a:t>
            </a:fld>
            <a:endParaRPr sz="1400">
              <a:latin typeface="굴림"/>
              <a:cs typeface="굴림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977EB2-633E-475E-A4A5-7AE21901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92546"/>
            <a:ext cx="5111749" cy="44621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CB28D63-A7FA-4082-AF15-6F38C6631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750" y="1085235"/>
            <a:ext cx="5257800" cy="4369415"/>
          </a:xfrm>
          <a:prstGeom prst="rect">
            <a:avLst/>
          </a:prstGeom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D01837FD-C438-4E55-BC44-E63464A9749B}"/>
              </a:ext>
            </a:extLst>
          </p:cNvPr>
          <p:cNvSpPr/>
          <p:nvPr/>
        </p:nvSpPr>
        <p:spPr>
          <a:xfrm rot="10800000">
            <a:off x="615950" y="6031166"/>
            <a:ext cx="4724400" cy="1328483"/>
          </a:xfrm>
          <a:prstGeom prst="wedgeRoundRectCallout">
            <a:avLst>
              <a:gd name="adj1" fmla="val 46432"/>
              <a:gd name="adj2" fmla="val 14120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1CF13E-E989-414A-9606-7455D91C1E62}"/>
              </a:ext>
            </a:extLst>
          </p:cNvPr>
          <p:cNvSpPr txBox="1"/>
          <p:nvPr/>
        </p:nvSpPr>
        <p:spPr>
          <a:xfrm>
            <a:off x="620441" y="6095243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시점을 넘어서면</a:t>
            </a:r>
            <a:r>
              <a:rPr lang="en-US" altLang="ko-KR" dirty="0"/>
              <a:t>, read()</a:t>
            </a:r>
            <a:r>
              <a:rPr lang="ko-KR" altLang="en-US" dirty="0"/>
              <a:t>와 </a:t>
            </a:r>
            <a:r>
              <a:rPr lang="en-US" altLang="ko-KR" dirty="0"/>
              <a:t>write() </a:t>
            </a:r>
            <a:r>
              <a:rPr lang="ko-KR" altLang="en-US" dirty="0"/>
              <a:t>시스템 호출의 부하는 사용자 공간과 커널 공간 사이의 데이터 복사에 요구되는 시간에 비해 </a:t>
            </a:r>
            <a:r>
              <a:rPr lang="ko-KR" altLang="en-US" dirty="0" err="1"/>
              <a:t>무시할만한</a:t>
            </a:r>
            <a:r>
              <a:rPr lang="ko-KR" altLang="en-US" dirty="0"/>
              <a:t> 수준이기 때문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0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234" y="379455"/>
            <a:ext cx="5399112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Buffering in the </a:t>
            </a:r>
            <a:r>
              <a:rPr lang="en-US" altLang="ko-K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</a:t>
            </a:r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(1/2)</a:t>
            </a:r>
            <a:endParaRPr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15300" y="1332319"/>
            <a:ext cx="150710" cy="159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1011" y="1211301"/>
            <a:ext cx="7420307" cy="1036822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lang="en-US" altLang="ko-KR" sz="2000" dirty="0">
                <a:solidFill>
                  <a:srgbClr val="202122"/>
                </a:solidFill>
                <a:latin typeface="Arial" panose="020B0604020202020204" pitchFamily="34" charset="0"/>
              </a:rPr>
              <a:t>Why use </a:t>
            </a:r>
            <a:r>
              <a:rPr lang="en-US" altLang="ko-KR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Stdio</a:t>
            </a:r>
            <a:r>
              <a:rPr lang="en-US" altLang="ko-KR" sz="2000" dirty="0">
                <a:solidFill>
                  <a:srgbClr val="202122"/>
                </a:solidFill>
                <a:latin typeface="Arial" panose="020B0604020202020204" pitchFamily="34" charset="0"/>
              </a:rPr>
              <a:t> Library ?</a:t>
            </a: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√ </a:t>
            </a:r>
            <a:r>
              <a:rPr lang="en-US" altLang="ko-KR" sz="1750" dirty="0">
                <a:solidFill>
                  <a:srgbClr val="202122"/>
                </a:solidFill>
                <a:latin typeface="Arial" panose="020B0604020202020204" pitchFamily="34" charset="0"/>
              </a:rPr>
              <a:t>write()</a:t>
            </a:r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의 출력이나 </a:t>
            </a:r>
            <a:r>
              <a:rPr lang="en-US" altLang="ko-KR" sz="1750" dirty="0">
                <a:solidFill>
                  <a:srgbClr val="202122"/>
                </a:solidFill>
                <a:latin typeface="Arial" panose="020B0604020202020204" pitchFamily="34" charset="0"/>
              </a:rPr>
              <a:t>read()</a:t>
            </a:r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의 입력 데이터를 직접 </a:t>
            </a:r>
            <a:r>
              <a:rPr lang="ko-KR" altLang="en-US" sz="1750" dirty="0" err="1">
                <a:solidFill>
                  <a:srgbClr val="202122"/>
                </a:solidFill>
                <a:latin typeface="Arial" panose="020B0604020202020204" pitchFamily="34" charset="0"/>
              </a:rPr>
              <a:t>버퍼링</a:t>
            </a:r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 할 필요가 없음</a:t>
            </a:r>
            <a:r>
              <a:rPr lang="en-US" altLang="ko-KR" sz="1750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en-US" sz="1750" spc="-1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endParaRPr lang="en-US" sz="2000" spc="-1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6401" y="6971861"/>
            <a:ext cx="169803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5</a:t>
            </a:fld>
            <a:endParaRPr sz="1400" dirty="0">
              <a:latin typeface="굴림"/>
              <a:cs typeface="굴림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560089-7222-4478-B28D-68E8DCD2C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2794476"/>
            <a:ext cx="7077075" cy="1276350"/>
          </a:xfrm>
          <a:prstGeom prst="rect">
            <a:avLst/>
          </a:prstGeom>
        </p:spPr>
      </p:pic>
      <p:sp>
        <p:nvSpPr>
          <p:cNvPr id="18" name="object 3">
            <a:extLst>
              <a:ext uri="{FF2B5EF4-FFF2-40B4-BE49-F238E27FC236}">
                <a16:creationId xmlns:a16="http://schemas.microsoft.com/office/drawing/2014/main" id="{7EF7E9F8-00CD-4E14-816A-C3A15DE28E51}"/>
              </a:ext>
            </a:extLst>
          </p:cNvPr>
          <p:cNvSpPr/>
          <p:nvPr/>
        </p:nvSpPr>
        <p:spPr>
          <a:xfrm>
            <a:off x="1301750" y="2170519"/>
            <a:ext cx="150710" cy="159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263D-D6C2-4639-8D5B-89595ACBC89E}"/>
              </a:ext>
            </a:extLst>
          </p:cNvPr>
          <p:cNvSpPr txBox="1"/>
          <p:nvPr/>
        </p:nvSpPr>
        <p:spPr>
          <a:xfrm>
            <a:off x="1551164" y="2050429"/>
            <a:ext cx="762000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Setvbuf</a:t>
            </a:r>
            <a:r>
              <a:rPr lang="en-US" altLang="ko-KR" sz="2000" dirty="0"/>
              <a:t>()</a:t>
            </a:r>
          </a:p>
          <a:p>
            <a:r>
              <a:rPr lang="ko-KR" altLang="en-US" sz="1750" dirty="0">
                <a:solidFill>
                  <a:srgbClr val="202122"/>
                </a:solidFill>
                <a:latin typeface="+mn-ea"/>
              </a:rPr>
              <a:t>√ </a:t>
            </a:r>
            <a:r>
              <a:rPr lang="en-US" altLang="ko-KR" sz="1750" dirty="0" err="1">
                <a:solidFill>
                  <a:srgbClr val="202122"/>
                </a:solidFill>
                <a:latin typeface="+mn-ea"/>
              </a:rPr>
              <a:t>stdio</a:t>
            </a:r>
            <a:r>
              <a:rPr lang="en-US" altLang="ko-KR" sz="1750" dirty="0">
                <a:solidFill>
                  <a:srgbClr val="202122"/>
                </a:solidFill>
                <a:latin typeface="+mn-ea"/>
              </a:rPr>
              <a:t> </a:t>
            </a:r>
            <a:r>
              <a:rPr lang="ko-KR" altLang="en-US" sz="1750" dirty="0">
                <a:solidFill>
                  <a:srgbClr val="202122"/>
                </a:solidFill>
                <a:latin typeface="+mn-ea"/>
              </a:rPr>
              <a:t>라이브러리의 </a:t>
            </a:r>
            <a:r>
              <a:rPr lang="ko-KR" altLang="en-US" sz="1750" dirty="0" err="1">
                <a:solidFill>
                  <a:srgbClr val="202122"/>
                </a:solidFill>
                <a:latin typeface="+mn-ea"/>
              </a:rPr>
              <a:t>버퍼링</a:t>
            </a:r>
            <a:r>
              <a:rPr lang="ko-KR" altLang="en-US" sz="1750" dirty="0">
                <a:solidFill>
                  <a:srgbClr val="202122"/>
                </a:solidFill>
                <a:latin typeface="+mn-ea"/>
              </a:rPr>
              <a:t> 방식을 제어</a:t>
            </a:r>
            <a:r>
              <a:rPr lang="en-US" altLang="ko-KR" sz="1750" dirty="0">
                <a:solidFill>
                  <a:srgbClr val="202122"/>
                </a:solidFill>
                <a:latin typeface="+mn-ea"/>
              </a:rPr>
              <a:t>.</a:t>
            </a:r>
            <a:endParaRPr lang="ko-KR" altLang="en-US" sz="1750" dirty="0">
              <a:latin typeface="+mn-ea"/>
            </a:endParaRP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211E7253-F692-474C-A6A4-4E8C72A7EAC6}"/>
              </a:ext>
            </a:extLst>
          </p:cNvPr>
          <p:cNvSpPr/>
          <p:nvPr/>
        </p:nvSpPr>
        <p:spPr>
          <a:xfrm>
            <a:off x="1301750" y="4311650"/>
            <a:ext cx="150710" cy="159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558218-6B70-4A53-887B-2EE224ECEA9C}"/>
              </a:ext>
            </a:extLst>
          </p:cNvPr>
          <p:cNvSpPr txBox="1"/>
          <p:nvPr/>
        </p:nvSpPr>
        <p:spPr>
          <a:xfrm>
            <a:off x="1466010" y="4268749"/>
            <a:ext cx="737058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인자</a:t>
            </a:r>
            <a:endParaRPr lang="en-US" altLang="ko-KR" dirty="0"/>
          </a:p>
          <a:p>
            <a:endParaRPr lang="en-US" altLang="ko-KR" sz="1800" dirty="0">
              <a:solidFill>
                <a:srgbClr val="202122"/>
              </a:solidFill>
              <a:latin typeface="+mn-ea"/>
            </a:endParaRPr>
          </a:p>
          <a:p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√ 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stream: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버퍼링이 수정돼야 하는 파일 스트림을 식별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.</a:t>
            </a:r>
          </a:p>
          <a:p>
            <a:endParaRPr lang="en-US" altLang="ko-KR" sz="1600" dirty="0">
              <a:solidFill>
                <a:srgbClr val="202122"/>
              </a:solidFill>
              <a:latin typeface="+mn-ea"/>
            </a:endParaRPr>
          </a:p>
          <a:p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√ </a:t>
            </a:r>
            <a:r>
              <a:rPr lang="en-US" altLang="ko-KR" sz="1600" dirty="0" err="1">
                <a:solidFill>
                  <a:srgbClr val="202122"/>
                </a:solidFill>
                <a:latin typeface="+mn-ea"/>
              </a:rPr>
              <a:t>buf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 &amp; size: stream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에 사용될 버퍼를 명시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. 2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가지로 분류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.</a:t>
            </a:r>
          </a:p>
          <a:p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 </a:t>
            </a:r>
          </a:p>
          <a:p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√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 mode: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버퍼링의 형을 명시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7DFCBB-FACE-4C8B-BFDF-266B78BFD02F}"/>
              </a:ext>
            </a:extLst>
          </p:cNvPr>
          <p:cNvSpPr txBox="1"/>
          <p:nvPr/>
        </p:nvSpPr>
        <p:spPr>
          <a:xfrm>
            <a:off x="1229118" y="4221746"/>
            <a:ext cx="79855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buf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가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NULL? </a:t>
            </a:r>
          </a:p>
          <a:p>
            <a:r>
              <a:rPr lang="ko-KR" altLang="en-US" sz="1600" dirty="0">
                <a:latin typeface="+mn-ea"/>
              </a:rPr>
              <a:t>→ </a:t>
            </a:r>
            <a:r>
              <a:rPr lang="en-US" altLang="ko-KR" sz="1600" dirty="0" err="1">
                <a:latin typeface="+mn-ea"/>
              </a:rPr>
              <a:t>stdio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라이브러리는 자동적으로 </a:t>
            </a:r>
            <a:r>
              <a:rPr lang="en-US" altLang="ko-KR" sz="1600" dirty="0">
                <a:latin typeface="+mn-ea"/>
              </a:rPr>
              <a:t>stream</a:t>
            </a:r>
            <a:r>
              <a:rPr lang="ko-KR" altLang="en-US" sz="1600" dirty="0">
                <a:latin typeface="+mn-ea"/>
              </a:rPr>
              <a:t>에 사용될 버퍼를 할당</a:t>
            </a:r>
            <a:r>
              <a:rPr lang="en-US" altLang="ko-KR" sz="1600" dirty="0">
                <a:latin typeface="+mn-ea"/>
              </a:rPr>
              <a:t>. </a:t>
            </a:r>
          </a:p>
          <a:p>
            <a:endParaRPr lang="en-US" altLang="ko-KR" dirty="0"/>
          </a:p>
          <a:p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※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buf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가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NUUL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이 아니라면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ko-KR" altLang="en-US" sz="1600" dirty="0">
                <a:latin typeface="+mn-ea"/>
              </a:rPr>
              <a:t>→ </a:t>
            </a:r>
            <a:r>
              <a:rPr lang="en-US" altLang="ko-KR" sz="1600" dirty="0" err="1">
                <a:latin typeface="+mn-ea"/>
              </a:rPr>
              <a:t>strea</a:t>
            </a:r>
            <a:r>
              <a:rPr lang="ko-KR" altLang="en-US" sz="1600" dirty="0">
                <a:latin typeface="+mn-ea"/>
              </a:rPr>
              <a:t>의 버퍼로서 사용될 </a:t>
            </a:r>
            <a:r>
              <a:rPr lang="en-US" altLang="ko-KR" sz="1600" dirty="0">
                <a:latin typeface="+mn-ea"/>
              </a:rPr>
              <a:t>size</a:t>
            </a:r>
            <a:r>
              <a:rPr lang="ko-KR" altLang="en-US" sz="1600" dirty="0">
                <a:latin typeface="+mn-ea"/>
              </a:rPr>
              <a:t>바이트 메모리 블록을 </a:t>
            </a:r>
            <a:r>
              <a:rPr lang="ko-KR" altLang="en-US" sz="1600" dirty="0" err="1">
                <a:latin typeface="+mn-ea"/>
              </a:rPr>
              <a:t>가르킴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1F8C79-D6D5-47C8-B08F-083A5D0B9BAE}"/>
              </a:ext>
            </a:extLst>
          </p:cNvPr>
          <p:cNvSpPr txBox="1"/>
          <p:nvPr/>
        </p:nvSpPr>
        <p:spPr>
          <a:xfrm>
            <a:off x="1229117" y="4223831"/>
            <a:ext cx="71497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※mode</a:t>
            </a:r>
            <a:r>
              <a:rPr lang="ko-KR" altLang="en-US" dirty="0"/>
              <a:t>의 값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①</a:t>
            </a:r>
            <a:r>
              <a:rPr lang="en-US" altLang="ko-KR" dirty="0"/>
              <a:t>_IONBF:  I/O</a:t>
            </a:r>
            <a:r>
              <a:rPr lang="ko-KR" altLang="en-US" dirty="0"/>
              <a:t>를 </a:t>
            </a:r>
            <a:r>
              <a:rPr lang="ko-KR" altLang="en-US" dirty="0" err="1"/>
              <a:t>버퍼링하지</a:t>
            </a:r>
            <a:r>
              <a:rPr lang="ko-KR" altLang="en-US" dirty="0"/>
              <a:t> 않음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②</a:t>
            </a:r>
            <a:r>
              <a:rPr lang="en-US" altLang="ko-KR" dirty="0"/>
              <a:t>_IOLBF: </a:t>
            </a:r>
            <a:r>
              <a:rPr lang="ko-KR" altLang="en-US" dirty="0"/>
              <a:t>라인 버퍼 </a:t>
            </a:r>
            <a:r>
              <a:rPr lang="en-US" altLang="ko-KR" dirty="0"/>
              <a:t>I/O</a:t>
            </a:r>
            <a:r>
              <a:rPr lang="ko-KR" altLang="en-US" dirty="0"/>
              <a:t>를 채용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③</a:t>
            </a:r>
            <a:r>
              <a:rPr lang="en-US" altLang="ko-KR" dirty="0"/>
              <a:t>_IOFBF: </a:t>
            </a:r>
            <a:r>
              <a:rPr lang="ko-KR" altLang="en-US" dirty="0"/>
              <a:t>완전히 </a:t>
            </a:r>
            <a:r>
              <a:rPr lang="ko-KR" altLang="en-US" dirty="0" err="1"/>
              <a:t>버퍼링된</a:t>
            </a:r>
            <a:r>
              <a:rPr lang="ko-KR" altLang="en-US" dirty="0"/>
              <a:t> </a:t>
            </a:r>
            <a:r>
              <a:rPr lang="en-US" altLang="ko-KR" dirty="0"/>
              <a:t>I/O</a:t>
            </a:r>
            <a:r>
              <a:rPr lang="ko-KR" altLang="en-US" dirty="0"/>
              <a:t>를 채용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6D34C48-2CA7-4CC2-895B-45E738FC3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350" y="4095682"/>
            <a:ext cx="5528881" cy="144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5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/>
      <p:bldP spid="21" grpId="0"/>
      <p:bldP spid="21" grpId="1"/>
      <p:bldP spid="22" grpId="0"/>
      <p:bldP spid="2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062" y="322755"/>
            <a:ext cx="5458172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Buffering in the </a:t>
            </a:r>
            <a:r>
              <a:rPr lang="en-US" altLang="ko-K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</a:t>
            </a:r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(2/2)</a:t>
            </a:r>
            <a:endParaRPr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0152" y="6937143"/>
            <a:ext cx="1536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6</a:t>
            </a:fld>
            <a:endParaRPr sz="1400" dirty="0">
              <a:latin typeface="굴림"/>
              <a:cs typeface="굴림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DBF8F8F1-364F-459D-A6E1-310B10A0B155}"/>
              </a:ext>
            </a:extLst>
          </p:cNvPr>
          <p:cNvSpPr/>
          <p:nvPr/>
        </p:nvSpPr>
        <p:spPr>
          <a:xfrm>
            <a:off x="1377950" y="3468502"/>
            <a:ext cx="150710" cy="159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BB514C-D415-443D-8E87-7CED3F235AFA}"/>
              </a:ext>
            </a:extLst>
          </p:cNvPr>
          <p:cNvSpPr txBox="1"/>
          <p:nvPr/>
        </p:nvSpPr>
        <p:spPr>
          <a:xfrm>
            <a:off x="1453305" y="4558064"/>
            <a:ext cx="87630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√ </a:t>
            </a:r>
            <a:r>
              <a:rPr lang="en-US" altLang="ko-KR" sz="1750" dirty="0" err="1">
                <a:solidFill>
                  <a:srgbClr val="202122"/>
                </a:solidFill>
                <a:latin typeface="Arial" panose="020B0604020202020204" pitchFamily="34" charset="0"/>
              </a:rPr>
              <a:t>setbuffer</a:t>
            </a:r>
            <a:r>
              <a:rPr lang="en-US" altLang="ko-KR" sz="1750" dirty="0">
                <a:solidFill>
                  <a:srgbClr val="202122"/>
                </a:solidFill>
                <a:latin typeface="Arial" panose="020B0604020202020204" pitchFamily="34" charset="0"/>
              </a:rPr>
              <a:t>()</a:t>
            </a:r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 함수는 </a:t>
            </a:r>
            <a:r>
              <a:rPr lang="en-US" altLang="ko-KR" sz="1750" dirty="0" err="1">
                <a:solidFill>
                  <a:srgbClr val="202122"/>
                </a:solidFill>
                <a:latin typeface="Arial" panose="020B0604020202020204" pitchFamily="34" charset="0"/>
              </a:rPr>
              <a:t>setbuf</a:t>
            </a:r>
            <a:r>
              <a:rPr lang="en-US" altLang="ko-KR" sz="1750" dirty="0">
                <a:solidFill>
                  <a:srgbClr val="202122"/>
                </a:solidFill>
                <a:latin typeface="Arial" panose="020B0604020202020204" pitchFamily="34" charset="0"/>
              </a:rPr>
              <a:t>() </a:t>
            </a:r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함수와 유사</a:t>
            </a:r>
            <a:endParaRPr lang="en-US" altLang="ko-KR" sz="175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altLang="ko-KR" sz="175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√ 호출자가 </a:t>
            </a:r>
            <a:r>
              <a:rPr lang="en-US" altLang="ko-KR" sz="1750" dirty="0" err="1">
                <a:solidFill>
                  <a:srgbClr val="202122"/>
                </a:solidFill>
                <a:latin typeface="Arial" panose="020B0604020202020204" pitchFamily="34" charset="0"/>
              </a:rPr>
              <a:t>buf</a:t>
            </a:r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의 크기를 명시할 수 있도록 허용한다는 점에서 차이를 가지고 있음</a:t>
            </a:r>
            <a:r>
              <a:rPr lang="en-US" altLang="ko-KR" sz="1750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ko-KR" altLang="en-US" sz="175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67CCE4-3883-42C5-B8E9-94C0D4310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025" y="1146067"/>
            <a:ext cx="7019925" cy="990600"/>
          </a:xfrm>
          <a:prstGeom prst="rect">
            <a:avLst/>
          </a:prstGeom>
        </p:spPr>
      </p:pic>
      <p:sp>
        <p:nvSpPr>
          <p:cNvPr id="18" name="object 3">
            <a:extLst>
              <a:ext uri="{FF2B5EF4-FFF2-40B4-BE49-F238E27FC236}">
                <a16:creationId xmlns:a16="http://schemas.microsoft.com/office/drawing/2014/main" id="{C45E0293-A1AB-4715-B5DA-5136346FD044}"/>
              </a:ext>
            </a:extLst>
          </p:cNvPr>
          <p:cNvSpPr/>
          <p:nvPr/>
        </p:nvSpPr>
        <p:spPr>
          <a:xfrm>
            <a:off x="1377950" y="1339850"/>
            <a:ext cx="150710" cy="159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F09AB-E59C-49BF-B173-C98ED2333928}"/>
              </a:ext>
            </a:extLst>
          </p:cNvPr>
          <p:cNvSpPr txBox="1"/>
          <p:nvPr/>
        </p:nvSpPr>
        <p:spPr>
          <a:xfrm>
            <a:off x="1597025" y="2178985"/>
            <a:ext cx="829394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50" dirty="0">
                <a:solidFill>
                  <a:srgbClr val="202122"/>
                </a:solidFill>
                <a:latin typeface="+mn-ea"/>
              </a:rPr>
              <a:t>√ </a:t>
            </a:r>
            <a:r>
              <a:rPr lang="en-US" altLang="ko-KR" sz="1750" dirty="0" err="1">
                <a:solidFill>
                  <a:srgbClr val="202122"/>
                </a:solidFill>
                <a:latin typeface="+mn-ea"/>
              </a:rPr>
              <a:t>setbuf</a:t>
            </a:r>
            <a:r>
              <a:rPr lang="en-US" altLang="ko-KR" sz="1750" dirty="0">
                <a:solidFill>
                  <a:srgbClr val="202122"/>
                </a:solidFill>
                <a:latin typeface="+mn-ea"/>
              </a:rPr>
              <a:t>() </a:t>
            </a:r>
            <a:r>
              <a:rPr lang="ko-KR" altLang="en-US" sz="1750" dirty="0">
                <a:solidFill>
                  <a:srgbClr val="202122"/>
                </a:solidFill>
                <a:latin typeface="+mn-ea"/>
              </a:rPr>
              <a:t>함수는 </a:t>
            </a:r>
            <a:r>
              <a:rPr lang="en-US" altLang="ko-KR" sz="1750" dirty="0" err="1">
                <a:solidFill>
                  <a:srgbClr val="202122"/>
                </a:solidFill>
                <a:latin typeface="+mn-ea"/>
              </a:rPr>
              <a:t>setvbuf</a:t>
            </a:r>
            <a:r>
              <a:rPr lang="en-US" altLang="ko-KR" sz="1750" dirty="0">
                <a:solidFill>
                  <a:srgbClr val="202122"/>
                </a:solidFill>
                <a:latin typeface="+mn-ea"/>
              </a:rPr>
              <a:t>()</a:t>
            </a:r>
            <a:r>
              <a:rPr lang="ko-KR" altLang="en-US" sz="1750" dirty="0">
                <a:solidFill>
                  <a:srgbClr val="202122"/>
                </a:solidFill>
                <a:latin typeface="+mn-ea"/>
              </a:rPr>
              <a:t>와 유사한 동작을 가지고 있다</a:t>
            </a:r>
            <a:r>
              <a:rPr lang="en-US" altLang="ko-KR" sz="1750" dirty="0">
                <a:solidFill>
                  <a:srgbClr val="202122"/>
                </a:solidFill>
                <a:latin typeface="+mn-ea"/>
              </a:rPr>
              <a:t>.</a:t>
            </a:r>
          </a:p>
          <a:p>
            <a:r>
              <a:rPr lang="en-US" altLang="ko-KR" sz="1750" dirty="0">
                <a:solidFill>
                  <a:srgbClr val="202122"/>
                </a:solidFill>
                <a:latin typeface="+mn-ea"/>
              </a:rPr>
              <a:t> </a:t>
            </a:r>
          </a:p>
          <a:p>
            <a:r>
              <a:rPr lang="ko-KR" altLang="en-US" sz="1750" dirty="0">
                <a:solidFill>
                  <a:srgbClr val="202122"/>
                </a:solidFill>
                <a:latin typeface="+mn-ea"/>
              </a:rPr>
              <a:t>√</a:t>
            </a:r>
            <a:r>
              <a:rPr lang="en-US" altLang="ko-KR" sz="1750" dirty="0">
                <a:solidFill>
                  <a:srgbClr val="202122"/>
                </a:solidFill>
                <a:latin typeface="+mn-ea"/>
              </a:rPr>
              <a:t> </a:t>
            </a:r>
            <a:r>
              <a:rPr lang="ko-KR" altLang="en-US" sz="1750" dirty="0">
                <a:solidFill>
                  <a:srgbClr val="202122"/>
                </a:solidFill>
                <a:latin typeface="+mn-ea"/>
              </a:rPr>
              <a:t>함수 결과를 </a:t>
            </a:r>
            <a:r>
              <a:rPr lang="ko-KR" altLang="en-US" sz="1750" dirty="0" err="1">
                <a:solidFill>
                  <a:srgbClr val="202122"/>
                </a:solidFill>
                <a:latin typeface="+mn-ea"/>
              </a:rPr>
              <a:t>리턴하지</a:t>
            </a:r>
            <a:r>
              <a:rPr lang="ko-KR" altLang="en-US" sz="1750" dirty="0">
                <a:solidFill>
                  <a:srgbClr val="202122"/>
                </a:solidFill>
                <a:latin typeface="+mn-ea"/>
              </a:rPr>
              <a:t> 않는다</a:t>
            </a:r>
            <a:r>
              <a:rPr lang="en-US" altLang="ko-KR" sz="1750" dirty="0">
                <a:solidFill>
                  <a:srgbClr val="202122"/>
                </a:solidFill>
                <a:latin typeface="+mn-ea"/>
              </a:rPr>
              <a:t>.</a:t>
            </a:r>
            <a:endParaRPr lang="ko-KR" altLang="en-US" sz="1750" dirty="0">
              <a:latin typeface="+mn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86241FF-28B8-4E59-A5BE-C2C6B01AC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770" y="3359043"/>
            <a:ext cx="71247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7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038" y="389223"/>
            <a:ext cx="3616624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Flushing a </a:t>
            </a:r>
            <a:r>
              <a:rPr lang="en-US" altLang="ko-K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</a:t>
            </a:r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buffer</a:t>
            </a:r>
            <a:endParaRPr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3515" y="6963442"/>
            <a:ext cx="1536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7</a:t>
            </a:fld>
            <a:endParaRPr sz="1400">
              <a:latin typeface="굴림"/>
              <a:cs typeface="굴림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C45E0293-A1AB-4715-B5DA-5136346FD044}"/>
              </a:ext>
            </a:extLst>
          </p:cNvPr>
          <p:cNvSpPr/>
          <p:nvPr/>
        </p:nvSpPr>
        <p:spPr>
          <a:xfrm>
            <a:off x="1377950" y="1339850"/>
            <a:ext cx="150710" cy="159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F09AB-E59C-49BF-B173-C98ED2333928}"/>
              </a:ext>
            </a:extLst>
          </p:cNvPr>
          <p:cNvSpPr txBox="1"/>
          <p:nvPr/>
        </p:nvSpPr>
        <p:spPr>
          <a:xfrm>
            <a:off x="1597024" y="2598519"/>
            <a:ext cx="84677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√ </a:t>
            </a:r>
            <a:r>
              <a:rPr lang="en-US" altLang="ko-KR" sz="1750" dirty="0" err="1">
                <a:solidFill>
                  <a:srgbClr val="202122"/>
                </a:solidFill>
                <a:latin typeface="Arial" panose="020B0604020202020204" pitchFamily="34" charset="0"/>
              </a:rPr>
              <a:t>fflush</a:t>
            </a:r>
            <a:r>
              <a:rPr lang="en-US" altLang="ko-KR" sz="1750" dirty="0">
                <a:solidFill>
                  <a:srgbClr val="202122"/>
                </a:solidFill>
                <a:latin typeface="Arial" panose="020B0604020202020204" pitchFamily="34" charset="0"/>
              </a:rPr>
              <a:t>(): </a:t>
            </a:r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현재 </a:t>
            </a:r>
            <a:r>
              <a:rPr lang="ko-KR" altLang="en-US" sz="1750" dirty="0" err="1">
                <a:solidFill>
                  <a:srgbClr val="202122"/>
                </a:solidFill>
                <a:latin typeface="Arial" panose="020B0604020202020204" pitchFamily="34" charset="0"/>
              </a:rPr>
              <a:t>버퍼링</a:t>
            </a:r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 모드에 관계없이</a:t>
            </a:r>
            <a:r>
              <a:rPr lang="en-US" altLang="ko-KR" sz="1750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언제든지 </a:t>
            </a:r>
            <a:r>
              <a:rPr lang="en-US" altLang="ko-KR" sz="1750" dirty="0" err="1">
                <a:solidFill>
                  <a:srgbClr val="202122"/>
                </a:solidFill>
                <a:latin typeface="Arial" panose="020B0604020202020204" pitchFamily="34" charset="0"/>
              </a:rPr>
              <a:t>stdio</a:t>
            </a:r>
            <a:r>
              <a:rPr lang="en-US" altLang="ko-KR" sz="175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출력 스트림에서 데이터를 강제로 쓰게 할 수 있다</a:t>
            </a:r>
            <a:r>
              <a:rPr lang="en-US" altLang="ko-KR" sz="1750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ko-KR" sz="175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√</a:t>
            </a:r>
            <a:r>
              <a:rPr lang="en-US" altLang="ko-KR" sz="175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이 함수는 명시된 </a:t>
            </a:r>
            <a:r>
              <a:rPr lang="en-US" altLang="ko-KR" sz="1750" dirty="0">
                <a:solidFill>
                  <a:srgbClr val="202122"/>
                </a:solidFill>
                <a:latin typeface="Arial" panose="020B0604020202020204" pitchFamily="34" charset="0"/>
              </a:rPr>
              <a:t>stream</a:t>
            </a:r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에 대해 출력 버퍼를 플러시 함</a:t>
            </a:r>
            <a:r>
              <a:rPr lang="en-US" altLang="ko-KR" sz="1750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ko-KR" sz="175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√ </a:t>
            </a:r>
            <a:r>
              <a:rPr lang="en-US" altLang="ko-KR" sz="1750" dirty="0">
                <a:solidFill>
                  <a:srgbClr val="202122"/>
                </a:solidFill>
                <a:latin typeface="Arial" panose="020B0604020202020204" pitchFamily="34" charset="0"/>
              </a:rPr>
              <a:t>stream </a:t>
            </a:r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인자가 </a:t>
            </a:r>
            <a:r>
              <a:rPr lang="en-US" altLang="ko-KR" sz="1750" dirty="0">
                <a:solidFill>
                  <a:srgbClr val="202122"/>
                </a:solidFill>
                <a:latin typeface="Arial" panose="020B0604020202020204" pitchFamily="34" charset="0"/>
              </a:rPr>
              <a:t>NULL</a:t>
            </a:r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이라면</a:t>
            </a:r>
            <a:r>
              <a:rPr lang="en-US" altLang="ko-KR" sz="1750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en-US" altLang="ko-KR" sz="1750" dirty="0" err="1">
                <a:solidFill>
                  <a:srgbClr val="202122"/>
                </a:solidFill>
                <a:latin typeface="Arial" panose="020B0604020202020204" pitchFamily="34" charset="0"/>
              </a:rPr>
              <a:t>fflush</a:t>
            </a:r>
            <a:r>
              <a:rPr lang="en-US" altLang="ko-KR" sz="1750" dirty="0">
                <a:solidFill>
                  <a:srgbClr val="202122"/>
                </a:solidFill>
                <a:latin typeface="Arial" panose="020B0604020202020204" pitchFamily="34" charset="0"/>
              </a:rPr>
              <a:t>()</a:t>
            </a:r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는 모든 </a:t>
            </a:r>
            <a:r>
              <a:rPr lang="en-US" altLang="ko-KR" sz="1750" dirty="0" err="1">
                <a:solidFill>
                  <a:srgbClr val="202122"/>
                </a:solidFill>
                <a:latin typeface="Arial" panose="020B0604020202020204" pitchFamily="34" charset="0"/>
              </a:rPr>
              <a:t>stdio</a:t>
            </a:r>
            <a:r>
              <a:rPr lang="en-US" altLang="ko-KR" sz="175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버퍼를 </a:t>
            </a:r>
            <a:r>
              <a:rPr lang="ko-KR" altLang="en-US" sz="1750" dirty="0" err="1">
                <a:solidFill>
                  <a:srgbClr val="202122"/>
                </a:solidFill>
                <a:latin typeface="Arial" panose="020B0604020202020204" pitchFamily="34" charset="0"/>
              </a:rPr>
              <a:t>플러시한다</a:t>
            </a:r>
            <a:r>
              <a:rPr lang="en-US" altLang="ko-KR" sz="1750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</a:p>
          <a:p>
            <a:endParaRPr lang="en-US" altLang="ko-KR" sz="175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√ </a:t>
            </a:r>
            <a:r>
              <a:rPr lang="en-US" altLang="ko-KR" sz="1750" dirty="0" err="1">
                <a:solidFill>
                  <a:srgbClr val="202122"/>
                </a:solidFill>
                <a:latin typeface="Arial" panose="020B0604020202020204" pitchFamily="34" charset="0"/>
              </a:rPr>
              <a:t>fflush</a:t>
            </a:r>
            <a:r>
              <a:rPr lang="en-US" altLang="ko-KR" sz="1750" dirty="0">
                <a:solidFill>
                  <a:srgbClr val="202122"/>
                </a:solidFill>
                <a:latin typeface="Arial" panose="020B0604020202020204" pitchFamily="34" charset="0"/>
              </a:rPr>
              <a:t>()</a:t>
            </a:r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가 입력 스트림에 적용할 수 있음</a:t>
            </a:r>
            <a:r>
              <a:rPr lang="en-US" altLang="ko-KR" sz="1750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</a:p>
          <a:p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→ 모든 </a:t>
            </a:r>
            <a:r>
              <a:rPr lang="ko-KR" altLang="en-US" sz="1750" dirty="0" err="1">
                <a:solidFill>
                  <a:srgbClr val="202122"/>
                </a:solidFill>
                <a:latin typeface="Arial" panose="020B0604020202020204" pitchFamily="34" charset="0"/>
              </a:rPr>
              <a:t>버퍼링</a:t>
            </a:r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 된 입력이 버려진다</a:t>
            </a:r>
            <a:r>
              <a:rPr lang="en-US" altLang="ko-KR" sz="1750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</a:p>
          <a:p>
            <a:endParaRPr lang="en-US" altLang="ko-KR" sz="175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√ </a:t>
            </a:r>
            <a:r>
              <a:rPr lang="en-US" altLang="ko-KR" sz="1750" dirty="0" err="1">
                <a:solidFill>
                  <a:srgbClr val="202122"/>
                </a:solidFill>
                <a:latin typeface="Arial" panose="020B0604020202020204" pitchFamily="34" charset="0"/>
              </a:rPr>
              <a:t>stdio</a:t>
            </a:r>
            <a:r>
              <a:rPr lang="en-US" altLang="ko-KR" sz="175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버퍼는 해당되는 스트림이 닫히면</a:t>
            </a:r>
            <a:r>
              <a:rPr lang="en-US" altLang="ko-KR" sz="1750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자동적으로 </a:t>
            </a:r>
            <a:r>
              <a:rPr lang="ko-KR" altLang="en-US" sz="1750" dirty="0" err="1">
                <a:solidFill>
                  <a:srgbClr val="202122"/>
                </a:solidFill>
                <a:latin typeface="Arial" panose="020B0604020202020204" pitchFamily="34" charset="0"/>
              </a:rPr>
              <a:t>플러시된다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EAC11E-313D-41CB-A63C-F9D7A91E9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541" y="1183381"/>
            <a:ext cx="72104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7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498" y="408545"/>
            <a:ext cx="956570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Synchronized I/O data integrity and synchronized I/O file integrity</a:t>
            </a:r>
            <a:endParaRPr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3515" y="6944120"/>
            <a:ext cx="1536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8</a:t>
            </a:fld>
            <a:endParaRPr sz="1400" dirty="0">
              <a:latin typeface="굴림"/>
              <a:cs typeface="굴림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C45E0293-A1AB-4715-B5DA-5136346FD044}"/>
              </a:ext>
            </a:extLst>
          </p:cNvPr>
          <p:cNvSpPr/>
          <p:nvPr/>
        </p:nvSpPr>
        <p:spPr>
          <a:xfrm>
            <a:off x="1100373" y="1568450"/>
            <a:ext cx="150710" cy="159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F09AB-E59C-49BF-B173-C98ED2333928}"/>
              </a:ext>
            </a:extLst>
          </p:cNvPr>
          <p:cNvSpPr txBox="1"/>
          <p:nvPr/>
        </p:nvSpPr>
        <p:spPr>
          <a:xfrm>
            <a:off x="995260" y="1111250"/>
            <a:ext cx="846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202122"/>
                </a:solidFill>
                <a:latin typeface="Arial" panose="020B0604020202020204" pitchFamily="34" charset="0"/>
              </a:rPr>
              <a:t>√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 SUSv3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은 두 가지 종류의 동기화된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I/O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완료를 정의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→ 두 종류의 차이점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?</a:t>
            </a:r>
            <a:endParaRPr lang="en-US" altLang="ko-KR" sz="18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B6DFB-ECCA-4432-8723-6488EC1D0F40}"/>
              </a:ext>
            </a:extLst>
          </p:cNvPr>
          <p:cNvSpPr txBox="1"/>
          <p:nvPr/>
        </p:nvSpPr>
        <p:spPr>
          <a:xfrm>
            <a:off x="1175728" y="1492250"/>
            <a:ext cx="936618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동기화 된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I/O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데이터 무결성 완료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sz="1750" dirty="0">
                <a:solidFill>
                  <a:srgbClr val="202122"/>
                </a:solidFill>
                <a:latin typeface="+mn-ea"/>
              </a:rPr>
              <a:t>√</a:t>
            </a:r>
            <a:r>
              <a:rPr lang="en-US" altLang="ko-KR" sz="1750" dirty="0">
                <a:solidFill>
                  <a:srgbClr val="202122"/>
                </a:solidFill>
                <a:latin typeface="+mn-ea"/>
              </a:rPr>
              <a:t> </a:t>
            </a:r>
            <a:r>
              <a:rPr lang="ko-KR" altLang="en-US" sz="1750" dirty="0">
                <a:solidFill>
                  <a:srgbClr val="202122"/>
                </a:solidFill>
                <a:latin typeface="+mn-ea"/>
              </a:rPr>
              <a:t>파일 데이터 갱신의 향후 추출을 진행하도록 허용하기 위해 충분한 정보를 전송하는 것을 보장</a:t>
            </a:r>
            <a:r>
              <a:rPr lang="en-US" altLang="ko-KR" sz="1750" dirty="0">
                <a:solidFill>
                  <a:srgbClr val="202122"/>
                </a:solidFill>
                <a:latin typeface="+mn-ea"/>
              </a:rPr>
              <a:t>.</a:t>
            </a:r>
          </a:p>
          <a:p>
            <a:endParaRPr lang="en-US" altLang="ko-KR" sz="175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√</a:t>
            </a:r>
            <a:r>
              <a:rPr lang="en-US" altLang="ko-KR" sz="175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읽기 오퍼레이션</a:t>
            </a:r>
            <a:r>
              <a:rPr lang="en-US" altLang="ko-KR" sz="175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→ 요청된 파일 데이터가 프로세스로 </a:t>
            </a:r>
            <a:r>
              <a:rPr lang="ko-KR" altLang="en-US" sz="1750" dirty="0" err="1">
                <a:solidFill>
                  <a:srgbClr val="202122"/>
                </a:solidFill>
                <a:latin typeface="Arial" panose="020B0604020202020204" pitchFamily="34" charset="0"/>
              </a:rPr>
              <a:t>전송됐음을</a:t>
            </a:r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 의미</a:t>
            </a:r>
            <a:r>
              <a:rPr lang="en-US" altLang="ko-KR" sz="1750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요청된 데이터에 영향을 미치는 어떠한 미처리된 쓰기 오퍼레이션이 있다면</a:t>
            </a:r>
            <a:r>
              <a:rPr lang="en-US" altLang="ko-KR" sz="1750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읽기를 실행하기 전에 디스크에 전송</a:t>
            </a:r>
            <a:r>
              <a:rPr lang="en-US" altLang="ko-KR" sz="1750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ko-KR" sz="175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√</a:t>
            </a:r>
            <a:r>
              <a:rPr lang="en-US" altLang="ko-KR" sz="175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쓰기 오퍼레이션</a:t>
            </a:r>
            <a:endParaRPr lang="en-US" altLang="ko-KR" sz="175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→ 쓰기 요청에 명시된 데이터가 디스크로 전송됐고</a:t>
            </a:r>
            <a:r>
              <a:rPr lang="en-US" altLang="ko-KR" sz="1750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이 데이터를 추출하는 데 요구되는 모든 파일 메타데이터 역시 전송 </a:t>
            </a:r>
            <a:r>
              <a:rPr lang="ko-KR" altLang="en-US" sz="1750" dirty="0" err="1">
                <a:solidFill>
                  <a:srgbClr val="202122"/>
                </a:solidFill>
                <a:latin typeface="Arial" panose="020B0604020202020204" pitchFamily="34" charset="0"/>
              </a:rPr>
              <a:t>완료됐음을</a:t>
            </a:r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 의미</a:t>
            </a:r>
            <a:r>
              <a:rPr lang="en-US" altLang="ko-KR" sz="1750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  <a:endParaRPr lang="ko-KR" altLang="en-US" sz="1750" dirty="0">
              <a:latin typeface="+mn-ea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9669E557-AFFF-4BB4-969E-070EE5C60188}"/>
              </a:ext>
            </a:extLst>
          </p:cNvPr>
          <p:cNvSpPr/>
          <p:nvPr/>
        </p:nvSpPr>
        <p:spPr>
          <a:xfrm>
            <a:off x="1100373" y="4886438"/>
            <a:ext cx="150710" cy="159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502DEC-CD4C-45DA-A92B-5617449EF26D}"/>
              </a:ext>
            </a:extLst>
          </p:cNvPr>
          <p:cNvSpPr txBox="1"/>
          <p:nvPr/>
        </p:nvSpPr>
        <p:spPr>
          <a:xfrm>
            <a:off x="1323137" y="4801436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동기화된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I/O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파일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무결성 완료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750" dirty="0">
                <a:solidFill>
                  <a:srgbClr val="202122"/>
                </a:solidFill>
                <a:latin typeface="+mn-ea"/>
              </a:rPr>
              <a:t>√ 동기화된 </a:t>
            </a:r>
            <a:r>
              <a:rPr lang="en-US" altLang="ko-KR" sz="1750" dirty="0">
                <a:solidFill>
                  <a:srgbClr val="202122"/>
                </a:solidFill>
                <a:latin typeface="+mn-ea"/>
              </a:rPr>
              <a:t>I/O </a:t>
            </a:r>
            <a:r>
              <a:rPr lang="ko-KR" altLang="en-US" sz="1750" dirty="0">
                <a:solidFill>
                  <a:srgbClr val="202122"/>
                </a:solidFill>
                <a:latin typeface="+mn-ea"/>
              </a:rPr>
              <a:t>데이터 무결성 완료의 상위 집합</a:t>
            </a:r>
            <a:r>
              <a:rPr lang="en-US" altLang="ko-KR" sz="1750" dirty="0">
                <a:solidFill>
                  <a:srgbClr val="202122"/>
                </a:solidFill>
                <a:latin typeface="+mn-ea"/>
              </a:rPr>
              <a:t>.</a:t>
            </a:r>
          </a:p>
          <a:p>
            <a:endParaRPr lang="en-US" altLang="ko-KR" sz="1750" dirty="0">
              <a:solidFill>
                <a:srgbClr val="202122"/>
              </a:solidFill>
              <a:latin typeface="+mn-ea"/>
            </a:endParaRPr>
          </a:p>
          <a:p>
            <a:r>
              <a:rPr lang="ko-KR" altLang="en-US" sz="1750" dirty="0">
                <a:solidFill>
                  <a:srgbClr val="202122"/>
                </a:solidFill>
                <a:latin typeface="Arial" panose="020B0604020202020204" pitchFamily="34" charset="0"/>
              </a:rPr>
              <a:t>√</a:t>
            </a:r>
            <a:r>
              <a:rPr lang="en-US" altLang="ko-KR" sz="1750" dirty="0">
                <a:solidFill>
                  <a:srgbClr val="202122"/>
                </a:solidFill>
                <a:latin typeface="+mn-ea"/>
              </a:rPr>
              <a:t> </a:t>
            </a:r>
            <a:r>
              <a:rPr lang="ko-KR" altLang="en-US" sz="1750" dirty="0">
                <a:solidFill>
                  <a:srgbClr val="202122"/>
                </a:solidFill>
                <a:latin typeface="+mn-ea"/>
              </a:rPr>
              <a:t>파일 데이터의 차후 읽기 오퍼레이션에 관련이 없더라도</a:t>
            </a:r>
            <a:r>
              <a:rPr lang="en-US" altLang="ko-KR" sz="1750" dirty="0">
                <a:solidFill>
                  <a:srgbClr val="202122"/>
                </a:solidFill>
                <a:latin typeface="+mn-ea"/>
              </a:rPr>
              <a:t>, </a:t>
            </a:r>
            <a:r>
              <a:rPr lang="ko-KR" altLang="en-US" sz="1750" dirty="0">
                <a:solidFill>
                  <a:srgbClr val="202122"/>
                </a:solidFill>
                <a:latin typeface="+mn-ea"/>
              </a:rPr>
              <a:t>파일 갱신 동안 갱신된 파일 메타데이터는 디스크로 전송</a:t>
            </a:r>
            <a:r>
              <a:rPr lang="en-US" altLang="ko-KR" sz="1750" dirty="0">
                <a:solidFill>
                  <a:srgbClr val="202122"/>
                </a:solidFill>
                <a:latin typeface="+mn-ea"/>
              </a:rPr>
              <a:t>.</a:t>
            </a:r>
            <a:endParaRPr lang="en-US" altLang="ko-KR" sz="1750" dirty="0">
              <a:latin typeface="+mn-ea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42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170" y="349652"/>
            <a:ext cx="927836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 for controlling kernel buffering of file I/O (1/2)</a:t>
            </a:r>
            <a:endParaRPr lang="en-US"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3515" y="6974988"/>
            <a:ext cx="1536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sz="1400" dirty="0">
                <a:solidFill>
                  <a:srgbClr val="1B1B1B"/>
                </a:solidFill>
                <a:latin typeface="굴림"/>
                <a:cs typeface="굴림"/>
              </a:rPr>
              <a:t>9</a:t>
            </a:fld>
            <a:endParaRPr sz="1400" dirty="0">
              <a:latin typeface="굴림"/>
              <a:cs typeface="굴림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C45E0293-A1AB-4715-B5DA-5136346FD044}"/>
              </a:ext>
            </a:extLst>
          </p:cNvPr>
          <p:cNvSpPr/>
          <p:nvPr/>
        </p:nvSpPr>
        <p:spPr>
          <a:xfrm>
            <a:off x="1377950" y="1339850"/>
            <a:ext cx="150710" cy="159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F09AB-E59C-49BF-B173-C98ED2333928}"/>
              </a:ext>
            </a:extLst>
          </p:cNvPr>
          <p:cNvSpPr txBox="1"/>
          <p:nvPr/>
        </p:nvSpPr>
        <p:spPr>
          <a:xfrm>
            <a:off x="1597024" y="2559050"/>
            <a:ext cx="8467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√ </a:t>
            </a:r>
            <a:r>
              <a:rPr lang="en-US" altLang="ko-KR" sz="1600" dirty="0" err="1">
                <a:solidFill>
                  <a:srgbClr val="202122"/>
                </a:solidFill>
                <a:latin typeface="+mn-ea"/>
              </a:rPr>
              <a:t>fsync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() system call:  </a:t>
            </a:r>
            <a:r>
              <a:rPr lang="ko-KR" altLang="en-US" sz="1600" dirty="0" err="1">
                <a:solidFill>
                  <a:srgbClr val="202122"/>
                </a:solidFill>
                <a:latin typeface="+mn-ea"/>
              </a:rPr>
              <a:t>버퍼링된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 데이터를 야기하고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열린 파일 </a:t>
            </a:r>
            <a:r>
              <a:rPr lang="ko-KR" altLang="en-US" sz="1600" dirty="0" err="1">
                <a:solidFill>
                  <a:srgbClr val="202122"/>
                </a:solidFill>
                <a:latin typeface="+mn-ea"/>
              </a:rPr>
              <a:t>디스크립터와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 관련된 모든 메타데이터는 디스크로 </a:t>
            </a:r>
            <a:r>
              <a:rPr lang="ko-KR" altLang="en-US" sz="1600" dirty="0" err="1">
                <a:solidFill>
                  <a:srgbClr val="202122"/>
                </a:solidFill>
                <a:latin typeface="+mn-ea"/>
              </a:rPr>
              <a:t>플러시되게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 한다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. </a:t>
            </a:r>
          </a:p>
          <a:p>
            <a:endParaRPr lang="en-US" altLang="ko-KR" sz="1600" dirty="0">
              <a:solidFill>
                <a:srgbClr val="202122"/>
              </a:solidFill>
              <a:latin typeface="+mn-ea"/>
            </a:endParaRPr>
          </a:p>
          <a:p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√ </a:t>
            </a:r>
            <a:r>
              <a:rPr lang="en-US" altLang="ko-KR" sz="1600" dirty="0" err="1">
                <a:solidFill>
                  <a:srgbClr val="202122"/>
                </a:solidFill>
                <a:latin typeface="+mn-ea"/>
              </a:rPr>
              <a:t>fsync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()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호출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그 파일에 동기화된 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I/O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파일 무결성 완료 상태를 강제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.</a:t>
            </a:r>
          </a:p>
          <a:p>
            <a:endParaRPr lang="en-US" altLang="ko-KR" sz="1600" dirty="0">
              <a:solidFill>
                <a:srgbClr val="202122"/>
              </a:solidFill>
              <a:latin typeface="+mn-ea"/>
            </a:endParaRPr>
          </a:p>
          <a:p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√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이 호출은 디스크 디바이스에 전송이 완료된 이후에만 리턴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C848BE-E8F7-4259-B24A-E97C5F135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781" y="1187450"/>
            <a:ext cx="7010400" cy="12668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2C46FD6-327D-482C-90F0-39252B634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795" y="4233485"/>
            <a:ext cx="7153275" cy="1323975"/>
          </a:xfrm>
          <a:prstGeom prst="rect">
            <a:avLst/>
          </a:prstGeom>
        </p:spPr>
      </p:pic>
      <p:sp>
        <p:nvSpPr>
          <p:cNvPr id="16" name="object 3">
            <a:extLst>
              <a:ext uri="{FF2B5EF4-FFF2-40B4-BE49-F238E27FC236}">
                <a16:creationId xmlns:a16="http://schemas.microsoft.com/office/drawing/2014/main" id="{31CD5805-E312-48C1-A3C2-A1AEBAAD2AF7}"/>
              </a:ext>
            </a:extLst>
          </p:cNvPr>
          <p:cNvSpPr/>
          <p:nvPr/>
        </p:nvSpPr>
        <p:spPr>
          <a:xfrm>
            <a:off x="1401023" y="4311650"/>
            <a:ext cx="150710" cy="159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C7039B-3D98-4244-8BFC-5E9A277F19FE}"/>
              </a:ext>
            </a:extLst>
          </p:cNvPr>
          <p:cNvSpPr txBox="1"/>
          <p:nvPr/>
        </p:nvSpPr>
        <p:spPr>
          <a:xfrm>
            <a:off x="1682750" y="555746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√ </a:t>
            </a:r>
            <a:r>
              <a:rPr lang="en-US" altLang="ko-KR" sz="1600" dirty="0" err="1">
                <a:solidFill>
                  <a:srgbClr val="202122"/>
                </a:solidFill>
                <a:latin typeface="+mn-ea"/>
              </a:rPr>
              <a:t>fdatadync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():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잠재적으로 </a:t>
            </a:r>
            <a:r>
              <a:rPr lang="en-US" altLang="ko-KR" sz="1600" dirty="0" err="1">
                <a:solidFill>
                  <a:srgbClr val="202122"/>
                </a:solidFill>
                <a:latin typeface="+mn-ea"/>
              </a:rPr>
              <a:t>fsync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()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에서 요구되는 두 가지 오퍼레이션에서 한 가지 오퍼레이션으로 디스크 동작의 수가 줄어듦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55363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3장 발표" id="{650F7211-433E-4AD3-94D6-836BEE41BD14}" vid="{EDEC10EC-6F0C-4A5D-89B7-8008DDB0AC1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chapter13. File IO Buffering(박경록, 진창호)</Template>
  <TotalTime>83</TotalTime>
  <Words>2405</Words>
  <Application>Microsoft Office PowerPoint</Application>
  <PresentationFormat>사용자 지정</PresentationFormat>
  <Paragraphs>237</Paragraphs>
  <Slides>22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굴림</vt:lpstr>
      <vt:lpstr>맑은 고딕</vt:lpstr>
      <vt:lpstr>Arial</vt:lpstr>
      <vt:lpstr>Calibri</vt:lpstr>
      <vt:lpstr>Tahoma</vt:lpstr>
      <vt:lpstr>Times New Roman</vt:lpstr>
      <vt:lpstr>Wingdings</vt:lpstr>
      <vt:lpstr>1_Office 테마</vt:lpstr>
      <vt:lpstr>13. FILE I/O BUFFERING</vt:lpstr>
      <vt:lpstr>Contents</vt:lpstr>
      <vt:lpstr>Kernel Buffering of File I/O: The Buffer Cache</vt:lpstr>
      <vt:lpstr>Effect of buffer size on I/O system call performance</vt:lpstr>
      <vt:lpstr>Buffering in the stdio Library (1/2)</vt:lpstr>
      <vt:lpstr>Buffering in the stdio Library (2/2)</vt:lpstr>
      <vt:lpstr>Flushing a stdio buffer</vt:lpstr>
      <vt:lpstr>Synchronized I/O data integrity and synchronized I/O file integrity</vt:lpstr>
      <vt:lpstr>System calls for controlling kernel buffering of file I/O (1/2)</vt:lpstr>
      <vt:lpstr>System calls for controlling kernel buffering of file I/O (2/2)</vt:lpstr>
      <vt:lpstr>Making all writes synchronous: O_SYNC</vt:lpstr>
      <vt:lpstr>Performance impact of O_SYNC</vt:lpstr>
      <vt:lpstr>The O_DSYNC and O_RSYNC flags</vt:lpstr>
      <vt:lpstr>Summary of I/O Buffering</vt:lpstr>
      <vt:lpstr>Advising the Kernel About I/O Patterns (1/2)</vt:lpstr>
      <vt:lpstr>Advising the Kernel About I/O Patterns (2/2)</vt:lpstr>
      <vt:lpstr>Bypassing the Buffer Cache : Direct I/O (1/2)</vt:lpstr>
      <vt:lpstr>Bypassing the Buffer Cache : Direct I/O (2/2)</vt:lpstr>
      <vt:lpstr>Mixing Library Functions and System Calls for File I/O (1/2)</vt:lpstr>
      <vt:lpstr>Mixing Library Functions and System Calls for File I/O (2/2)</vt:lpstr>
      <vt:lpstr>Summary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13. FILE I/O BUFFERING</dc:title>
  <dc:creator>박 경록</dc:creator>
  <cp:lastModifiedBy>진창호</cp:lastModifiedBy>
  <cp:revision>46</cp:revision>
  <dcterms:created xsi:type="dcterms:W3CDTF">2021-01-18T02:19:47Z</dcterms:created>
  <dcterms:modified xsi:type="dcterms:W3CDTF">2021-01-18T07:14:04Z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2020-11-29T00:00:00Z</vt:filetime>
  </property>
  <property fmtid="{D5CDD505-2E9C-101B-9397-08002B2CF9AE}" pid="3" name="Creator">
    <vt:lpwstr>Hancom PDF 1.3.0.538</vt:lpwstr>
  </property>
  <property fmtid="{D5CDD505-2E9C-101B-9397-08002B2CF9AE}" pid="4" name="LastSaved">
    <vt:filetime>2021-01-17T00:00:00Z</vt:filetime>
  </property>
</Properties>
</file>