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Relationship Id="rId15" Type="http://schemas.openxmlformats.org/officeDocument/2006/relationships/image" Target="../media/image136.png"/><Relationship Id="rId16" Type="http://schemas.openxmlformats.org/officeDocument/2006/relationships/image" Target="../media/image137.png"/><Relationship Id="rId17" Type="http://schemas.openxmlformats.org/officeDocument/2006/relationships/image" Target="../media/image138.png"/><Relationship Id="rId18" Type="http://schemas.openxmlformats.org/officeDocument/2006/relationships/image" Target="../media/image139.png"/><Relationship Id="rId19" Type="http://schemas.openxmlformats.org/officeDocument/2006/relationships/image" Target="../media/image140.png"/><Relationship Id="rId20" Type="http://schemas.openxmlformats.org/officeDocument/2006/relationships/image" Target="../media/image141.png"/><Relationship Id="rId21" Type="http://schemas.openxmlformats.org/officeDocument/2006/relationships/image" Target="../media/image142.png"/><Relationship Id="rId22" Type="http://schemas.openxmlformats.org/officeDocument/2006/relationships/image" Target="../media/image143.png"/><Relationship Id="rId23" Type="http://schemas.openxmlformats.org/officeDocument/2006/relationships/image" Target="../media/image144.png"/><Relationship Id="rId24" Type="http://schemas.openxmlformats.org/officeDocument/2006/relationships/image" Target="../media/image145.png"/><Relationship Id="rId25" Type="http://schemas.openxmlformats.org/officeDocument/2006/relationships/image" Target="../media/image146.png"/><Relationship Id="rId26" Type="http://schemas.openxmlformats.org/officeDocument/2006/relationships/image" Target="../media/image147.png"/><Relationship Id="rId27" Type="http://schemas.openxmlformats.org/officeDocument/2006/relationships/image" Target="../media/image148.png"/><Relationship Id="rId28" Type="http://schemas.openxmlformats.org/officeDocument/2006/relationships/image" Target="../media/image149.png"/><Relationship Id="rId29" Type="http://schemas.openxmlformats.org/officeDocument/2006/relationships/image" Target="../media/image150.png"/><Relationship Id="rId30" Type="http://schemas.openxmlformats.org/officeDocument/2006/relationships/image" Target="../media/image151.png"/><Relationship Id="rId31" Type="http://schemas.openxmlformats.org/officeDocument/2006/relationships/image" Target="../media/image152.png"/><Relationship Id="rId32" Type="http://schemas.openxmlformats.org/officeDocument/2006/relationships/image" Target="../media/image153.png"/><Relationship Id="rId33" Type="http://schemas.openxmlformats.org/officeDocument/2006/relationships/image" Target="../media/image154.png"/><Relationship Id="rId34" Type="http://schemas.openxmlformats.org/officeDocument/2006/relationships/image" Target="../media/image155.png"/><Relationship Id="rId35" Type="http://schemas.openxmlformats.org/officeDocument/2006/relationships/image" Target="../media/image156.png"/><Relationship Id="rId36" Type="http://schemas.openxmlformats.org/officeDocument/2006/relationships/image" Target="../media/image157.png"/><Relationship Id="rId37" Type="http://schemas.openxmlformats.org/officeDocument/2006/relationships/image" Target="../media/image158.png"/><Relationship Id="rId38" Type="http://schemas.openxmlformats.org/officeDocument/2006/relationships/image" Target="../media/image159.png"/><Relationship Id="rId39" Type="http://schemas.openxmlformats.org/officeDocument/2006/relationships/image" Target="../media/image160.png"/><Relationship Id="rId40" Type="http://schemas.openxmlformats.org/officeDocument/2006/relationships/image" Target="../media/image16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Relationship Id="rId14" Type="http://schemas.openxmlformats.org/officeDocument/2006/relationships/image" Target="../media/image174.png"/><Relationship Id="rId15" Type="http://schemas.openxmlformats.org/officeDocument/2006/relationships/image" Target="../media/image175.png"/><Relationship Id="rId16" Type="http://schemas.openxmlformats.org/officeDocument/2006/relationships/image" Target="../media/image17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Relationship Id="rId10" Type="http://schemas.openxmlformats.org/officeDocument/2006/relationships/image" Target="../media/image185.png"/><Relationship Id="rId11" Type="http://schemas.openxmlformats.org/officeDocument/2006/relationships/image" Target="../media/image186.png"/><Relationship Id="rId12" Type="http://schemas.openxmlformats.org/officeDocument/2006/relationships/image" Target="../media/image18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Relationship Id="rId7" Type="http://schemas.openxmlformats.org/officeDocument/2006/relationships/image" Target="../media/image193.png"/><Relationship Id="rId8" Type="http://schemas.openxmlformats.org/officeDocument/2006/relationships/image" Target="../media/image194.png"/><Relationship Id="rId9" Type="http://schemas.openxmlformats.org/officeDocument/2006/relationships/image" Target="../media/image195.png"/><Relationship Id="rId10" Type="http://schemas.openxmlformats.org/officeDocument/2006/relationships/image" Target="../media/image19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Relationship Id="rId8" Type="http://schemas.openxmlformats.org/officeDocument/2006/relationships/image" Target="../media/image203.png"/><Relationship Id="rId9" Type="http://schemas.openxmlformats.org/officeDocument/2006/relationships/image" Target="../media/image204.png"/><Relationship Id="rId10" Type="http://schemas.openxmlformats.org/officeDocument/2006/relationships/image" Target="../media/image205.png"/><Relationship Id="rId11" Type="http://schemas.openxmlformats.org/officeDocument/2006/relationships/image" Target="../media/image206.png"/><Relationship Id="rId12" Type="http://schemas.openxmlformats.org/officeDocument/2006/relationships/image" Target="../media/image207.png"/><Relationship Id="rId13" Type="http://schemas.openxmlformats.org/officeDocument/2006/relationships/image" Target="../media/image208.png"/><Relationship Id="rId14" Type="http://schemas.openxmlformats.org/officeDocument/2006/relationships/image" Target="../media/image209.png"/><Relationship Id="rId15" Type="http://schemas.openxmlformats.org/officeDocument/2006/relationships/image" Target="../media/image210.png"/><Relationship Id="rId16" Type="http://schemas.openxmlformats.org/officeDocument/2006/relationships/image" Target="../media/image211.png"/><Relationship Id="rId17" Type="http://schemas.openxmlformats.org/officeDocument/2006/relationships/image" Target="../media/image212.png"/><Relationship Id="rId18" Type="http://schemas.openxmlformats.org/officeDocument/2006/relationships/image" Target="../media/image213.png"/><Relationship Id="rId19" Type="http://schemas.openxmlformats.org/officeDocument/2006/relationships/image" Target="../media/image214.png"/><Relationship Id="rId20" Type="http://schemas.openxmlformats.org/officeDocument/2006/relationships/image" Target="../media/image21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Relationship Id="rId10" Type="http://schemas.openxmlformats.org/officeDocument/2006/relationships/image" Target="../media/image224.png"/><Relationship Id="rId11" Type="http://schemas.openxmlformats.org/officeDocument/2006/relationships/image" Target="../media/image225.png"/><Relationship Id="rId12" Type="http://schemas.openxmlformats.org/officeDocument/2006/relationships/image" Target="../media/image226.png"/><Relationship Id="rId13" Type="http://schemas.openxmlformats.org/officeDocument/2006/relationships/image" Target="../media/image227.png"/><Relationship Id="rId14" Type="http://schemas.openxmlformats.org/officeDocument/2006/relationships/image" Target="../media/image228.png"/><Relationship Id="rId15" Type="http://schemas.openxmlformats.org/officeDocument/2006/relationships/image" Target="../media/image229.png"/><Relationship Id="rId16" Type="http://schemas.openxmlformats.org/officeDocument/2006/relationships/image" Target="../media/image230.png"/><Relationship Id="rId17" Type="http://schemas.openxmlformats.org/officeDocument/2006/relationships/image" Target="../media/image231.png"/><Relationship Id="rId18" Type="http://schemas.openxmlformats.org/officeDocument/2006/relationships/image" Target="../media/image232.png"/><Relationship Id="rId19" Type="http://schemas.openxmlformats.org/officeDocument/2006/relationships/image" Target="../media/image233.png"/><Relationship Id="rId20" Type="http://schemas.openxmlformats.org/officeDocument/2006/relationships/image" Target="../media/image234.png"/><Relationship Id="rId21" Type="http://schemas.openxmlformats.org/officeDocument/2006/relationships/image" Target="../media/image235.png"/><Relationship Id="rId22" Type="http://schemas.openxmlformats.org/officeDocument/2006/relationships/image" Target="../media/image236.png"/><Relationship Id="rId23" Type="http://schemas.openxmlformats.org/officeDocument/2006/relationships/image" Target="../media/image237.png"/><Relationship Id="rId24" Type="http://schemas.openxmlformats.org/officeDocument/2006/relationships/image" Target="../media/image238.png"/><Relationship Id="rId25" Type="http://schemas.openxmlformats.org/officeDocument/2006/relationships/image" Target="../media/image239.png"/><Relationship Id="rId26" Type="http://schemas.openxmlformats.org/officeDocument/2006/relationships/image" Target="../media/image240.png"/><Relationship Id="rId27" Type="http://schemas.openxmlformats.org/officeDocument/2006/relationships/image" Target="../media/image241.png"/><Relationship Id="rId28" Type="http://schemas.openxmlformats.org/officeDocument/2006/relationships/image" Target="../media/image242.png"/><Relationship Id="rId29" Type="http://schemas.openxmlformats.org/officeDocument/2006/relationships/image" Target="../media/image243.png"/><Relationship Id="rId30" Type="http://schemas.openxmlformats.org/officeDocument/2006/relationships/image" Target="../media/image24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5.png"/><Relationship Id="rId3" Type="http://schemas.openxmlformats.org/officeDocument/2006/relationships/image" Target="../media/image246.png"/><Relationship Id="rId4" Type="http://schemas.openxmlformats.org/officeDocument/2006/relationships/image" Target="../media/image247.png"/><Relationship Id="rId5" Type="http://schemas.openxmlformats.org/officeDocument/2006/relationships/image" Target="../media/image248.png"/><Relationship Id="rId6" Type="http://schemas.openxmlformats.org/officeDocument/2006/relationships/image" Target="../media/image249.png"/><Relationship Id="rId7" Type="http://schemas.openxmlformats.org/officeDocument/2006/relationships/image" Target="../media/image250.png"/><Relationship Id="rId8" Type="http://schemas.openxmlformats.org/officeDocument/2006/relationships/image" Target="../media/image251.png"/><Relationship Id="rId9" Type="http://schemas.openxmlformats.org/officeDocument/2006/relationships/image" Target="../media/image252.png"/><Relationship Id="rId10" Type="http://schemas.openxmlformats.org/officeDocument/2006/relationships/image" Target="../media/image25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4.png"/><Relationship Id="rId3" Type="http://schemas.openxmlformats.org/officeDocument/2006/relationships/image" Target="../media/image255.png"/><Relationship Id="rId4" Type="http://schemas.openxmlformats.org/officeDocument/2006/relationships/image" Target="../media/image256.png"/><Relationship Id="rId5" Type="http://schemas.openxmlformats.org/officeDocument/2006/relationships/image" Target="../media/image257.png"/><Relationship Id="rId6" Type="http://schemas.openxmlformats.org/officeDocument/2006/relationships/image" Target="../media/image258.png"/><Relationship Id="rId7" Type="http://schemas.openxmlformats.org/officeDocument/2006/relationships/image" Target="../media/image259.png"/><Relationship Id="rId8" Type="http://schemas.openxmlformats.org/officeDocument/2006/relationships/image" Target="../media/image260.png"/><Relationship Id="rId9" Type="http://schemas.openxmlformats.org/officeDocument/2006/relationships/image" Target="../media/image261.png"/><Relationship Id="rId10" Type="http://schemas.openxmlformats.org/officeDocument/2006/relationships/image" Target="../media/image262.png"/><Relationship Id="rId11" Type="http://schemas.openxmlformats.org/officeDocument/2006/relationships/image" Target="../media/image263.png"/><Relationship Id="rId12" Type="http://schemas.openxmlformats.org/officeDocument/2006/relationships/image" Target="../media/image26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5.png"/><Relationship Id="rId3" Type="http://schemas.openxmlformats.org/officeDocument/2006/relationships/image" Target="../media/image266.png"/><Relationship Id="rId4" Type="http://schemas.openxmlformats.org/officeDocument/2006/relationships/image" Target="../media/image267.png"/><Relationship Id="rId5" Type="http://schemas.openxmlformats.org/officeDocument/2006/relationships/image" Target="../media/image268.png"/><Relationship Id="rId6" Type="http://schemas.openxmlformats.org/officeDocument/2006/relationships/image" Target="../media/image269.png"/><Relationship Id="rId7" Type="http://schemas.openxmlformats.org/officeDocument/2006/relationships/image" Target="../media/image270.png"/><Relationship Id="rId8" Type="http://schemas.openxmlformats.org/officeDocument/2006/relationships/image" Target="../media/image271.png"/><Relationship Id="rId9" Type="http://schemas.openxmlformats.org/officeDocument/2006/relationships/image" Target="../media/image272.png"/><Relationship Id="rId10" Type="http://schemas.openxmlformats.org/officeDocument/2006/relationships/image" Target="../media/image273.png"/><Relationship Id="rId11" Type="http://schemas.openxmlformats.org/officeDocument/2006/relationships/image" Target="../media/image274.png"/><Relationship Id="rId12" Type="http://schemas.openxmlformats.org/officeDocument/2006/relationships/image" Target="../media/image275.png"/><Relationship Id="rId13" Type="http://schemas.openxmlformats.org/officeDocument/2006/relationships/image" Target="../media/image27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7.png"/><Relationship Id="rId3" Type="http://schemas.openxmlformats.org/officeDocument/2006/relationships/image" Target="../media/image278.png"/><Relationship Id="rId4" Type="http://schemas.openxmlformats.org/officeDocument/2006/relationships/image" Target="../media/image27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6860" y="3945993"/>
            <a:ext cx="13095238" cy="19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7754" y="3432630"/>
            <a:ext cx="5123810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55124" y="5268623"/>
            <a:ext cx="12575467" cy="493714"/>
            <a:chOff x="2855124" y="5268623"/>
            <a:chExt cx="12575467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5124" y="5268623"/>
              <a:ext cx="125754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8307" y="1188909"/>
            <a:ext cx="6133333" cy="1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700" y="3894572"/>
            <a:ext cx="3752381" cy="16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31138" y="2604838"/>
            <a:ext cx="599683" cy="1031004"/>
            <a:chOff x="5631138" y="2604838"/>
            <a:chExt cx="599683" cy="10310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1138" y="2604838"/>
              <a:ext cx="599683" cy="103100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10560" y="2549313"/>
            <a:ext cx="6171429" cy="11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66373" y="3639186"/>
            <a:ext cx="5152968" cy="130256"/>
            <a:chOff x="6566373" y="3639186"/>
            <a:chExt cx="5152968" cy="1302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66373" y="3639186"/>
              <a:ext cx="5152968" cy="13025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22570" y="2755694"/>
            <a:ext cx="2638095" cy="11714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0274" y="3635842"/>
            <a:ext cx="3665367" cy="130256"/>
            <a:chOff x="940274" y="3635842"/>
            <a:chExt cx="3665367" cy="1302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274" y="3635842"/>
              <a:ext cx="3665367" cy="13025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84858" y="3915163"/>
            <a:ext cx="3790476" cy="27333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822921" y="3642538"/>
            <a:ext cx="3500631" cy="130256"/>
            <a:chOff x="13822921" y="3642538"/>
            <a:chExt cx="3500631" cy="13025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22921" y="3642538"/>
              <a:ext cx="3500631" cy="13025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44713" y="2726589"/>
            <a:ext cx="2428571" cy="11714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327991" y="7407394"/>
            <a:ext cx="1918021" cy="767208"/>
            <a:chOff x="8327991" y="7407394"/>
            <a:chExt cx="1918021" cy="76720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27991" y="7407394"/>
              <a:ext cx="1918021" cy="7672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26323" y="6640185"/>
            <a:ext cx="1918021" cy="767208"/>
            <a:chOff x="4826323" y="6640185"/>
            <a:chExt cx="1918021" cy="76720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26323" y="6640185"/>
              <a:ext cx="1918021" cy="76720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26323" y="7407394"/>
            <a:ext cx="1918021" cy="767208"/>
            <a:chOff x="4826323" y="7407394"/>
            <a:chExt cx="1918021" cy="76720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26323" y="7407394"/>
              <a:ext cx="1918021" cy="7672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826323" y="8174602"/>
            <a:ext cx="1918021" cy="767208"/>
            <a:chOff x="4826323" y="8174602"/>
            <a:chExt cx="1918021" cy="76720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26323" y="8174602"/>
              <a:ext cx="1918021" cy="76720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10593" y="6036427"/>
            <a:ext cx="2266667" cy="65714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904900" y="6536154"/>
            <a:ext cx="1918021" cy="767208"/>
            <a:chOff x="11904900" y="6536154"/>
            <a:chExt cx="1918021" cy="76720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04900" y="6536154"/>
              <a:ext cx="1918021" cy="76720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705389" y="6013643"/>
            <a:ext cx="2266667" cy="65714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187389" y="6784113"/>
            <a:ext cx="2219048" cy="65714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851677" y="7616253"/>
            <a:ext cx="1168596" cy="349490"/>
            <a:chOff x="6851677" y="7616253"/>
            <a:chExt cx="1168596" cy="3494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1677" y="7616253"/>
              <a:ext cx="1168596" cy="3494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50209" y="7610777"/>
            <a:ext cx="1921946" cy="360442"/>
            <a:chOff x="1750209" y="7610777"/>
            <a:chExt cx="1921946" cy="360442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750209" y="7610777"/>
              <a:ext cx="1921946" cy="360442"/>
              <a:chOff x="1750209" y="7610777"/>
              <a:chExt cx="1921946" cy="360442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750209" y="7610777"/>
                <a:ext cx="1921946" cy="360442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30363" y="7573201"/>
              <a:ext cx="904762" cy="44761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50209" y="7046951"/>
            <a:ext cx="1921946" cy="360442"/>
            <a:chOff x="1750209" y="7046951"/>
            <a:chExt cx="1921946" cy="36044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750209" y="7046951"/>
              <a:ext cx="1921946" cy="360442"/>
              <a:chOff x="1750209" y="7046951"/>
              <a:chExt cx="1921946" cy="36044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750209" y="7046951"/>
                <a:ext cx="1921946" cy="360442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30360" y="7009372"/>
              <a:ext cx="933333" cy="44761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50209" y="8174602"/>
            <a:ext cx="1921946" cy="360442"/>
            <a:chOff x="1750209" y="8174602"/>
            <a:chExt cx="1921946" cy="360442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750209" y="8174602"/>
              <a:ext cx="1921946" cy="360442"/>
              <a:chOff x="1750209" y="8174602"/>
              <a:chExt cx="1921946" cy="360442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750209" y="8174602"/>
                <a:ext cx="1921946" cy="360442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30363" y="8137022"/>
              <a:ext cx="904762" cy="44761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24951" y="7657944"/>
            <a:ext cx="820575" cy="266108"/>
            <a:chOff x="3824951" y="7657944"/>
            <a:chExt cx="820575" cy="26610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824951" y="7657944"/>
              <a:ext cx="820575" cy="26610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804359" y="7274339"/>
            <a:ext cx="820575" cy="266108"/>
            <a:chOff x="3804359" y="7274339"/>
            <a:chExt cx="820575" cy="26610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2220000">
              <a:off x="3804359" y="7274339"/>
              <a:ext cx="820575" cy="26610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827494" y="8011123"/>
            <a:ext cx="820575" cy="266108"/>
            <a:chOff x="3827494" y="8011123"/>
            <a:chExt cx="820575" cy="26610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2220000">
              <a:off x="3827494" y="8011123"/>
              <a:ext cx="820575" cy="266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245681" y="8377985"/>
            <a:ext cx="1921946" cy="360442"/>
            <a:chOff x="13245681" y="8377985"/>
            <a:chExt cx="1921946" cy="360442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3245681" y="8377985"/>
              <a:ext cx="1921946" cy="360442"/>
              <a:chOff x="13245681" y="8377985"/>
              <a:chExt cx="1921946" cy="360442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3245681" y="8377985"/>
                <a:ext cx="1921946" cy="360442"/>
              </a:xfrm>
              <a:prstGeom prst="rect">
                <a:avLst/>
              </a:prstGeom>
            </p:spPr>
          </p:pic>
        </p:grpSp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725835" y="8340409"/>
              <a:ext cx="904762" cy="44761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4759095" y="7046951"/>
            <a:ext cx="1921946" cy="360442"/>
            <a:chOff x="14759095" y="7046951"/>
            <a:chExt cx="1921946" cy="360442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4759095" y="7046951"/>
              <a:ext cx="1921946" cy="360442"/>
              <a:chOff x="14759095" y="7046951"/>
              <a:chExt cx="1921946" cy="360442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4759095" y="7046951"/>
                <a:ext cx="1921946" cy="360442"/>
              </a:xfrm>
              <a:prstGeom prst="rect">
                <a:avLst/>
              </a:prstGeom>
            </p:spPr>
          </p:pic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239246" y="7009372"/>
              <a:ext cx="933333" cy="44761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713497" y="8377254"/>
            <a:ext cx="1921946" cy="360442"/>
            <a:chOff x="15713497" y="8377254"/>
            <a:chExt cx="1921946" cy="360442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15713497" y="8377254"/>
              <a:ext cx="1921946" cy="360442"/>
              <a:chOff x="15713497" y="8377254"/>
              <a:chExt cx="1921946" cy="360442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5713497" y="8377254"/>
                <a:ext cx="1921946" cy="360442"/>
              </a:xfrm>
              <a:prstGeom prst="rect">
                <a:avLst/>
              </a:prstGeom>
            </p:spPr>
          </p:pic>
        </p:grpSp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193651" y="8339674"/>
              <a:ext cx="904762" cy="44761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6124786" y="7687207"/>
            <a:ext cx="815680" cy="264521"/>
            <a:chOff x="16124786" y="7687207"/>
            <a:chExt cx="815680" cy="264521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3360000">
              <a:off x="16124786" y="7687207"/>
              <a:ext cx="815680" cy="26452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4358312" y="7709125"/>
            <a:ext cx="896564" cy="255033"/>
            <a:chOff x="14358312" y="7709125"/>
            <a:chExt cx="896564" cy="255033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-13740000">
              <a:off x="14358312" y="7709125"/>
              <a:ext cx="896564" cy="25503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3999455" y="7069915"/>
            <a:ext cx="714511" cy="266108"/>
            <a:chOff x="13999455" y="7069915"/>
            <a:chExt cx="714511" cy="266108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720000">
              <a:off x="13999455" y="7069915"/>
              <a:ext cx="714511" cy="266108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0530185" y="7062186"/>
            <a:ext cx="1168596" cy="349490"/>
            <a:chOff x="10530185" y="7062186"/>
            <a:chExt cx="1168596" cy="349490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-1440000">
              <a:off x="10530185" y="7062186"/>
              <a:ext cx="1168596" cy="3494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28588" y="2604838"/>
            <a:ext cx="599683" cy="1031004"/>
            <a:chOff x="5728588" y="2604838"/>
            <a:chExt cx="599683" cy="10310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8588" y="2604838"/>
              <a:ext cx="599683" cy="10310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2746" y="2549313"/>
            <a:ext cx="5885714" cy="11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66373" y="3552506"/>
            <a:ext cx="5152968" cy="130256"/>
            <a:chOff x="6566373" y="3552506"/>
            <a:chExt cx="5152968" cy="1302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6373" y="3552506"/>
              <a:ext cx="5152968" cy="13025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28308" y="1188908"/>
            <a:ext cx="7152381" cy="1361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835428" y="4911093"/>
            <a:ext cx="4282217" cy="2949324"/>
            <a:chOff x="3835428" y="4911093"/>
            <a:chExt cx="4282217" cy="29493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2935" y="4848295"/>
              <a:ext cx="2400000" cy="75238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92345" y="5658327"/>
              <a:ext cx="4171429" cy="1419048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3996981" y="5437971"/>
              <a:ext cx="3959111" cy="147316"/>
              <a:chOff x="3996981" y="5437971"/>
              <a:chExt cx="3959111" cy="14731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96981" y="5437971"/>
                <a:ext cx="3959111" cy="1473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996981" y="7217700"/>
              <a:ext cx="3959111" cy="642717"/>
              <a:chOff x="3996981" y="7217700"/>
              <a:chExt cx="3959111" cy="642717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3996981" y="7217700"/>
                <a:ext cx="3959111" cy="642717"/>
                <a:chOff x="3996981" y="7217700"/>
                <a:chExt cx="3959111" cy="642717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996981" y="7217700"/>
                  <a:ext cx="3959111" cy="642717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038495" y="7201482"/>
                <a:ext cx="3952381" cy="75238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0829062" y="4911093"/>
            <a:ext cx="4281091" cy="2929215"/>
            <a:chOff x="10829062" y="4911093"/>
            <a:chExt cx="4281091" cy="292921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45430" y="4848724"/>
              <a:ext cx="2657143" cy="742857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86272" y="5653232"/>
              <a:ext cx="4371429" cy="1409524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1003549" y="5434379"/>
              <a:ext cx="3932116" cy="146311"/>
              <a:chOff x="11003549" y="5434379"/>
              <a:chExt cx="3932116" cy="14631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003549" y="5434379"/>
                <a:ext cx="3932116" cy="14631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003549" y="7201973"/>
              <a:ext cx="3932116" cy="638334"/>
              <a:chOff x="11003549" y="7201973"/>
              <a:chExt cx="3932116" cy="638334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1003549" y="7201973"/>
                <a:ext cx="3932116" cy="638334"/>
                <a:chOff x="11003549" y="7201973"/>
                <a:chExt cx="3932116" cy="638334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1003549" y="7201973"/>
                  <a:ext cx="3932116" cy="638334"/>
                </a:xfrm>
                <a:prstGeom prst="rect">
                  <a:avLst/>
                </a:prstGeom>
              </p:spPr>
            </p:pic>
          </p:grpSp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044795" y="7185862"/>
                <a:ext cx="3419048" cy="74285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28588" y="2604838"/>
            <a:ext cx="599683" cy="1031004"/>
            <a:chOff x="5728588" y="2604838"/>
            <a:chExt cx="599683" cy="10310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8588" y="2604838"/>
              <a:ext cx="599683" cy="10310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4103" y="2406651"/>
            <a:ext cx="6123810" cy="16285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66373" y="3792904"/>
            <a:ext cx="5152968" cy="130256"/>
            <a:chOff x="6566373" y="3792904"/>
            <a:chExt cx="5152968" cy="1302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6373" y="3792904"/>
              <a:ext cx="5152968" cy="13025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46542" y="1188908"/>
            <a:ext cx="7142857" cy="1361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52954" y="4890503"/>
            <a:ext cx="4351268" cy="2478267"/>
            <a:chOff x="3552954" y="4890503"/>
            <a:chExt cx="4351268" cy="24782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4891" y="4827706"/>
              <a:ext cx="4580952" cy="75238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09871" y="5658326"/>
              <a:ext cx="4314286" cy="183809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3714506" y="5437971"/>
              <a:ext cx="3959111" cy="147316"/>
              <a:chOff x="3714506" y="5437971"/>
              <a:chExt cx="3959111" cy="14731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714506" y="5437971"/>
                <a:ext cx="3959111" cy="147316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50060" y="4827707"/>
            <a:ext cx="3666667" cy="7523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35107" y="5658326"/>
            <a:ext cx="4142857" cy="18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39700" y="5437971"/>
            <a:ext cx="3959111" cy="147316"/>
            <a:chOff x="10539700" y="5437971"/>
            <a:chExt cx="3959111" cy="14731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39700" y="5437971"/>
              <a:ext cx="3959111" cy="1473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998" y="1114616"/>
            <a:ext cx="13238095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48545" y="2227496"/>
            <a:ext cx="3788625" cy="408869"/>
            <a:chOff x="7248545" y="2227496"/>
            <a:chExt cx="3788625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089" y="4521639"/>
            <a:ext cx="2977457" cy="2977457"/>
            <a:chOff x="4233089" y="4521639"/>
            <a:chExt cx="2977457" cy="29774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089" y="4521639"/>
              <a:ext cx="2977457" cy="2977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7876" y="5151814"/>
            <a:ext cx="1607882" cy="1717108"/>
            <a:chOff x="4917876" y="5151814"/>
            <a:chExt cx="1607882" cy="17171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7876" y="5151814"/>
              <a:ext cx="1607882" cy="171710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13068" y="7986563"/>
            <a:ext cx="2409524" cy="961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08539" y="4521639"/>
            <a:ext cx="2977457" cy="3890035"/>
            <a:chOff x="11108539" y="4521639"/>
            <a:chExt cx="2977457" cy="389003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108539" y="4521639"/>
              <a:ext cx="2977457" cy="2977457"/>
              <a:chOff x="11108539" y="4521639"/>
              <a:chExt cx="2977457" cy="297745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108539" y="4521639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740821" y="4987197"/>
              <a:ext cx="1712893" cy="1673120"/>
              <a:chOff x="11740821" y="4987197"/>
              <a:chExt cx="1712893" cy="167312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740821" y="4987197"/>
                <a:ext cx="1712893" cy="1673120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05049" y="7916449"/>
              <a:ext cx="2485714" cy="54285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09677" y="863142"/>
            <a:ext cx="7142857" cy="5333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3071" y="1143380"/>
            <a:ext cx="10685714" cy="15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9675" y="2540438"/>
            <a:ext cx="10428571" cy="5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87223" y="2195969"/>
            <a:ext cx="7511269" cy="408869"/>
            <a:chOff x="5387223" y="2195969"/>
            <a:chExt cx="7511269" cy="408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7223" y="2195969"/>
              <a:ext cx="7511269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11589" y="3686943"/>
            <a:ext cx="4351267" cy="1654334"/>
            <a:chOff x="3211589" y="3686943"/>
            <a:chExt cx="4351267" cy="16543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3525" y="3624145"/>
              <a:ext cx="2971429" cy="75238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7781" y="4454039"/>
              <a:ext cx="4285714" cy="100952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3373143" y="4234409"/>
              <a:ext cx="3959111" cy="147316"/>
              <a:chOff x="3373143" y="4234409"/>
              <a:chExt cx="3959111" cy="14731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373143" y="4234409"/>
                <a:ext cx="3959111" cy="14731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847029" y="6320229"/>
            <a:ext cx="7080386" cy="1161999"/>
            <a:chOff x="1847029" y="6320229"/>
            <a:chExt cx="7080386" cy="1161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0840" y="6274450"/>
              <a:ext cx="628571" cy="90476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9687" y="6282134"/>
              <a:ext cx="6580952" cy="13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67822" y="5744454"/>
            <a:ext cx="1342857" cy="5238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70840" y="8213822"/>
            <a:ext cx="600000" cy="9047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93684" y="8417229"/>
            <a:ext cx="5723810" cy="4857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22857" y="3686943"/>
            <a:ext cx="4351282" cy="1737370"/>
            <a:chOff x="10722857" y="3686943"/>
            <a:chExt cx="4351282" cy="173737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94808" y="3624145"/>
              <a:ext cx="3104762" cy="75238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79049" y="4454039"/>
              <a:ext cx="3885714" cy="100952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0884398" y="4234409"/>
              <a:ext cx="3959111" cy="147316"/>
              <a:chOff x="10884398" y="4234409"/>
              <a:chExt cx="3959111" cy="14731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884398" y="4234409"/>
                <a:ext cx="3959111" cy="147316"/>
              </a:xfrm>
              <a:prstGeom prst="rect">
                <a:avLst/>
              </a:prstGeom>
            </p:spPr>
          </p:pic>
        </p:grpSp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282108" y="8213822"/>
            <a:ext cx="600000" cy="9047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58297" y="6320229"/>
            <a:ext cx="7080394" cy="1161999"/>
            <a:chOff x="9358297" y="6320229"/>
            <a:chExt cx="7080394" cy="116199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82108" y="6274450"/>
              <a:ext cx="628571" cy="904762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10963" y="6282134"/>
              <a:ext cx="6580952" cy="117142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979049" y="5744458"/>
            <a:ext cx="1342857" cy="52381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849096" y="8168014"/>
            <a:ext cx="5866667" cy="9238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1911" y="1143380"/>
            <a:ext cx="7695238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26997" y="2195969"/>
            <a:ext cx="5637759" cy="408869"/>
            <a:chOff x="6326997" y="2195969"/>
            <a:chExt cx="5637759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6997" y="2195969"/>
              <a:ext cx="5637759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77131" y="3187716"/>
            <a:ext cx="6565726" cy="1126723"/>
            <a:chOff x="2577131" y="3187716"/>
            <a:chExt cx="6565726" cy="11267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04" y="3712983"/>
              <a:ext cx="3180952" cy="447619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577131" y="3187716"/>
              <a:ext cx="1126723" cy="1126723"/>
              <a:chOff x="2577131" y="3187716"/>
              <a:chExt cx="1126723" cy="1126723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577131" y="3187716"/>
                <a:ext cx="1126723" cy="1126723"/>
                <a:chOff x="2577131" y="3187716"/>
                <a:chExt cx="1126723" cy="1126723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577131" y="3187716"/>
                  <a:ext cx="1126723" cy="1126723"/>
                </a:xfrm>
                <a:prstGeom prst="rect">
                  <a:avLst/>
                </a:prstGeom>
              </p:spPr>
            </p:pic>
          </p:grpSp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43657" y="3402756"/>
                <a:ext cx="809524" cy="771429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9647" y="3205973"/>
              <a:ext cx="1095238" cy="5142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98829" y="4611847"/>
            <a:ext cx="771429" cy="7714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98829" y="8710457"/>
            <a:ext cx="771429" cy="77142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89312" y="6305057"/>
            <a:ext cx="3561905" cy="4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56537" y="5779790"/>
            <a:ext cx="1126723" cy="1126723"/>
            <a:chOff x="2556537" y="5779790"/>
            <a:chExt cx="1126723" cy="112672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56537" y="5779790"/>
              <a:ext cx="1126723" cy="112672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23067" y="5994829"/>
            <a:ext cx="771429" cy="7714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39056" y="5798049"/>
            <a:ext cx="2142857" cy="5142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09904" y="8814763"/>
            <a:ext cx="4542857" cy="8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77131" y="8289496"/>
            <a:ext cx="1126723" cy="1126723"/>
            <a:chOff x="2577131" y="8289496"/>
            <a:chExt cx="1126723" cy="112672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77131" y="8289496"/>
              <a:ext cx="1126723" cy="112672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43657" y="8504533"/>
            <a:ext cx="761905" cy="77142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83865" y="8323321"/>
            <a:ext cx="1619048" cy="51428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375620" y="3712982"/>
            <a:ext cx="4771429" cy="4476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142857" y="3187716"/>
            <a:ext cx="1126723" cy="1126723"/>
            <a:chOff x="9142857" y="3187716"/>
            <a:chExt cx="1126723" cy="112672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42857" y="3187716"/>
              <a:ext cx="1126723" cy="112672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409381" y="3402752"/>
            <a:ext cx="752381" cy="77142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325412" y="3205974"/>
            <a:ext cx="2266667" cy="51428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375620" y="6294582"/>
            <a:ext cx="4571429" cy="4476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42857" y="5769317"/>
            <a:ext cx="1126723" cy="1126723"/>
            <a:chOff x="9142857" y="5769317"/>
            <a:chExt cx="1126723" cy="112672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42857" y="5769317"/>
              <a:ext cx="1126723" cy="112672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409381" y="5984352"/>
            <a:ext cx="771429" cy="77142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325412" y="5787574"/>
            <a:ext cx="1761905" cy="51428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375620" y="8814763"/>
            <a:ext cx="5123810" cy="88571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42857" y="8289496"/>
            <a:ext cx="1126723" cy="1126723"/>
            <a:chOff x="9142857" y="8289496"/>
            <a:chExt cx="1126723" cy="112672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142857" y="8289496"/>
              <a:ext cx="1126723" cy="112672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409381" y="8504533"/>
            <a:ext cx="761905" cy="77142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325412" y="8307755"/>
            <a:ext cx="2171429" cy="51428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809677" y="2540439"/>
            <a:ext cx="9942857" cy="5238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994" y="1114613"/>
            <a:ext cx="11885714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48545" y="2227496"/>
            <a:ext cx="3788625" cy="408869"/>
            <a:chOff x="7248545" y="2227496"/>
            <a:chExt cx="3788625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089" y="4521639"/>
            <a:ext cx="2977457" cy="2977457"/>
            <a:chOff x="4233089" y="4521639"/>
            <a:chExt cx="2977457" cy="29774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089" y="4521639"/>
              <a:ext cx="2977457" cy="2977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7876" y="5151814"/>
            <a:ext cx="1607882" cy="1717108"/>
            <a:chOff x="4917876" y="5151814"/>
            <a:chExt cx="1607882" cy="17171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7876" y="5151814"/>
              <a:ext cx="1607882" cy="171710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13068" y="7986563"/>
            <a:ext cx="2085714" cy="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08539" y="4521639"/>
            <a:ext cx="2977457" cy="3890035"/>
            <a:chOff x="11108539" y="4521639"/>
            <a:chExt cx="2977457" cy="389003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108539" y="4521639"/>
              <a:ext cx="2977457" cy="2977457"/>
              <a:chOff x="11108539" y="4521639"/>
              <a:chExt cx="2977457" cy="297745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108539" y="4521639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740821" y="4987197"/>
              <a:ext cx="1712893" cy="1673120"/>
              <a:chOff x="11740821" y="4987197"/>
              <a:chExt cx="1712893" cy="167312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740821" y="4987197"/>
                <a:ext cx="1712893" cy="1673120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05049" y="7916449"/>
              <a:ext cx="1685714" cy="54285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09677" y="863142"/>
            <a:ext cx="7133333" cy="5333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28588" y="2604838"/>
            <a:ext cx="599683" cy="1031004"/>
            <a:chOff x="5728588" y="2604838"/>
            <a:chExt cx="599683" cy="10310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8588" y="2604838"/>
              <a:ext cx="599683" cy="10310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4103" y="2406646"/>
            <a:ext cx="5152381" cy="11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66373" y="3484994"/>
            <a:ext cx="5152968" cy="130256"/>
            <a:chOff x="6566373" y="3484994"/>
            <a:chExt cx="5152968" cy="1302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6373" y="3484994"/>
              <a:ext cx="5152968" cy="13025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46546" y="1188908"/>
            <a:ext cx="7104762" cy="1361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52952" y="4890505"/>
            <a:ext cx="4351267" cy="2188700"/>
            <a:chOff x="3552952" y="4890505"/>
            <a:chExt cx="4351267" cy="21887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4888" y="4827707"/>
              <a:ext cx="3276190" cy="75238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09869" y="5658326"/>
              <a:ext cx="3742857" cy="1419048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3714506" y="5437971"/>
              <a:ext cx="3959111" cy="147316"/>
              <a:chOff x="3714506" y="5437971"/>
              <a:chExt cx="3959111" cy="14731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714506" y="5437971"/>
                <a:ext cx="3959111" cy="147316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50060" y="4827707"/>
            <a:ext cx="3152381" cy="7523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35107" y="5658326"/>
            <a:ext cx="3571429" cy="14190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39700" y="5437971"/>
            <a:ext cx="3959111" cy="147316"/>
            <a:chOff x="10539700" y="5437971"/>
            <a:chExt cx="3959111" cy="14731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39700" y="5437971"/>
              <a:ext cx="3959111" cy="1473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28588" y="2604838"/>
            <a:ext cx="599683" cy="1031004"/>
            <a:chOff x="5728588" y="2604838"/>
            <a:chExt cx="599683" cy="10310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8588" y="2604838"/>
              <a:ext cx="599683" cy="10310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66373" y="3484994"/>
            <a:ext cx="5152968" cy="130256"/>
            <a:chOff x="6566373" y="3484994"/>
            <a:chExt cx="5152968" cy="1302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6373" y="3484994"/>
              <a:ext cx="5152968" cy="13025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46546" y="1188908"/>
            <a:ext cx="6209524" cy="1361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52952" y="4890505"/>
            <a:ext cx="4351267" cy="2637486"/>
            <a:chOff x="3552952" y="4890505"/>
            <a:chExt cx="4351267" cy="26374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4888" y="4827707"/>
              <a:ext cx="3323810" cy="75238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9869" y="5658326"/>
              <a:ext cx="4447619" cy="183809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3714506" y="5437971"/>
              <a:ext cx="3959111" cy="147316"/>
              <a:chOff x="3714506" y="5437971"/>
              <a:chExt cx="3959111" cy="14731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714506" y="5437971"/>
                <a:ext cx="3959111" cy="147316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50060" y="4827707"/>
            <a:ext cx="3628571" cy="7523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35107" y="5658326"/>
            <a:ext cx="4209524" cy="14190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39700" y="5437971"/>
            <a:ext cx="3959111" cy="147316"/>
            <a:chOff x="10539700" y="5437971"/>
            <a:chExt cx="3959111" cy="1473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39700" y="5437971"/>
              <a:ext cx="3959111" cy="14731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44103" y="2406646"/>
            <a:ext cx="5809524" cy="117142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69774" y="6768421"/>
            <a:ext cx="4438095" cy="22571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1911" y="4060854"/>
            <a:ext cx="7009524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93308" y="5106062"/>
            <a:ext cx="5299098" cy="408869"/>
            <a:chOff x="6493308" y="5106062"/>
            <a:chExt cx="52990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3308" y="5106062"/>
              <a:ext cx="5299098" cy="4088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6344" y="8733173"/>
            <a:ext cx="8371429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8710" y="919839"/>
            <a:ext cx="3628571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38564" y="2195969"/>
            <a:ext cx="3788625" cy="408869"/>
            <a:chOff x="7138564" y="2195969"/>
            <a:chExt cx="3788625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8564" y="2195969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5819" y="6772234"/>
            <a:ext cx="3653695" cy="29325"/>
            <a:chOff x="3575819" y="6772234"/>
            <a:chExt cx="3653695" cy="293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575819" y="6772234"/>
              <a:ext cx="3653695" cy="2932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0708" y="6812450"/>
            <a:ext cx="1609524" cy="6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0824" y="4818130"/>
            <a:ext cx="2504762" cy="4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90703" y="5528424"/>
            <a:ext cx="1289740" cy="1091313"/>
            <a:chOff x="2990703" y="5528424"/>
            <a:chExt cx="1289740" cy="10913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0703" y="5528424"/>
              <a:ext cx="1289740" cy="10913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67530" y="5153375"/>
            <a:ext cx="1427379" cy="1466362"/>
            <a:chOff x="6567530" y="5153375"/>
            <a:chExt cx="1427379" cy="14663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7530" y="5153375"/>
              <a:ext cx="1427379" cy="146636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26346" y="6812450"/>
            <a:ext cx="1809524" cy="6571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6336" y="4818130"/>
            <a:ext cx="2485714" cy="4190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98954" y="6734139"/>
            <a:ext cx="3653695" cy="29325"/>
            <a:chOff x="7198954" y="6734139"/>
            <a:chExt cx="3653695" cy="2932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7198954" y="6734139"/>
              <a:ext cx="3653695" cy="293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73248" y="5368489"/>
            <a:ext cx="1466362" cy="1236788"/>
            <a:chOff x="10173248" y="5368489"/>
            <a:chExt cx="1466362" cy="123678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73248" y="5368489"/>
              <a:ext cx="1466362" cy="123678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57516" y="6797990"/>
            <a:ext cx="2990476" cy="16285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970482" y="6772234"/>
            <a:ext cx="3653695" cy="29325"/>
            <a:chOff x="10970482" y="6772234"/>
            <a:chExt cx="3653695" cy="2932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10970482" y="6772234"/>
              <a:ext cx="3653695" cy="293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78900" y="5565021"/>
            <a:ext cx="1466362" cy="951112"/>
            <a:chOff x="13878900" y="5565021"/>
            <a:chExt cx="1466362" cy="95111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78900" y="5565021"/>
              <a:ext cx="1466362" cy="95111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757229" y="6778946"/>
            <a:ext cx="1790476" cy="162857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71674" y="4818130"/>
            <a:ext cx="2485714" cy="41904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777289" y="4799082"/>
            <a:ext cx="2476190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4829" y="1231961"/>
            <a:ext cx="8285714" cy="15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9677" y="2802192"/>
            <a:ext cx="10580952" cy="5238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48545" y="2227496"/>
            <a:ext cx="3788625" cy="408869"/>
            <a:chOff x="7248545" y="2227496"/>
            <a:chExt cx="3788625" cy="408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72391" y="5118665"/>
            <a:ext cx="2595539" cy="3599138"/>
            <a:chOff x="3372391" y="5118665"/>
            <a:chExt cx="2595539" cy="359913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372391" y="5118665"/>
              <a:ext cx="2595539" cy="2595539"/>
              <a:chOff x="3372391" y="5118665"/>
              <a:chExt cx="2595539" cy="259553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372391" y="5118665"/>
                <a:ext cx="2595539" cy="259553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969341" y="5668008"/>
              <a:ext cx="1401639" cy="1496854"/>
              <a:chOff x="3969341" y="5668008"/>
              <a:chExt cx="1401639" cy="149685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69341" y="5668008"/>
                <a:ext cx="1401639" cy="149685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73345" y="8033720"/>
              <a:ext cx="1393623" cy="684083"/>
              <a:chOff x="3973345" y="8033720"/>
              <a:chExt cx="1393623" cy="68408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33496" y="7993870"/>
                <a:ext cx="1542857" cy="83809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6770391" y="5118665"/>
            <a:ext cx="2595539" cy="2595539"/>
            <a:chOff x="6770391" y="5118665"/>
            <a:chExt cx="2595539" cy="259553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0391" y="5118665"/>
              <a:ext cx="2595539" cy="259553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75774" y="5865995"/>
            <a:ext cx="1184773" cy="1100879"/>
            <a:chOff x="7475774" y="5865995"/>
            <a:chExt cx="1184773" cy="110087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75774" y="5865995"/>
              <a:ext cx="1184773" cy="110087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97589" y="7993870"/>
            <a:ext cx="1790476" cy="8380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168391" y="5118665"/>
            <a:ext cx="2595539" cy="2595539"/>
            <a:chOff x="10168391" y="5118665"/>
            <a:chExt cx="2595539" cy="259553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68391" y="5118665"/>
              <a:ext cx="2595539" cy="259553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713790" y="5849855"/>
            <a:ext cx="1504740" cy="1133160"/>
            <a:chOff x="10713790" y="5849855"/>
            <a:chExt cx="1504740" cy="113316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13790" y="5849855"/>
              <a:ext cx="1504740" cy="113316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54983" y="7980130"/>
            <a:ext cx="2019048" cy="117142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566391" y="5118665"/>
            <a:ext cx="2595539" cy="2595539"/>
            <a:chOff x="13566391" y="5118665"/>
            <a:chExt cx="2595539" cy="259553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66391" y="5118665"/>
              <a:ext cx="2595539" cy="259553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117570" y="5524506"/>
            <a:ext cx="1493181" cy="1458509"/>
            <a:chOff x="14117570" y="5524506"/>
            <a:chExt cx="1493181" cy="145850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17570" y="5524506"/>
              <a:ext cx="1493181" cy="145850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824842" y="8078021"/>
            <a:ext cx="2104762" cy="83809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09675" y="863142"/>
            <a:ext cx="7171429" cy="5333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6542" y="1167424"/>
            <a:ext cx="8571429" cy="1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95987" y="2800214"/>
            <a:ext cx="3493741" cy="6987483"/>
            <a:chOff x="7395987" y="2800214"/>
            <a:chExt cx="3493741" cy="69874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5402" y="-637989"/>
              <a:ext cx="6987483" cy="1397496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5987" y="2800214"/>
              <a:ext cx="3493741" cy="69874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75526" y="3530216"/>
            <a:ext cx="2734663" cy="5306423"/>
            <a:chOff x="7775526" y="3530216"/>
            <a:chExt cx="2734663" cy="53064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5526" y="3530216"/>
              <a:ext cx="2734663" cy="53064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67554" y="3627237"/>
            <a:ext cx="2495238" cy="6571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41991" y="4407136"/>
            <a:ext cx="3885714" cy="12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4632" y="6006811"/>
            <a:ext cx="599683" cy="1031004"/>
            <a:chOff x="944632" y="6006811"/>
            <a:chExt cx="599683" cy="10310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4632" y="6006811"/>
              <a:ext cx="599683" cy="103100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8790" y="5951286"/>
            <a:ext cx="7066667" cy="11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84341" y="6959995"/>
            <a:ext cx="5152968" cy="130256"/>
            <a:chOff x="1684341" y="6959995"/>
            <a:chExt cx="5152968" cy="13025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4341" y="6959995"/>
              <a:ext cx="5152968" cy="1302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295507" y="3682762"/>
            <a:ext cx="599683" cy="1031004"/>
            <a:chOff x="16295507" y="3682762"/>
            <a:chExt cx="599683" cy="10310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95507" y="3682762"/>
              <a:ext cx="599683" cy="103100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09160" y="6487380"/>
            <a:ext cx="2419048" cy="6571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295507" y="6514723"/>
            <a:ext cx="860795" cy="981444"/>
            <a:chOff x="16295507" y="6514723"/>
            <a:chExt cx="860795" cy="98144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95507" y="6514723"/>
              <a:ext cx="860795" cy="98144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35102" y="7328118"/>
            <a:ext cx="3761905" cy="16190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744831" y="4148626"/>
            <a:ext cx="3500631" cy="130256"/>
            <a:chOff x="12744831" y="4148626"/>
            <a:chExt cx="3500631" cy="13025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744831" y="4148626"/>
              <a:ext cx="3500631" cy="1302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722940" y="7037815"/>
            <a:ext cx="3500631" cy="130256"/>
            <a:chOff x="12722940" y="7037815"/>
            <a:chExt cx="3500631" cy="13025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22940" y="7037815"/>
              <a:ext cx="3500631" cy="13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8307" y="1168317"/>
            <a:ext cx="9019048" cy="1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95987" y="2800214"/>
            <a:ext cx="3493741" cy="6987483"/>
            <a:chOff x="7395987" y="2800214"/>
            <a:chExt cx="3493741" cy="69874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5402" y="-637989"/>
              <a:ext cx="6987483" cy="1397496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5987" y="2800214"/>
              <a:ext cx="3493741" cy="69874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75526" y="3530216"/>
            <a:ext cx="2734663" cy="5306423"/>
            <a:chOff x="7775526" y="3530216"/>
            <a:chExt cx="2734663" cy="53064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5526" y="3530216"/>
              <a:ext cx="2734663" cy="53064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67564" y="3627237"/>
            <a:ext cx="1952381" cy="6571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42001" y="4407134"/>
            <a:ext cx="3685714" cy="8857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4632" y="6006811"/>
            <a:ext cx="599683" cy="1031004"/>
            <a:chOff x="944632" y="6006811"/>
            <a:chExt cx="599683" cy="10310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4632" y="6006811"/>
              <a:ext cx="599683" cy="103100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8789" y="5951284"/>
            <a:ext cx="4866667" cy="11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84341" y="6959995"/>
            <a:ext cx="5152968" cy="130256"/>
            <a:chOff x="1684341" y="6959995"/>
            <a:chExt cx="5152968" cy="13025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4341" y="6959995"/>
              <a:ext cx="5152968" cy="1302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295507" y="3682762"/>
            <a:ext cx="599683" cy="1031004"/>
            <a:chOff x="16295507" y="3682762"/>
            <a:chExt cx="599683" cy="10310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95507" y="3682762"/>
              <a:ext cx="599683" cy="103100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990162" y="6516427"/>
            <a:ext cx="3066667" cy="6571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744831" y="4148626"/>
            <a:ext cx="3500631" cy="130256"/>
            <a:chOff x="12744831" y="4148626"/>
            <a:chExt cx="3500631" cy="13025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44831" y="4148626"/>
              <a:ext cx="3500631" cy="1302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95507" y="6599529"/>
            <a:ext cx="860795" cy="981444"/>
            <a:chOff x="16295507" y="6599529"/>
            <a:chExt cx="860795" cy="98144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295507" y="6599529"/>
              <a:ext cx="860795" cy="98144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86953" y="7328115"/>
            <a:ext cx="3657143" cy="88571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722940" y="7037815"/>
            <a:ext cx="3500631" cy="130256"/>
            <a:chOff x="12722940" y="7037815"/>
            <a:chExt cx="3500631" cy="13025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22940" y="7037815"/>
              <a:ext cx="3500631" cy="13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6546" y="281376"/>
            <a:ext cx="9657143" cy="24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95987" y="2800214"/>
            <a:ext cx="3493741" cy="6987483"/>
            <a:chOff x="7395987" y="2800214"/>
            <a:chExt cx="3493741" cy="69874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5402" y="-637989"/>
              <a:ext cx="6987483" cy="1397496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5987" y="2800214"/>
              <a:ext cx="3493741" cy="69874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75526" y="3530216"/>
            <a:ext cx="2734663" cy="5306423"/>
            <a:chOff x="7775526" y="3530216"/>
            <a:chExt cx="2734663" cy="53064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5526" y="3530216"/>
              <a:ext cx="2734663" cy="53064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89306" y="3627237"/>
            <a:ext cx="3571429" cy="6571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42001" y="4407134"/>
            <a:ext cx="3790476" cy="8857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4632" y="6006811"/>
            <a:ext cx="599683" cy="1031004"/>
            <a:chOff x="944632" y="6006811"/>
            <a:chExt cx="599683" cy="10310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4632" y="6006811"/>
              <a:ext cx="599683" cy="103100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8789" y="5951284"/>
            <a:ext cx="5390476" cy="11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84341" y="6959995"/>
            <a:ext cx="5152968" cy="130256"/>
            <a:chOff x="1684341" y="6959995"/>
            <a:chExt cx="5152968" cy="13025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4341" y="6959995"/>
              <a:ext cx="5152968" cy="1302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295507" y="3682762"/>
            <a:ext cx="599683" cy="1031004"/>
            <a:chOff x="16295507" y="3682762"/>
            <a:chExt cx="599683" cy="10310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95507" y="3682762"/>
              <a:ext cx="599683" cy="103100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89306" y="6516427"/>
            <a:ext cx="3514286" cy="6571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580095" y="4148626"/>
            <a:ext cx="3665367" cy="130256"/>
            <a:chOff x="12580095" y="4148626"/>
            <a:chExt cx="3665367" cy="13025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80095" y="4148626"/>
              <a:ext cx="3665367" cy="1302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95507" y="6599529"/>
            <a:ext cx="860795" cy="981444"/>
            <a:chOff x="16295507" y="6599529"/>
            <a:chExt cx="860795" cy="98144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295507" y="6599529"/>
              <a:ext cx="860795" cy="98144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86953" y="7328115"/>
            <a:ext cx="3476190" cy="16190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722940" y="7037815"/>
            <a:ext cx="3500631" cy="130256"/>
            <a:chOff x="12722940" y="7037815"/>
            <a:chExt cx="3500631" cy="13025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22940" y="7037815"/>
              <a:ext cx="3500631" cy="13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8307" y="1188909"/>
            <a:ext cx="9666667" cy="1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95987" y="2800214"/>
            <a:ext cx="3493741" cy="6987483"/>
            <a:chOff x="7395987" y="2800214"/>
            <a:chExt cx="3493741" cy="69874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5402" y="-637989"/>
              <a:ext cx="6987483" cy="1397496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5987" y="2800214"/>
              <a:ext cx="3493741" cy="69874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75526" y="3530216"/>
            <a:ext cx="2734663" cy="5306423"/>
            <a:chOff x="7775526" y="3530216"/>
            <a:chExt cx="2734663" cy="53064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5526" y="3530216"/>
              <a:ext cx="2734663" cy="53064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66282" y="5254186"/>
            <a:ext cx="2219048" cy="6571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83144" y="5968715"/>
            <a:ext cx="3752381" cy="16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4632" y="6006811"/>
            <a:ext cx="599683" cy="1031004"/>
            <a:chOff x="944632" y="6006811"/>
            <a:chExt cx="599683" cy="10310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4632" y="6006811"/>
              <a:ext cx="599683" cy="103100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8789" y="5951284"/>
            <a:ext cx="5600000" cy="11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84341" y="6959995"/>
            <a:ext cx="5152968" cy="130256"/>
            <a:chOff x="1684341" y="6959995"/>
            <a:chExt cx="5152968" cy="13025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4341" y="6959995"/>
              <a:ext cx="5152968" cy="1302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07599" y="5345320"/>
            <a:ext cx="599683" cy="1031004"/>
            <a:chOff x="16407599" y="5345320"/>
            <a:chExt cx="599683" cy="10310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407599" y="5345320"/>
              <a:ext cx="599683" cy="10310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80095" y="5753914"/>
            <a:ext cx="3665367" cy="130256"/>
            <a:chOff x="12580095" y="5753914"/>
            <a:chExt cx="3665367" cy="13025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80095" y="5753914"/>
              <a:ext cx="3665367" cy="13025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582" y="2947852"/>
            <a:ext cx="17580952" cy="1761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7165" y="1231965"/>
            <a:ext cx="8742857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48545" y="2227496"/>
            <a:ext cx="3788625" cy="408869"/>
            <a:chOff x="7248545" y="2227496"/>
            <a:chExt cx="3788625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23819" y="4542231"/>
            <a:ext cx="2977457" cy="3793500"/>
            <a:chOff x="1823819" y="4542231"/>
            <a:chExt cx="2977457" cy="379350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23819" y="4542231"/>
              <a:ext cx="2977457" cy="2977457"/>
              <a:chOff x="1823819" y="4542231"/>
              <a:chExt cx="2977457" cy="29774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23819" y="4542231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508607" y="5172406"/>
              <a:ext cx="1607882" cy="1717108"/>
              <a:chOff x="2508607" y="5172406"/>
              <a:chExt cx="1607882" cy="171710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08607" y="5172406"/>
                <a:ext cx="1607882" cy="171710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513200" y="7886219"/>
              <a:ext cx="1598687" cy="449513"/>
              <a:chOff x="2513200" y="7886219"/>
              <a:chExt cx="1598687" cy="44951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467487" y="7840506"/>
                <a:ext cx="1314286" cy="542857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7654128" y="4542231"/>
            <a:ext cx="2977457" cy="2977457"/>
            <a:chOff x="7654128" y="4542231"/>
            <a:chExt cx="2977457" cy="29774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4128" y="4542231"/>
              <a:ext cx="2977457" cy="29774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00374" y="5442788"/>
            <a:ext cx="1726154" cy="1299897"/>
            <a:chOff x="8300374" y="5442788"/>
            <a:chExt cx="1726154" cy="129989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0374" y="5442788"/>
              <a:ext cx="1726154" cy="129989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68173" y="7937039"/>
            <a:ext cx="2171429" cy="5428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517806" y="4542231"/>
            <a:ext cx="2977457" cy="2977457"/>
            <a:chOff x="13517806" y="4542231"/>
            <a:chExt cx="2977457" cy="29774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17806" y="4542231"/>
              <a:ext cx="2977457" cy="29774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50088" y="5007789"/>
            <a:ext cx="1712893" cy="1673120"/>
            <a:chOff x="14150088" y="5007789"/>
            <a:chExt cx="1712893" cy="16731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50088" y="5007789"/>
              <a:ext cx="1712893" cy="167312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14287" y="7937039"/>
            <a:ext cx="2085714" cy="54285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09677" y="2802192"/>
            <a:ext cx="10380952" cy="523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7167" y="1231961"/>
            <a:ext cx="9638095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48545" y="2227496"/>
            <a:ext cx="3788625" cy="408869"/>
            <a:chOff x="7248545" y="2227496"/>
            <a:chExt cx="3788625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23819" y="4542231"/>
            <a:ext cx="2977457" cy="3793500"/>
            <a:chOff x="1823819" y="4542231"/>
            <a:chExt cx="2977457" cy="379350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23819" y="4542231"/>
              <a:ext cx="2977457" cy="2977457"/>
              <a:chOff x="1823819" y="4542231"/>
              <a:chExt cx="2977457" cy="29774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23819" y="4542231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508607" y="5172406"/>
              <a:ext cx="1607882" cy="1717108"/>
              <a:chOff x="2508607" y="5172406"/>
              <a:chExt cx="1607882" cy="171710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08607" y="5172406"/>
                <a:ext cx="1607882" cy="171710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513200" y="7886219"/>
              <a:ext cx="1598687" cy="449513"/>
              <a:chOff x="2513200" y="7886219"/>
              <a:chExt cx="1598687" cy="44951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467487" y="7840506"/>
                <a:ext cx="1314286" cy="542857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7654128" y="4542231"/>
            <a:ext cx="2977457" cy="2977457"/>
            <a:chOff x="7654128" y="4542231"/>
            <a:chExt cx="2977457" cy="29774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4128" y="4542231"/>
              <a:ext cx="2977457" cy="29774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00374" y="5442788"/>
            <a:ext cx="1726154" cy="1299897"/>
            <a:chOff x="8300374" y="5442788"/>
            <a:chExt cx="1726154" cy="129989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0374" y="5442788"/>
              <a:ext cx="1726154" cy="129989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68173" y="7937039"/>
            <a:ext cx="2171429" cy="5428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517806" y="4542231"/>
            <a:ext cx="2977457" cy="2977457"/>
            <a:chOff x="13517806" y="4542231"/>
            <a:chExt cx="2977457" cy="29774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17806" y="4542231"/>
              <a:ext cx="2977457" cy="29774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50088" y="5007789"/>
            <a:ext cx="1712893" cy="1673120"/>
            <a:chOff x="14150088" y="5007789"/>
            <a:chExt cx="1712893" cy="16731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50088" y="5007789"/>
              <a:ext cx="1712893" cy="167312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14287" y="7937039"/>
            <a:ext cx="2085714" cy="54285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09677" y="863142"/>
            <a:ext cx="7152381" cy="53333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09677" y="2802192"/>
            <a:ext cx="10380952" cy="523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2020-12-28T21:23:45Z</dcterms:created>
  <dcterms:modified xsi:type="dcterms:W3CDTF">2020-12-28T21:23:45Z</dcterms:modified>
</cp:coreProperties>
</file>