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2" r:id="rId2"/>
    <p:sldId id="260" r:id="rId3"/>
    <p:sldId id="343" r:id="rId4"/>
    <p:sldId id="354" r:id="rId5"/>
    <p:sldId id="355" r:id="rId6"/>
    <p:sldId id="357" r:id="rId7"/>
    <p:sldId id="359" r:id="rId8"/>
    <p:sldId id="367" r:id="rId9"/>
    <p:sldId id="361" r:id="rId10"/>
    <p:sldId id="363" r:id="rId11"/>
    <p:sldId id="366" r:id="rId12"/>
    <p:sldId id="360" r:id="rId13"/>
    <p:sldId id="364" r:id="rId14"/>
    <p:sldId id="365" r:id="rId15"/>
    <p:sldId id="35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5B9BD5"/>
    <a:srgbClr val="B6DDE9"/>
    <a:srgbClr val="F3DDDA"/>
    <a:srgbClr val="E7E4EE"/>
    <a:srgbClr val="E1ECF4"/>
    <a:srgbClr val="EBF2DF"/>
    <a:srgbClr val="F4D4D4"/>
    <a:srgbClr val="EEBCBC"/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7FEB1-204D-40A4-9B70-77CFA5E88629}" v="39" dt="2021-01-05T03:04:3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2540" autoAdjust="0"/>
  </p:normalViewPr>
  <p:slideViewPr>
    <p:cSldViewPr snapToGrid="0" snapToObjects="1" showGuides="1">
      <p:cViewPr varScale="1">
        <p:scale>
          <a:sx n="75" d="100"/>
          <a:sy n="75" d="100"/>
        </p:scale>
        <p:origin x="9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4" d="100"/>
          <a:sy n="64" d="100"/>
        </p:scale>
        <p:origin x="25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제연" userId="9d4560c756d54f0d" providerId="LiveId" clId="{3027FEB1-204D-40A4-9B70-77CFA5E88629}"/>
    <pc:docChg chg="undo custSel addSld delSld modSld">
      <pc:chgData name="이 제연" userId="9d4560c756d54f0d" providerId="LiveId" clId="{3027FEB1-204D-40A4-9B70-77CFA5E88629}" dt="2021-01-05T04:41:50.599" v="2796" actId="14"/>
      <pc:docMkLst>
        <pc:docMk/>
      </pc:docMkLst>
      <pc:sldChg chg="modSp mod">
        <pc:chgData name="이 제연" userId="9d4560c756d54f0d" providerId="LiveId" clId="{3027FEB1-204D-40A4-9B70-77CFA5E88629}" dt="2021-01-05T00:55:59.852" v="1595" actId="20577"/>
        <pc:sldMkLst>
          <pc:docMk/>
          <pc:sldMk cId="3956538957" sldId="260"/>
        </pc:sldMkLst>
        <pc:spChg chg="mod">
          <ac:chgData name="이 제연" userId="9d4560c756d54f0d" providerId="LiveId" clId="{3027FEB1-204D-40A4-9B70-77CFA5E88629}" dt="2021-01-05T00:55:59.852" v="1595" actId="20577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3027FEB1-204D-40A4-9B70-77CFA5E88629}" dt="2021-01-04T08:42:08.361" v="135" actId="20577"/>
        <pc:sldMkLst>
          <pc:docMk/>
          <pc:sldMk cId="3233815483" sldId="312"/>
        </pc:sldMkLst>
        <pc:spChg chg="mod">
          <ac:chgData name="이 제연" userId="9d4560c756d54f0d" providerId="LiveId" clId="{3027FEB1-204D-40A4-9B70-77CFA5E88629}" dt="2021-01-04T08:41:14.972" v="86" actId="20577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3027FEB1-204D-40A4-9B70-77CFA5E88629}" dt="2021-01-04T08:42:08.361" v="135" actId="20577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3027FEB1-204D-40A4-9B70-77CFA5E88629}" dt="2021-01-04T08:41:56.393" v="127" actId="6549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3027FEB1-204D-40A4-9B70-77CFA5E88629}" dt="2021-01-04T08:42:59.125" v="145" actId="47"/>
        <pc:sldMkLst>
          <pc:docMk/>
          <pc:sldMk cId="2726461254" sldId="313"/>
        </pc:sldMkLst>
      </pc:sldChg>
      <pc:sldChg chg="del">
        <pc:chgData name="이 제연" userId="9d4560c756d54f0d" providerId="LiveId" clId="{3027FEB1-204D-40A4-9B70-77CFA5E88629}" dt="2021-01-04T08:43:00.121" v="151" actId="47"/>
        <pc:sldMkLst>
          <pc:docMk/>
          <pc:sldMk cId="3833890633" sldId="331"/>
        </pc:sldMkLst>
      </pc:sldChg>
      <pc:sldChg chg="del">
        <pc:chgData name="이 제연" userId="9d4560c756d54f0d" providerId="LiveId" clId="{3027FEB1-204D-40A4-9B70-77CFA5E88629}" dt="2021-01-04T08:43:01.021" v="152" actId="47"/>
        <pc:sldMkLst>
          <pc:docMk/>
          <pc:sldMk cId="2911018685" sldId="332"/>
        </pc:sldMkLst>
      </pc:sldChg>
      <pc:sldChg chg="del">
        <pc:chgData name="이 제연" userId="9d4560c756d54f0d" providerId="LiveId" clId="{3027FEB1-204D-40A4-9B70-77CFA5E88629}" dt="2021-01-04T08:42:23" v="138" actId="47"/>
        <pc:sldMkLst>
          <pc:docMk/>
          <pc:sldMk cId="1554703292" sldId="333"/>
        </pc:sldMkLst>
      </pc:sldChg>
      <pc:sldChg chg="del">
        <pc:chgData name="이 제연" userId="9d4560c756d54f0d" providerId="LiveId" clId="{3027FEB1-204D-40A4-9B70-77CFA5E88629}" dt="2021-01-04T08:43:01.223" v="153" actId="47"/>
        <pc:sldMkLst>
          <pc:docMk/>
          <pc:sldMk cId="4198043347" sldId="334"/>
        </pc:sldMkLst>
      </pc:sldChg>
      <pc:sldChg chg="del">
        <pc:chgData name="이 제연" userId="9d4560c756d54f0d" providerId="LiveId" clId="{3027FEB1-204D-40A4-9B70-77CFA5E88629}" dt="2021-01-04T08:43:01.549" v="155" actId="47"/>
        <pc:sldMkLst>
          <pc:docMk/>
          <pc:sldMk cId="2107703952" sldId="335"/>
        </pc:sldMkLst>
      </pc:sldChg>
      <pc:sldChg chg="del">
        <pc:chgData name="이 제연" userId="9d4560c756d54f0d" providerId="LiveId" clId="{3027FEB1-204D-40A4-9B70-77CFA5E88629}" dt="2021-01-04T08:43:01.393" v="154" actId="47"/>
        <pc:sldMkLst>
          <pc:docMk/>
          <pc:sldMk cId="3566712576" sldId="336"/>
        </pc:sldMkLst>
      </pc:sldChg>
      <pc:sldChg chg="del">
        <pc:chgData name="이 제연" userId="9d4560c756d54f0d" providerId="LiveId" clId="{3027FEB1-204D-40A4-9B70-77CFA5E88629}" dt="2021-01-04T08:43:02.657" v="159" actId="47"/>
        <pc:sldMkLst>
          <pc:docMk/>
          <pc:sldMk cId="2848919420" sldId="337"/>
        </pc:sldMkLst>
      </pc:sldChg>
      <pc:sldChg chg="del">
        <pc:chgData name="이 제연" userId="9d4560c756d54f0d" providerId="LiveId" clId="{3027FEB1-204D-40A4-9B70-77CFA5E88629}" dt="2021-01-04T08:43:02.453" v="158" actId="47"/>
        <pc:sldMkLst>
          <pc:docMk/>
          <pc:sldMk cId="3340914371" sldId="338"/>
        </pc:sldMkLst>
      </pc:sldChg>
      <pc:sldChg chg="del">
        <pc:chgData name="이 제연" userId="9d4560c756d54f0d" providerId="LiveId" clId="{3027FEB1-204D-40A4-9B70-77CFA5E88629}" dt="2021-01-04T08:43:01.720" v="156" actId="47"/>
        <pc:sldMkLst>
          <pc:docMk/>
          <pc:sldMk cId="3135395046" sldId="339"/>
        </pc:sldMkLst>
      </pc:sldChg>
      <pc:sldChg chg="del">
        <pc:chgData name="이 제연" userId="9d4560c756d54f0d" providerId="LiveId" clId="{3027FEB1-204D-40A4-9B70-77CFA5E88629}" dt="2021-01-04T08:43:02.829" v="160" actId="47"/>
        <pc:sldMkLst>
          <pc:docMk/>
          <pc:sldMk cId="3841771744" sldId="340"/>
        </pc:sldMkLst>
      </pc:sldChg>
      <pc:sldChg chg="del">
        <pc:chgData name="이 제연" userId="9d4560c756d54f0d" providerId="LiveId" clId="{3027FEB1-204D-40A4-9B70-77CFA5E88629}" dt="2021-01-04T08:43:03" v="161" actId="47"/>
        <pc:sldMkLst>
          <pc:docMk/>
          <pc:sldMk cId="3318637189" sldId="341"/>
        </pc:sldMkLst>
      </pc:sldChg>
      <pc:sldChg chg="del">
        <pc:chgData name="이 제연" userId="9d4560c756d54f0d" providerId="LiveId" clId="{3027FEB1-204D-40A4-9B70-77CFA5E88629}" dt="2021-01-04T08:43:03.825" v="162" actId="47"/>
        <pc:sldMkLst>
          <pc:docMk/>
          <pc:sldMk cId="3709208448" sldId="342"/>
        </pc:sldMkLst>
      </pc:sldChg>
      <pc:sldChg chg="addSp delSp modSp add del mod">
        <pc:chgData name="이 제연" userId="9d4560c756d54f0d" providerId="LiveId" clId="{3027FEB1-204D-40A4-9B70-77CFA5E88629}" dt="2021-01-04T23:56:01.752" v="1087" actId="1036"/>
        <pc:sldMkLst>
          <pc:docMk/>
          <pc:sldMk cId="4173140718" sldId="343"/>
        </pc:sldMkLst>
        <pc:spChg chg="mod">
          <ac:chgData name="이 제연" userId="9d4560c756d54f0d" providerId="LiveId" clId="{3027FEB1-204D-40A4-9B70-77CFA5E88629}" dt="2021-01-04T23:07:30.432" v="185" actId="20577"/>
          <ac:spMkLst>
            <pc:docMk/>
            <pc:sldMk cId="4173140718" sldId="343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4T23:56:01.752" v="1087" actId="1036"/>
          <ac:spMkLst>
            <pc:docMk/>
            <pc:sldMk cId="4173140718" sldId="343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52.065" v="1085" actId="478"/>
          <ac:spMkLst>
            <pc:docMk/>
            <pc:sldMk cId="4173140718" sldId="343"/>
            <ac:spMk id="10" creationId="{306391BA-A97D-4845-B519-39A644DD3A30}"/>
          </ac:spMkLst>
        </pc:spChg>
        <pc:grpChg chg="add mod">
          <ac:chgData name="이 제연" userId="9d4560c756d54f0d" providerId="LiveId" clId="{3027FEB1-204D-40A4-9B70-77CFA5E88629}" dt="2021-01-04T23:17:34.831" v="370" actId="164"/>
          <ac:grpSpMkLst>
            <pc:docMk/>
            <pc:sldMk cId="4173140718" sldId="343"/>
            <ac:grpSpMk id="6" creationId="{B4CB6A93-AD5A-4C31-B58A-4F31AADB9D5C}"/>
          </ac:grpSpMkLst>
        </pc:grpChg>
        <pc:picChg chg="del">
          <ac:chgData name="이 제연" userId="9d4560c756d54f0d" providerId="LiveId" clId="{3027FEB1-204D-40A4-9B70-77CFA5E88629}" dt="2021-01-04T08:43:08.508" v="166" actId="478"/>
          <ac:picMkLst>
            <pc:docMk/>
            <pc:sldMk cId="4173140718" sldId="343"/>
            <ac:picMk id="5" creationId="{00000000-0000-0000-0000-000000000000}"/>
          </ac:picMkLst>
        </pc:picChg>
        <pc:picChg chg="add mod modCrop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5" creationId="{E558C92D-52E2-464F-AFB8-66F6D1D1AFF0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6" creationId="{2FE0E0F4-65FC-48B2-9B7B-ABC8F444C398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8" creationId="{9B4C67D9-4849-48EE-9C54-C9B7F91BEBA4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30" creationId="{D1DC1398-8DC0-4F69-9B02-553AE9E4A99F}"/>
          </ac:picMkLst>
        </pc:picChg>
      </pc:sldChg>
      <pc:sldChg chg="del">
        <pc:chgData name="이 제연" userId="9d4560c756d54f0d" providerId="LiveId" clId="{3027FEB1-204D-40A4-9B70-77CFA5E88629}" dt="2021-01-04T08:42:24.997" v="140" actId="47"/>
        <pc:sldMkLst>
          <pc:docMk/>
          <pc:sldMk cId="621491802" sldId="344"/>
        </pc:sldMkLst>
      </pc:sldChg>
      <pc:sldChg chg="del">
        <pc:chgData name="이 제연" userId="9d4560c756d54f0d" providerId="LiveId" clId="{3027FEB1-204D-40A4-9B70-77CFA5E88629}" dt="2021-01-04T08:42:59.337" v="146" actId="47"/>
        <pc:sldMkLst>
          <pc:docMk/>
          <pc:sldMk cId="2486493354" sldId="345"/>
        </pc:sldMkLst>
      </pc:sldChg>
      <pc:sldChg chg="del">
        <pc:chgData name="이 제연" userId="9d4560c756d54f0d" providerId="LiveId" clId="{3027FEB1-204D-40A4-9B70-77CFA5E88629}" dt="2021-01-04T08:42:59.969" v="150" actId="47"/>
        <pc:sldMkLst>
          <pc:docMk/>
          <pc:sldMk cId="1474269076" sldId="346"/>
        </pc:sldMkLst>
      </pc:sldChg>
      <pc:sldChg chg="del">
        <pc:chgData name="이 제연" userId="9d4560c756d54f0d" providerId="LiveId" clId="{3027FEB1-204D-40A4-9B70-77CFA5E88629}" dt="2021-01-04T08:42:59.505" v="147" actId="47"/>
        <pc:sldMkLst>
          <pc:docMk/>
          <pc:sldMk cId="609895910" sldId="348"/>
        </pc:sldMkLst>
      </pc:sldChg>
      <pc:sldChg chg="del">
        <pc:chgData name="이 제연" userId="9d4560c756d54f0d" providerId="LiveId" clId="{3027FEB1-204D-40A4-9B70-77CFA5E88629}" dt="2021-01-04T08:42:59.657" v="148" actId="47"/>
        <pc:sldMkLst>
          <pc:docMk/>
          <pc:sldMk cId="3677140818" sldId="349"/>
        </pc:sldMkLst>
      </pc:sldChg>
      <pc:sldChg chg="del">
        <pc:chgData name="이 제연" userId="9d4560c756d54f0d" providerId="LiveId" clId="{3027FEB1-204D-40A4-9B70-77CFA5E88629}" dt="2021-01-04T08:42:59.816" v="149" actId="47"/>
        <pc:sldMkLst>
          <pc:docMk/>
          <pc:sldMk cId="516615831" sldId="350"/>
        </pc:sldMkLst>
      </pc:sldChg>
      <pc:sldChg chg="del">
        <pc:chgData name="이 제연" userId="9d4560c756d54f0d" providerId="LiveId" clId="{3027FEB1-204D-40A4-9B70-77CFA5E88629}" dt="2021-01-04T08:42:24.253" v="139" actId="47"/>
        <pc:sldMkLst>
          <pc:docMk/>
          <pc:sldMk cId="1249226955" sldId="351"/>
        </pc:sldMkLst>
      </pc:sldChg>
      <pc:sldChg chg="del">
        <pc:chgData name="이 제연" userId="9d4560c756d54f0d" providerId="LiveId" clId="{3027FEB1-204D-40A4-9B70-77CFA5E88629}" dt="2021-01-04T08:43:02.075" v="157" actId="47"/>
        <pc:sldMkLst>
          <pc:docMk/>
          <pc:sldMk cId="4030738431" sldId="352"/>
        </pc:sldMkLst>
      </pc:sldChg>
      <pc:sldChg chg="addSp modSp add del">
        <pc:chgData name="이 제연" userId="9d4560c756d54f0d" providerId="LiveId" clId="{3027FEB1-204D-40A4-9B70-77CFA5E88629}" dt="2021-01-04T08:42:27.677" v="144" actId="47"/>
        <pc:sldMkLst>
          <pc:docMk/>
          <pc:sldMk cId="4039441584" sldId="353"/>
        </pc:sldMkLst>
        <pc:spChg chg="add mod">
          <ac:chgData name="이 제연" userId="9d4560c756d54f0d" providerId="LiveId" clId="{3027FEB1-204D-40A4-9B70-77CFA5E88629}" dt="2021-01-04T08:42:21.995" v="137"/>
          <ac:spMkLst>
            <pc:docMk/>
            <pc:sldMk cId="4039441584" sldId="353"/>
            <ac:spMk id="5" creationId="{DD64E7F3-F80C-4595-B866-1DBBF2858FCD}"/>
          </ac:spMkLst>
        </pc:spChg>
      </pc:sldChg>
      <pc:sldChg chg="addSp delSp modSp add mod">
        <pc:chgData name="이 제연" userId="9d4560c756d54f0d" providerId="LiveId" clId="{3027FEB1-204D-40A4-9B70-77CFA5E88629}" dt="2021-01-05T00:15:13.660" v="1290" actId="20577"/>
        <pc:sldMkLst>
          <pc:docMk/>
          <pc:sldMk cId="402126609" sldId="354"/>
        </pc:sldMkLst>
        <pc:spChg chg="mod">
          <ac:chgData name="이 제연" userId="9d4560c756d54f0d" providerId="LiveId" clId="{3027FEB1-204D-40A4-9B70-77CFA5E88629}" dt="2021-01-05T00:15:13.660" v="1290" actId="20577"/>
          <ac:spMkLst>
            <pc:docMk/>
            <pc:sldMk cId="402126609" sldId="354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30.902" v="1082"/>
          <ac:spMkLst>
            <pc:docMk/>
            <pc:sldMk cId="402126609" sldId="354"/>
            <ac:spMk id="12" creationId="{C91F306E-2229-49B6-B891-77D87866B17A}"/>
          </ac:spMkLst>
        </pc:spChg>
        <pc:grpChg chg="del">
          <ac:chgData name="이 제연" userId="9d4560c756d54f0d" providerId="LiveId" clId="{3027FEB1-204D-40A4-9B70-77CFA5E88629}" dt="2021-01-04T23:20:22.883" v="372" actId="478"/>
          <ac:grpSpMkLst>
            <pc:docMk/>
            <pc:sldMk cId="402126609" sldId="354"/>
            <ac:grpSpMk id="6" creationId="{B4CB6A93-AD5A-4C31-B58A-4F31AADB9D5C}"/>
          </ac:grpSpMkLst>
        </pc:grpChg>
        <pc:picChg chg="add mod">
          <ac:chgData name="이 제연" userId="9d4560c756d54f0d" providerId="LiveId" clId="{3027FEB1-204D-40A4-9B70-77CFA5E88629}" dt="2021-01-04T23:40:58.962" v="718" actId="1076"/>
          <ac:picMkLst>
            <pc:docMk/>
            <pc:sldMk cId="402126609" sldId="354"/>
            <ac:picMk id="8" creationId="{C0CF7A45-4781-4B97-A28C-7C370A56AFEA}"/>
          </ac:picMkLst>
        </pc:picChg>
      </pc:sldChg>
      <pc:sldChg chg="addSp delSp modSp add mod">
        <pc:chgData name="이 제연" userId="9d4560c756d54f0d" providerId="LiveId" clId="{3027FEB1-204D-40A4-9B70-77CFA5E88629}" dt="2021-01-05T01:18:50.153" v="1807" actId="20577"/>
        <pc:sldMkLst>
          <pc:docMk/>
          <pc:sldMk cId="38615761" sldId="355"/>
        </pc:sldMkLst>
        <pc:spChg chg="mod">
          <ac:chgData name="이 제연" userId="9d4560c756d54f0d" providerId="LiveId" clId="{3027FEB1-204D-40A4-9B70-77CFA5E88629}" dt="2021-01-04T23:56:22.159" v="1106" actId="20577"/>
          <ac:spMkLst>
            <pc:docMk/>
            <pc:sldMk cId="38615761" sldId="355"/>
            <ac:spMk id="4" creationId="{00000000-0000-0000-0000-000000000000}"/>
          </ac:spMkLst>
        </pc:spChg>
        <pc:spChg chg="add mod">
          <ac:chgData name="이 제연" userId="9d4560c756d54f0d" providerId="LiveId" clId="{3027FEB1-204D-40A4-9B70-77CFA5E88629}" dt="2021-01-05T01:18:50.153" v="1807" actId="20577"/>
          <ac:spMkLst>
            <pc:docMk/>
            <pc:sldMk cId="38615761" sldId="355"/>
            <ac:spMk id="7" creationId="{63A1BB53-1FBF-4A3B-B108-FA4C715EAF19}"/>
          </ac:spMkLst>
        </pc:spChg>
        <pc:picChg chg="del">
          <ac:chgData name="이 제연" userId="9d4560c756d54f0d" providerId="LiveId" clId="{3027FEB1-204D-40A4-9B70-77CFA5E88629}" dt="2021-01-04T23:44:18.322" v="870" actId="478"/>
          <ac:picMkLst>
            <pc:docMk/>
            <pc:sldMk cId="38615761" sldId="355"/>
            <ac:picMk id="8" creationId="{C0CF7A45-4781-4B97-A28C-7C370A56AFEA}"/>
          </ac:picMkLst>
        </pc:picChg>
      </pc:sldChg>
      <pc:sldChg chg="modSp add del mod">
        <pc:chgData name="이 제연" userId="9d4560c756d54f0d" providerId="LiveId" clId="{3027FEB1-204D-40A4-9B70-77CFA5E88629}" dt="2021-01-04T23:55:14.852" v="1079" actId="2890"/>
        <pc:sldMkLst>
          <pc:docMk/>
          <pc:sldMk cId="2423690961" sldId="356"/>
        </pc:sldMkLst>
        <pc:spChg chg="mod">
          <ac:chgData name="이 제연" userId="9d4560c756d54f0d" providerId="LiveId" clId="{3027FEB1-204D-40A4-9B70-77CFA5E88629}" dt="2021-01-04T23:55:14.578" v="1078" actId="20577"/>
          <ac:spMkLst>
            <pc:docMk/>
            <pc:sldMk cId="2423690961" sldId="356"/>
            <ac:spMk id="4" creationId="{00000000-0000-0000-0000-000000000000}"/>
          </ac:spMkLst>
        </pc:spChg>
      </pc:sldChg>
      <pc:sldChg chg="addSp modSp add del mod">
        <pc:chgData name="이 제연" userId="9d4560c756d54f0d" providerId="LiveId" clId="{3027FEB1-204D-40A4-9B70-77CFA5E88629}" dt="2021-01-05T00:42:29.298" v="1525" actId="47"/>
        <pc:sldMkLst>
          <pc:docMk/>
          <pc:sldMk cId="3835067715" sldId="356"/>
        </pc:sldMkLst>
        <pc:spChg chg="mod">
          <ac:chgData name="이 제연" userId="9d4560c756d54f0d" providerId="LiveId" clId="{3027FEB1-204D-40A4-9B70-77CFA5E88629}" dt="2021-01-05T00:07:30.244" v="1222" actId="20577"/>
          <ac:spMkLst>
            <pc:docMk/>
            <pc:sldMk cId="3835067715" sldId="356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16:33.901" v="1412" actId="20577"/>
          <ac:spMkLst>
            <pc:docMk/>
            <pc:sldMk cId="3835067715" sldId="356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0:10:33.810" v="1254" actId="1076"/>
          <ac:picMkLst>
            <pc:docMk/>
            <pc:sldMk cId="3835067715" sldId="356"/>
            <ac:picMk id="6" creationId="{705C42AB-A5C4-4F6C-AA1B-F3968E40F28E}"/>
          </ac:picMkLst>
        </pc:picChg>
      </pc:sldChg>
      <pc:sldChg chg="modSp add mod">
        <pc:chgData name="이 제연" userId="9d4560c756d54f0d" providerId="LiveId" clId="{3027FEB1-204D-40A4-9B70-77CFA5E88629}" dt="2021-01-05T04:40:58.929" v="2736" actId="20577"/>
        <pc:sldMkLst>
          <pc:docMk/>
          <pc:sldMk cId="446814154" sldId="357"/>
        </pc:sldMkLst>
        <pc:spChg chg="mod">
          <ac:chgData name="이 제연" userId="9d4560c756d54f0d" providerId="LiveId" clId="{3027FEB1-204D-40A4-9B70-77CFA5E88629}" dt="2021-01-05T04:40:58.929" v="2736" actId="20577"/>
          <ac:spMkLst>
            <pc:docMk/>
            <pc:sldMk cId="446814154" sldId="357"/>
            <ac:spMk id="4" creationId="{00000000-0000-0000-0000-000000000000}"/>
          </ac:spMkLst>
        </pc:spChg>
      </pc:sldChg>
      <pc:sldChg chg="addSp delSp modSp add del mod">
        <pc:chgData name="이 제연" userId="9d4560c756d54f0d" providerId="LiveId" clId="{3027FEB1-204D-40A4-9B70-77CFA5E88629}" dt="2021-01-05T00:42:47.507" v="1531" actId="47"/>
        <pc:sldMkLst>
          <pc:docMk/>
          <pc:sldMk cId="313418789" sldId="358"/>
        </pc:sldMkLst>
        <pc:spChg chg="mod">
          <ac:chgData name="이 제연" userId="9d4560c756d54f0d" providerId="LiveId" clId="{3027FEB1-204D-40A4-9B70-77CFA5E88629}" dt="2021-01-05T00:33:24.193" v="1484" actId="20577"/>
          <ac:spMkLst>
            <pc:docMk/>
            <pc:sldMk cId="313418789" sldId="358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0:42:41.967" v="1530" actId="478"/>
          <ac:spMkLst>
            <pc:docMk/>
            <pc:sldMk cId="313418789" sldId="358"/>
            <ac:spMk id="8" creationId="{F920D75F-BE80-45D5-A85B-0CE6DC3ADE30}"/>
          </ac:spMkLst>
        </pc:spChg>
        <pc:picChg chg="del">
          <ac:chgData name="이 제연" userId="9d4560c756d54f0d" providerId="LiveId" clId="{3027FEB1-204D-40A4-9B70-77CFA5E88629}" dt="2021-01-05T00:25:58.081" v="1442" actId="478"/>
          <ac:picMkLst>
            <pc:docMk/>
            <pc:sldMk cId="313418789" sldId="358"/>
            <ac:picMk id="6" creationId="{705C42AB-A5C4-4F6C-AA1B-F3968E40F28E}"/>
          </ac:picMkLst>
        </pc:picChg>
        <pc:picChg chg="add mod">
          <ac:chgData name="이 제연" userId="9d4560c756d54f0d" providerId="LiveId" clId="{3027FEB1-204D-40A4-9B70-77CFA5E88629}" dt="2021-01-05T00:42:35.887" v="1528" actId="1076"/>
          <ac:picMkLst>
            <pc:docMk/>
            <pc:sldMk cId="313418789" sldId="358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4:17:55.752" v="2555" actId="5793"/>
        <pc:sldMkLst>
          <pc:docMk/>
          <pc:sldMk cId="3014886492" sldId="359"/>
        </pc:sldMkLst>
        <pc:spChg chg="mod">
          <ac:chgData name="이 제연" userId="9d4560c756d54f0d" providerId="LiveId" clId="{3027FEB1-204D-40A4-9B70-77CFA5E88629}" dt="2021-01-05T00:43:03.116" v="1534" actId="6549"/>
          <ac:spMkLst>
            <pc:docMk/>
            <pc:sldMk cId="3014886492" sldId="359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17:55.752" v="2555" actId="5793"/>
          <ac:spMkLst>
            <pc:docMk/>
            <pc:sldMk cId="3014886492" sldId="359"/>
            <ac:spMk id="4" creationId="{00000000-0000-0000-0000-000000000000}"/>
          </ac:spMkLst>
        </pc:spChg>
        <pc:spChg chg="del">
          <ac:chgData name="이 제연" userId="9d4560c756d54f0d" providerId="LiveId" clId="{3027FEB1-204D-40A4-9B70-77CFA5E88629}" dt="2021-01-05T00:41:32.107" v="1522" actId="478"/>
          <ac:spMkLst>
            <pc:docMk/>
            <pc:sldMk cId="3014886492" sldId="359"/>
            <ac:spMk id="8" creationId="{F920D75F-BE80-45D5-A85B-0CE6DC3ADE30}"/>
          </ac:spMkLst>
        </pc:spChg>
        <pc:picChg chg="add del mod">
          <ac:chgData name="이 제연" userId="9d4560c756d54f0d" providerId="LiveId" clId="{3027FEB1-204D-40A4-9B70-77CFA5E88629}" dt="2021-01-05T00:56:13.244" v="1612" actId="478"/>
          <ac:picMkLst>
            <pc:docMk/>
            <pc:sldMk cId="3014886492" sldId="359"/>
            <ac:picMk id="6" creationId="{8E14EB20-BEFE-45AA-934B-CF229772ECF3}"/>
          </ac:picMkLst>
        </pc:picChg>
        <pc:picChg chg="del mod">
          <ac:chgData name="이 제연" userId="9d4560c756d54f0d" providerId="LiveId" clId="{3027FEB1-204D-40A4-9B70-77CFA5E88629}" dt="2021-01-05T03:03:22.523" v="2173" actId="21"/>
          <ac:picMkLst>
            <pc:docMk/>
            <pc:sldMk cId="3014886492" sldId="359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1:40:04.424" v="1958" actId="14100"/>
        <pc:sldMkLst>
          <pc:docMk/>
          <pc:sldMk cId="964295648" sldId="360"/>
        </pc:sldMkLst>
        <pc:spChg chg="mod">
          <ac:chgData name="이 제연" userId="9d4560c756d54f0d" providerId="LiveId" clId="{3027FEB1-204D-40A4-9B70-77CFA5E88629}" dt="2021-01-05T01:14:31.378" v="1796" actId="20577"/>
          <ac:spMkLst>
            <pc:docMk/>
            <pc:sldMk cId="964295648" sldId="360"/>
            <ac:spMk id="2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1:39:58.184" v="1955" actId="15"/>
          <ac:spMkLst>
            <pc:docMk/>
            <pc:sldMk cId="964295648" sldId="360"/>
            <ac:spMk id="4" creationId="{00000000-0000-0000-0000-000000000000}"/>
          </ac:spMkLst>
        </pc:spChg>
        <pc:picChg chg="add del mod ord">
          <ac:chgData name="이 제연" userId="9d4560c756d54f0d" providerId="LiveId" clId="{3027FEB1-204D-40A4-9B70-77CFA5E88629}" dt="2021-01-05T01:37:54.879" v="1809" actId="22"/>
          <ac:picMkLst>
            <pc:docMk/>
            <pc:sldMk cId="964295648" sldId="360"/>
            <ac:picMk id="6" creationId="{8096D385-3209-4E3F-A583-DC4B7DDC0D9E}"/>
          </ac:picMkLst>
        </pc:picChg>
        <pc:picChg chg="del mod">
          <ac:chgData name="이 제연" userId="9d4560c756d54f0d" providerId="LiveId" clId="{3027FEB1-204D-40A4-9B70-77CFA5E88629}" dt="2021-01-05T00:55:30.403" v="1576" actId="478"/>
          <ac:picMkLst>
            <pc:docMk/>
            <pc:sldMk cId="964295648" sldId="360"/>
            <ac:picMk id="7" creationId="{9F987552-B4B6-46A2-ABB1-6CAE39346740}"/>
          </ac:picMkLst>
        </pc:picChg>
        <pc:picChg chg="add mod">
          <ac:chgData name="이 제연" userId="9d4560c756d54f0d" providerId="LiveId" clId="{3027FEB1-204D-40A4-9B70-77CFA5E88629}" dt="2021-01-05T01:40:04.424" v="1958" actId="14100"/>
          <ac:picMkLst>
            <pc:docMk/>
            <pc:sldMk cId="964295648" sldId="360"/>
            <ac:picMk id="9" creationId="{994A8666-ED22-46B3-BCDC-A451A30DCF36}"/>
          </ac:picMkLst>
        </pc:picChg>
        <pc:picChg chg="add mod">
          <ac:chgData name="이 제연" userId="9d4560c756d54f0d" providerId="LiveId" clId="{3027FEB1-204D-40A4-9B70-77CFA5E88629}" dt="2021-01-05T01:40:02.224" v="1957" actId="1076"/>
          <ac:picMkLst>
            <pc:docMk/>
            <pc:sldMk cId="964295648" sldId="360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0:59:37.959" v="1666" actId="1076"/>
        <pc:sldMkLst>
          <pc:docMk/>
          <pc:sldMk cId="2996250670" sldId="361"/>
        </pc:sldMkLst>
        <pc:spChg chg="mod">
          <ac:chgData name="이 제연" userId="9d4560c756d54f0d" providerId="LiveId" clId="{3027FEB1-204D-40A4-9B70-77CFA5E88629}" dt="2021-01-05T00:56:10.534" v="1611" actId="20577"/>
          <ac:spMkLst>
            <pc:docMk/>
            <pc:sldMk cId="2996250670" sldId="361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59:33.853" v="1665" actId="20577"/>
          <ac:spMkLst>
            <pc:docMk/>
            <pc:sldMk cId="2996250670" sldId="361"/>
            <ac:spMk id="4" creationId="{00000000-0000-0000-0000-000000000000}"/>
          </ac:spMkLst>
        </pc:spChg>
        <pc:picChg chg="mod">
          <ac:chgData name="이 제연" userId="9d4560c756d54f0d" providerId="LiveId" clId="{3027FEB1-204D-40A4-9B70-77CFA5E88629}" dt="2021-01-05T00:59:37.959" v="1666" actId="1076"/>
          <ac:picMkLst>
            <pc:docMk/>
            <pc:sldMk cId="2996250670" sldId="361"/>
            <ac:picMk id="6" creationId="{8E14EB20-BEFE-45AA-934B-CF229772ECF3}"/>
          </ac:picMkLst>
        </pc:picChg>
        <pc:picChg chg="del">
          <ac:chgData name="이 제연" userId="9d4560c756d54f0d" providerId="LiveId" clId="{3027FEB1-204D-40A4-9B70-77CFA5E88629}" dt="2021-01-05T00:56:16.994" v="1613" actId="478"/>
          <ac:picMkLst>
            <pc:docMk/>
            <pc:sldMk cId="2996250670" sldId="361"/>
            <ac:picMk id="7" creationId="{9F987552-B4B6-46A2-ABB1-6CAE39346740}"/>
          </ac:picMkLst>
        </pc:picChg>
      </pc:sldChg>
      <pc:sldChg chg="addSp modSp add del mod">
        <pc:chgData name="이 제연" userId="9d4560c756d54f0d" providerId="LiveId" clId="{3027FEB1-204D-40A4-9B70-77CFA5E88629}" dt="2021-01-05T01:14:20.843" v="1794" actId="47"/>
        <pc:sldMkLst>
          <pc:docMk/>
          <pc:sldMk cId="1073209526" sldId="362"/>
        </pc:sldMkLst>
        <pc:spChg chg="add mod">
          <ac:chgData name="이 제연" userId="9d4560c756d54f0d" providerId="LiveId" clId="{3027FEB1-204D-40A4-9B70-77CFA5E88629}" dt="2021-01-05T01:03:17.407" v="1724" actId="1076"/>
          <ac:spMkLst>
            <pc:docMk/>
            <pc:sldMk cId="1073209526" sldId="362"/>
            <ac:spMk id="5" creationId="{947D6B8C-1F85-48D6-B524-A73EB96291E0}"/>
          </ac:spMkLst>
        </pc:spChg>
        <pc:cxnChg chg="add mod">
          <ac:chgData name="이 제연" userId="9d4560c756d54f0d" providerId="LiveId" clId="{3027FEB1-204D-40A4-9B70-77CFA5E88629}" dt="2021-01-05T01:03:12.983" v="1723" actId="14100"/>
          <ac:cxnSpMkLst>
            <pc:docMk/>
            <pc:sldMk cId="1073209526" sldId="362"/>
            <ac:cxnSpMk id="8" creationId="{D2B4D250-1071-4A44-B6A2-FE04273903F3}"/>
          </ac:cxnSpMkLst>
        </pc:cxnChg>
      </pc:sldChg>
      <pc:sldChg chg="addSp delSp modSp add mod">
        <pc:chgData name="이 제연" userId="9d4560c756d54f0d" providerId="LiveId" clId="{3027FEB1-204D-40A4-9B70-77CFA5E88629}" dt="2021-01-05T01:09:14.506" v="1793" actId="14100"/>
        <pc:sldMkLst>
          <pc:docMk/>
          <pc:sldMk cId="2240209413" sldId="363"/>
        </pc:sldMkLst>
        <pc:spChg chg="mod">
          <ac:chgData name="이 제연" userId="9d4560c756d54f0d" providerId="LiveId" clId="{3027FEB1-204D-40A4-9B70-77CFA5E88629}" dt="2021-01-05T01:09:08.807" v="1791" actId="1076"/>
          <ac:spMkLst>
            <pc:docMk/>
            <pc:sldMk cId="2240209413" sldId="363"/>
            <ac:spMk id="5" creationId="{947D6B8C-1F85-48D6-B524-A73EB96291E0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7" creationId="{A2946042-F5EE-4E4C-874B-0B3AF7C991B8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9" creationId="{445933BC-FD4E-4CC3-8B57-10A459593BFE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17" creationId="{A6256741-E05E-44F8-A437-D921E0A27104}"/>
          </ac:spMkLst>
        </pc:spChg>
        <pc:picChg chg="add mod">
          <ac:chgData name="이 제연" userId="9d4560c756d54f0d" providerId="LiveId" clId="{3027FEB1-204D-40A4-9B70-77CFA5E88629}" dt="2021-01-05T01:09:04.747" v="1790" actId="1076"/>
          <ac:picMkLst>
            <pc:docMk/>
            <pc:sldMk cId="2240209413" sldId="363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1:09:14.506" v="1793" actId="14100"/>
          <ac:cxnSpMkLst>
            <pc:docMk/>
            <pc:sldMk cId="2240209413" sldId="363"/>
            <ac:cxnSpMk id="8" creationId="{D2B4D250-1071-4A44-B6A2-FE04273903F3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1" creationId="{860085DA-AFDE-4296-A9D7-ADE99B4E54FB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3" creationId="{8A8EC92E-7679-4280-A353-FCDDD2D80197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4" creationId="{B101F1DC-E95B-43CC-A07F-AC046B383A06}"/>
          </ac:cxnSpMkLst>
        </pc:cxnChg>
      </pc:sldChg>
      <pc:sldChg chg="addSp delSp modSp add mod">
        <pc:chgData name="이 제연" userId="9d4560c756d54f0d" providerId="LiveId" clId="{3027FEB1-204D-40A4-9B70-77CFA5E88629}" dt="2021-01-05T01:42:39.932" v="1997" actId="1076"/>
        <pc:sldMkLst>
          <pc:docMk/>
          <pc:sldMk cId="2508328411" sldId="364"/>
        </pc:sldMkLst>
        <pc:spChg chg="mod">
          <ac:chgData name="이 제연" userId="9d4560c756d54f0d" providerId="LiveId" clId="{3027FEB1-204D-40A4-9B70-77CFA5E88629}" dt="2021-01-05T01:42:19.320" v="1994" actId="20577"/>
          <ac:spMkLst>
            <pc:docMk/>
            <pc:sldMk cId="2508328411" sldId="364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1:42:39.932" v="1997" actId="1076"/>
          <ac:picMkLst>
            <pc:docMk/>
            <pc:sldMk cId="2508328411" sldId="364"/>
            <ac:picMk id="6" creationId="{467C86A2-4DD2-4C42-8B99-05827C16695D}"/>
          </ac:picMkLst>
        </pc:picChg>
        <pc:picChg chg="del">
          <ac:chgData name="이 제연" userId="9d4560c756d54f0d" providerId="LiveId" clId="{3027FEB1-204D-40A4-9B70-77CFA5E88629}" dt="2021-01-05T01:41:56.753" v="1960" actId="478"/>
          <ac:picMkLst>
            <pc:docMk/>
            <pc:sldMk cId="2508328411" sldId="364"/>
            <ac:picMk id="9" creationId="{994A8666-ED22-46B3-BCDC-A451A30DCF36}"/>
          </ac:picMkLst>
        </pc:picChg>
        <pc:picChg chg="del">
          <ac:chgData name="이 제연" userId="9d4560c756d54f0d" providerId="LiveId" clId="{3027FEB1-204D-40A4-9B70-77CFA5E88629}" dt="2021-01-05T01:41:56.991" v="1961" actId="478"/>
          <ac:picMkLst>
            <pc:docMk/>
            <pc:sldMk cId="2508328411" sldId="364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4:41:50.599" v="2796" actId="14"/>
        <pc:sldMkLst>
          <pc:docMk/>
          <pc:sldMk cId="3724741125" sldId="365"/>
        </pc:sldMkLst>
        <pc:spChg chg="mod">
          <ac:chgData name="이 제연" userId="9d4560c756d54f0d" providerId="LiveId" clId="{3027FEB1-204D-40A4-9B70-77CFA5E88629}" dt="2021-01-05T02:10:02.947" v="2018" actId="20577"/>
          <ac:spMkLst>
            <pc:docMk/>
            <pc:sldMk cId="3724741125" sldId="365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41:50.599" v="2796" actId="14"/>
          <ac:spMkLst>
            <pc:docMk/>
            <pc:sldMk cId="3724741125" sldId="365"/>
            <ac:spMk id="4" creationId="{00000000-0000-0000-0000-000000000000}"/>
          </ac:spMkLst>
        </pc:spChg>
        <pc:picChg chg="del">
          <ac:chgData name="이 제연" userId="9d4560c756d54f0d" providerId="LiveId" clId="{3027FEB1-204D-40A4-9B70-77CFA5E88629}" dt="2021-01-05T02:10:24.235" v="2019" actId="478"/>
          <ac:picMkLst>
            <pc:docMk/>
            <pc:sldMk cId="3724741125" sldId="365"/>
            <ac:picMk id="6" creationId="{467C86A2-4DD2-4C42-8B99-05827C16695D}"/>
          </ac:picMkLst>
        </pc:picChg>
      </pc:sldChg>
      <pc:sldChg chg="addSp delSp modSp add mod">
        <pc:chgData name="이 제연" userId="9d4560c756d54f0d" providerId="LiveId" clId="{3027FEB1-204D-40A4-9B70-77CFA5E88629}" dt="2021-01-05T03:03:59.817" v="2184" actId="732"/>
        <pc:sldMkLst>
          <pc:docMk/>
          <pc:sldMk cId="711042961" sldId="366"/>
        </pc:sldMkLst>
        <pc:spChg chg="del">
          <ac:chgData name="이 제연" userId="9d4560c756d54f0d" providerId="LiveId" clId="{3027FEB1-204D-40A4-9B70-77CFA5E88629}" dt="2021-01-05T03:03:46.845" v="2181" actId="478"/>
          <ac:spMkLst>
            <pc:docMk/>
            <pc:sldMk cId="711042961" sldId="366"/>
            <ac:spMk id="5" creationId="{947D6B8C-1F85-48D6-B524-A73EB96291E0}"/>
          </ac:spMkLst>
        </pc:spChg>
        <pc:picChg chg="add mod modCrop">
          <ac:chgData name="이 제연" userId="9d4560c756d54f0d" providerId="LiveId" clId="{3027FEB1-204D-40A4-9B70-77CFA5E88629}" dt="2021-01-05T03:03:59.817" v="2184" actId="732"/>
          <ac:picMkLst>
            <pc:docMk/>
            <pc:sldMk cId="711042961" sldId="366"/>
            <ac:picMk id="9" creationId="{CC93C0FB-3BBC-47E2-87C9-736011721FE8}"/>
          </ac:picMkLst>
        </pc:picChg>
        <pc:picChg chg="del">
          <ac:chgData name="이 제연" userId="9d4560c756d54f0d" providerId="LiveId" clId="{3027FEB1-204D-40A4-9B70-77CFA5E88629}" dt="2021-01-05T03:03:28.283" v="2175" actId="478"/>
          <ac:picMkLst>
            <pc:docMk/>
            <pc:sldMk cId="711042961" sldId="366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3:03:49.745" v="2182" actId="14100"/>
          <ac:cxnSpMkLst>
            <pc:docMk/>
            <pc:sldMk cId="711042961" sldId="366"/>
            <ac:cxnSpMk id="8" creationId="{D2B4D250-1071-4A44-B6A2-FE04273903F3}"/>
          </ac:cxnSpMkLst>
        </pc:cxnChg>
      </pc:sldChg>
      <pc:sldChg chg="modSp add mod">
        <pc:chgData name="이 제연" userId="9d4560c756d54f0d" providerId="LiveId" clId="{3027FEB1-204D-40A4-9B70-77CFA5E88629}" dt="2021-01-05T04:32:56.210" v="2703" actId="20577"/>
        <pc:sldMkLst>
          <pc:docMk/>
          <pc:sldMk cId="1523212188" sldId="367"/>
        </pc:sldMkLst>
        <pc:spChg chg="mod">
          <ac:chgData name="이 제연" userId="9d4560c756d54f0d" providerId="LiveId" clId="{3027FEB1-204D-40A4-9B70-77CFA5E88629}" dt="2021-01-05T04:32:56.210" v="2703" actId="20577"/>
          <ac:spMkLst>
            <pc:docMk/>
            <pc:sldMk cId="1523212188" sldId="367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2021-01-05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2021-01-05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693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58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253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50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476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347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29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742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061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283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48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082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46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48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775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83" y="47129"/>
            <a:ext cx="395681" cy="394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484964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74489" y="47129"/>
            <a:ext cx="395681" cy="394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870170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B0CFBD1-9027-854A-97B6-2125F783E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021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824948"/>
            <a:ext cx="11102008" cy="5352015"/>
          </a:xfrm>
        </p:spPr>
        <p:txBody>
          <a:bodyPr/>
          <a:lstStyle>
            <a:lvl1pPr marL="457200" indent="-457200">
              <a:lnSpc>
                <a:spcPct val="120000"/>
              </a:lnSpc>
              <a:buFont typeface="Wingdings" panose="05000000000000000000" pitchFamily="2" charset="2"/>
              <a:buChar char="§"/>
              <a:defRPr sz="2800"/>
            </a:lvl1pPr>
            <a:lvl2pPr marL="685800" indent="-228600">
              <a:lnSpc>
                <a:spcPct val="200000"/>
              </a:lnSpc>
              <a:buFontTx/>
              <a:buChar char="-"/>
              <a:defRPr sz="2200"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33C817AD-2FEF-BE41-B460-CDDB2BF6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06" y="6562139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Content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0" y="2261506"/>
            <a:ext cx="11759209" cy="639243"/>
          </a:xfrm>
        </p:spPr>
        <p:txBody>
          <a:bodyPr anchor="t"/>
          <a:lstStyle/>
          <a:p>
            <a:r>
              <a:rPr kumimoji="1" lang="en-US" altLang="ko-KR" dirty="0"/>
              <a:t>Effective Concurrency Testing</a:t>
            </a:r>
            <a:br>
              <a:rPr kumimoji="1" lang="en-US" altLang="ko-KR" dirty="0"/>
            </a:br>
            <a:r>
              <a:rPr kumimoji="1" lang="en-US" altLang="ko-KR" dirty="0"/>
              <a:t>for Distributed Systems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2021. 01. 05</a:t>
            </a:r>
          </a:p>
          <a:p>
            <a:r>
              <a:rPr kumimoji="1" lang="en-US" altLang="ko-KR" dirty="0"/>
              <a:t>Presentation by Lee, </a:t>
            </a:r>
            <a:r>
              <a:rPr kumimoji="1" lang="en-US" altLang="ko-KR" dirty="0" err="1"/>
              <a:t>Jeyeon</a:t>
            </a:r>
            <a:endParaRPr kumimoji="1" lang="en-US" altLang="ko-KR" dirty="0"/>
          </a:p>
          <a:p>
            <a:r>
              <a:rPr kumimoji="1" lang="en-US" altLang="ko-KR" dirty="0"/>
              <a:t>2reenact@dankook.ac.kr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90920" y="3473814"/>
            <a:ext cx="8329179" cy="693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i="1" dirty="0" err="1">
                <a:solidFill>
                  <a:schemeClr val="bg1"/>
                </a:solidFill>
              </a:rPr>
              <a:t>Xinhao</a:t>
            </a:r>
            <a:r>
              <a:rPr lang="en-US" altLang="ko-KR" sz="1700" i="1" dirty="0">
                <a:solidFill>
                  <a:schemeClr val="bg1"/>
                </a:solidFill>
              </a:rPr>
              <a:t> Yuan, </a:t>
            </a:r>
            <a:r>
              <a:rPr lang="en-US" altLang="ko-KR" sz="1700" i="1" dirty="0" err="1">
                <a:solidFill>
                  <a:schemeClr val="bg1"/>
                </a:solidFill>
              </a:rPr>
              <a:t>Junfeng</a:t>
            </a:r>
            <a:r>
              <a:rPr lang="en-US" altLang="ko-KR" sz="1700" i="1" dirty="0">
                <a:solidFill>
                  <a:schemeClr val="bg1"/>
                </a:solidFill>
              </a:rPr>
              <a:t> Yang</a:t>
            </a:r>
          </a:p>
          <a:p>
            <a:pPr algn="l"/>
            <a:r>
              <a:rPr lang="en-US" altLang="ko-KR" sz="1400" i="1" dirty="0">
                <a:solidFill>
                  <a:schemeClr val="bg1"/>
                </a:solidFill>
              </a:rPr>
              <a:t>ASPLOS, 2020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1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Errors Found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Errors in Distributed Systems</a:t>
            </a:r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14EB20-BEFE-45AA-934B-CF229772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6" y="1465263"/>
            <a:ext cx="5124450" cy="240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D6B8C-1F85-48D6-B524-A73EB96291E0}"/>
              </a:ext>
            </a:extLst>
          </p:cNvPr>
          <p:cNvSpPr txBox="1"/>
          <p:nvPr/>
        </p:nvSpPr>
        <p:spPr>
          <a:xfrm>
            <a:off x="6988717" y="846398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deadlocks caused by circular wait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B4D250-1071-4A44-B6A2-FE04273903F3}"/>
              </a:ext>
            </a:extLst>
          </p:cNvPr>
          <p:cNvCxnSpPr>
            <a:cxnSpLocks/>
          </p:cNvCxnSpPr>
          <p:nvPr/>
        </p:nvCxnSpPr>
        <p:spPr>
          <a:xfrm flipV="1">
            <a:off x="5621858" y="1234059"/>
            <a:ext cx="1366859" cy="662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AAEFE67-F59A-465D-9E1C-DF542BD37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344" y="1312062"/>
            <a:ext cx="3396735" cy="53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Errors Found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Errors in Distributed Systems</a:t>
            </a:r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14EB20-BEFE-45AA-934B-CF229772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6" y="1465263"/>
            <a:ext cx="5124450" cy="24003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B4D250-1071-4A44-B6A2-FE04273903F3}"/>
              </a:ext>
            </a:extLst>
          </p:cNvPr>
          <p:cNvCxnSpPr>
            <a:cxnSpLocks/>
          </p:cNvCxnSpPr>
          <p:nvPr/>
        </p:nvCxnSpPr>
        <p:spPr>
          <a:xfrm>
            <a:off x="5412570" y="2400897"/>
            <a:ext cx="1287926" cy="60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C93C0FB-3BBC-47E2-87C9-736011721F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5" r="6392"/>
          <a:stretch/>
        </p:blipFill>
        <p:spPr>
          <a:xfrm>
            <a:off x="6870700" y="2250719"/>
            <a:ext cx="4495800" cy="37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4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 of Trial for Error Detection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Error Detection Performance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A8666-ED22-46B3-BCDC-A451A30D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37" y="1457325"/>
            <a:ext cx="4119563" cy="859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A1871B-C0F0-4C19-864F-A043ADF39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37" y="2997752"/>
            <a:ext cx="71532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Real-time performance of Morpheus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7C86A2-4DD2-4C42-8B99-05827C16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1795980"/>
            <a:ext cx="5905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2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Conclusion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Conclusion</a:t>
            </a:r>
          </a:p>
          <a:p>
            <a:pPr lvl="1"/>
            <a:r>
              <a:rPr lang="en-US" altLang="ko-KR" dirty="0"/>
              <a:t>Concurrency in distributed systems hard to reason</a:t>
            </a:r>
          </a:p>
          <a:p>
            <a:pPr lvl="1"/>
            <a:r>
              <a:rPr lang="en-US" altLang="ko-KR" dirty="0"/>
              <a:t>Morpheus effectively coincide simple root cause of concurrency errors</a:t>
            </a:r>
          </a:p>
          <a:p>
            <a:pPr lvl="2"/>
            <a:r>
              <a:rPr lang="en-US" altLang="ko-KR" dirty="0"/>
              <a:t>POS – protocol-level error</a:t>
            </a:r>
          </a:p>
          <a:p>
            <a:pPr lvl="2"/>
            <a:r>
              <a:rPr lang="en-US" altLang="ko-KR" dirty="0"/>
              <a:t>~8000 lines Erlang code</a:t>
            </a:r>
          </a:p>
          <a:p>
            <a:pPr lvl="2"/>
            <a:r>
              <a:rPr lang="en-US" altLang="ko-KR"/>
              <a:t>Conflict analysis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74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0" y="2261506"/>
            <a:ext cx="11759209" cy="639243"/>
          </a:xfrm>
        </p:spPr>
        <p:txBody>
          <a:bodyPr anchor="t"/>
          <a:lstStyle/>
          <a:p>
            <a:r>
              <a:rPr kumimoji="1" lang="en-US" altLang="ko-KR" dirty="0"/>
              <a:t>Effective Concurrency Testing</a:t>
            </a:r>
            <a:br>
              <a:rPr kumimoji="1" lang="en-US" altLang="ko-KR" dirty="0"/>
            </a:br>
            <a:r>
              <a:rPr kumimoji="1" lang="en-US" altLang="ko-KR" dirty="0"/>
              <a:t>for Distributed Systems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2021. 01. 05</a:t>
            </a:r>
          </a:p>
          <a:p>
            <a:r>
              <a:rPr kumimoji="1" lang="en-US" altLang="ko-KR" dirty="0"/>
              <a:t>Presentation by Lee, </a:t>
            </a:r>
            <a:r>
              <a:rPr kumimoji="1" lang="en-US" altLang="ko-KR" dirty="0" err="1"/>
              <a:t>Jeyeon</a:t>
            </a:r>
            <a:endParaRPr kumimoji="1" lang="en-US" altLang="ko-KR" dirty="0"/>
          </a:p>
          <a:p>
            <a:r>
              <a:rPr kumimoji="1" lang="en-US" altLang="ko-KR" dirty="0"/>
              <a:t>2reenact@dankook.ac.kr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90920" y="3473814"/>
            <a:ext cx="8329179" cy="693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i="1" dirty="0" err="1">
                <a:solidFill>
                  <a:schemeClr val="bg1"/>
                </a:solidFill>
              </a:rPr>
              <a:t>Xinhao</a:t>
            </a:r>
            <a:r>
              <a:rPr lang="en-US" altLang="ko-KR" sz="1700" i="1" dirty="0">
                <a:solidFill>
                  <a:schemeClr val="bg1"/>
                </a:solidFill>
              </a:rPr>
              <a:t> Yuan, </a:t>
            </a:r>
            <a:r>
              <a:rPr lang="en-US" altLang="ko-KR" sz="1700" i="1" dirty="0" err="1">
                <a:solidFill>
                  <a:schemeClr val="bg1"/>
                </a:solidFill>
              </a:rPr>
              <a:t>Junfeng</a:t>
            </a:r>
            <a:r>
              <a:rPr lang="en-US" altLang="ko-KR" sz="1700" i="1" dirty="0">
                <a:solidFill>
                  <a:schemeClr val="bg1"/>
                </a:solidFill>
              </a:rPr>
              <a:t> Yang</a:t>
            </a:r>
          </a:p>
          <a:p>
            <a:pPr algn="l"/>
            <a:r>
              <a:rPr lang="en-US" altLang="ko-KR" sz="1400" i="1" dirty="0">
                <a:solidFill>
                  <a:schemeClr val="bg1"/>
                </a:solidFill>
              </a:rPr>
              <a:t>ASPLOS, 2020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4E7F3-F80C-4595-B866-1DBBF2858FCD}"/>
              </a:ext>
            </a:extLst>
          </p:cNvPr>
          <p:cNvSpPr txBox="1"/>
          <p:nvPr/>
        </p:nvSpPr>
        <p:spPr>
          <a:xfrm>
            <a:off x="4595340" y="4497457"/>
            <a:ext cx="2750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kumimoji="1" lang="ko-KR" altLang="en-US" sz="4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944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DD63C-DA25-764F-9C33-B39580A3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8625" y="1359602"/>
            <a:ext cx="4715425" cy="44497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800" dirty="0"/>
              <a:t>Introduction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Morpheus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Errors Found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Evaluation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/>
              <a:t>Conclusion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r>
              <a:rPr kumimoji="1" lang="en-US" altLang="ko-KR" sz="1000" dirty="0"/>
              <a:t>2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653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06896" y="850348"/>
            <a:ext cx="11102008" cy="535201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Distributed Systems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Wide deployment, but hard to reason about correctness</a:t>
            </a:r>
          </a:p>
          <a:p>
            <a:pPr lvl="1"/>
            <a:r>
              <a:rPr lang="en-US" altLang="ko-KR" dirty="0"/>
              <a:t>Systematic testing, model checking </a:t>
            </a:r>
          </a:p>
          <a:p>
            <a:pPr lvl="1"/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CB6A93-AD5A-4C31-B58A-4F31AADB9D5C}"/>
              </a:ext>
            </a:extLst>
          </p:cNvPr>
          <p:cNvGrpSpPr/>
          <p:nvPr/>
        </p:nvGrpSpPr>
        <p:grpSpPr>
          <a:xfrm>
            <a:off x="969168" y="1542131"/>
            <a:ext cx="8628063" cy="2993490"/>
            <a:chOff x="969168" y="1542131"/>
            <a:chExt cx="8628063" cy="29934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558C92D-52E2-464F-AFB8-66F6D1D1AF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313"/>
            <a:stretch/>
          </p:blipFill>
          <p:spPr>
            <a:xfrm>
              <a:off x="969168" y="1542131"/>
              <a:ext cx="8628063" cy="1958824"/>
            </a:xfrm>
            <a:prstGeom prst="rect">
              <a:avLst/>
            </a:prstGeom>
          </p:spPr>
        </p:pic>
        <p:pic>
          <p:nvPicPr>
            <p:cNvPr id="1026" name="Picture 2" descr="Ceph Homepage - Ceph">
              <a:extLst>
                <a:ext uri="{FF2B5EF4-FFF2-40B4-BE49-F238E27FC236}">
                  <a16:creationId xmlns:a16="http://schemas.microsoft.com/office/drawing/2014/main" id="{2FE0E0F4-65FC-48B2-9B7B-ABC8F444C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972" y="3174008"/>
              <a:ext cx="1094649" cy="136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imply Install: Apache Hadoop. Hadoop is one of the most mature and… | by  Hoa Nguyen | Insight">
              <a:extLst>
                <a:ext uri="{FF2B5EF4-FFF2-40B4-BE49-F238E27FC236}">
                  <a16:creationId xmlns:a16="http://schemas.microsoft.com/office/drawing/2014/main" id="{9B4C67D9-4849-48EE-9C54-C9B7F91BE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757" y="3366583"/>
              <a:ext cx="3254883" cy="976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pache Spark - Wikipedia">
              <a:extLst>
                <a:ext uri="{FF2B5EF4-FFF2-40B4-BE49-F238E27FC236}">
                  <a16:creationId xmlns:a16="http://schemas.microsoft.com/office/drawing/2014/main" id="{D1DC1398-8DC0-4F69-9B02-553AE9E4A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776" y="3225360"/>
              <a:ext cx="1642873" cy="85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314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Distributed System Test</a:t>
            </a:r>
          </a:p>
          <a:p>
            <a:pPr lvl="1"/>
            <a:r>
              <a:rPr lang="en-US" altLang="ko-KR" dirty="0"/>
              <a:t>Random walk</a:t>
            </a:r>
          </a:p>
          <a:p>
            <a:pPr lvl="2"/>
            <a:r>
              <a:rPr lang="en-US" altLang="ko-KR" dirty="0"/>
              <a:t>randomly pick an operation to execute</a:t>
            </a:r>
          </a:p>
          <a:p>
            <a:pPr lvl="2"/>
            <a:r>
              <a:rPr lang="en-US" altLang="ko-KR" dirty="0"/>
              <a:t>outperformed exhaustive searching</a:t>
            </a:r>
          </a:p>
          <a:p>
            <a:pPr lvl="2"/>
            <a:r>
              <a:rPr lang="en-US" altLang="ko-KR" dirty="0"/>
              <a:t>poor guarantees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PCT(Probabilistic Concurrency Testing)</a:t>
            </a:r>
          </a:p>
          <a:p>
            <a:pPr lvl="2"/>
            <a:r>
              <a:rPr lang="en-US" altLang="ko-KR" dirty="0"/>
              <a:t>bounded number of preemption by changing priorities</a:t>
            </a:r>
          </a:p>
          <a:p>
            <a:pPr lvl="2"/>
            <a:r>
              <a:rPr lang="en-US" altLang="ko-KR" dirty="0"/>
              <a:t>some partial order wastes the preemption and weaken the guarantees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CF7A45-4781-4B97-A28C-7C370A56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995326"/>
            <a:ext cx="3352800" cy="14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Distributed System Test</a:t>
            </a:r>
          </a:p>
          <a:p>
            <a:pPr lvl="1"/>
            <a:r>
              <a:rPr lang="en-US" altLang="ko-KR" dirty="0"/>
              <a:t>POS(Partial Order Sampling)</a:t>
            </a:r>
          </a:p>
          <a:p>
            <a:pPr lvl="2"/>
            <a:r>
              <a:rPr lang="en-US" altLang="ko-KR" dirty="0"/>
              <a:t>assigns random priorities to operations</a:t>
            </a:r>
          </a:p>
          <a:p>
            <a:pPr lvl="2"/>
            <a:r>
              <a:rPr lang="en-US" altLang="ko-KR" dirty="0"/>
              <a:t>much stronger, probabilistic guarantee </a:t>
            </a:r>
          </a:p>
          <a:p>
            <a:pPr lvl="2"/>
            <a:r>
              <a:rPr lang="en-US" altLang="ko-KR" dirty="0"/>
              <a:t>protocol-level errors</a:t>
            </a:r>
          </a:p>
          <a:p>
            <a:pPr lvl="2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1BB53-1FBF-4A3B-B108-FA4C715EAF19}"/>
              </a:ext>
            </a:extLst>
          </p:cNvPr>
          <p:cNvSpPr txBox="1"/>
          <p:nvPr/>
        </p:nvSpPr>
        <p:spPr>
          <a:xfrm>
            <a:off x="4343400" y="5173703"/>
            <a:ext cx="767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 err="1">
                <a:latin typeface="LinLibertineT"/>
              </a:rPr>
              <a:t>Xinhao</a:t>
            </a:r>
            <a:r>
              <a:rPr lang="en-US" altLang="ko-KR" sz="1800" b="0" i="0" u="none" strike="noStrike" baseline="0" dirty="0">
                <a:latin typeface="LinLibertineT"/>
              </a:rPr>
              <a:t> Yuan, </a:t>
            </a:r>
            <a:r>
              <a:rPr lang="en-US" altLang="ko-KR" sz="1800" b="0" i="0" u="none" strike="noStrike" baseline="0" dirty="0" err="1">
                <a:latin typeface="LinLibertineT"/>
              </a:rPr>
              <a:t>Junfeng</a:t>
            </a:r>
            <a:r>
              <a:rPr lang="en-US" altLang="ko-KR" sz="1800" b="0" i="0" u="none" strike="noStrike" baseline="0" dirty="0">
                <a:latin typeface="LinLibertineT"/>
              </a:rPr>
              <a:t> Yang, and </a:t>
            </a:r>
            <a:r>
              <a:rPr lang="en-US" altLang="ko-KR" sz="1800" b="0" i="0" u="none" strike="noStrike" baseline="0" dirty="0" err="1">
                <a:latin typeface="LinLibertineT"/>
              </a:rPr>
              <a:t>Ronghui</a:t>
            </a:r>
            <a:r>
              <a:rPr lang="en-US" altLang="ko-KR" sz="1800" b="0" i="0" u="none" strike="noStrike" baseline="0" dirty="0">
                <a:latin typeface="LinLibertineT"/>
              </a:rPr>
              <a:t> Gu. “Partial order aware concurrency</a:t>
            </a:r>
          </a:p>
          <a:p>
            <a:pPr algn="l"/>
            <a:r>
              <a:rPr lang="en-US" altLang="ko-KR" sz="1800" b="0" i="0" u="none" strike="noStrike" baseline="0" dirty="0">
                <a:latin typeface="LinLibertineT"/>
              </a:rPr>
              <a:t>Sampling”. In Hana </a:t>
            </a:r>
            <a:r>
              <a:rPr lang="en-US" altLang="ko-KR" sz="1800" b="0" i="0" u="none" strike="noStrike" baseline="0" dirty="0" err="1">
                <a:latin typeface="LinLibertineT"/>
              </a:rPr>
              <a:t>Chockler</a:t>
            </a:r>
            <a:r>
              <a:rPr lang="en-US" altLang="ko-KR" sz="1800" b="0" i="0" u="none" strike="noStrike" baseline="0" dirty="0">
                <a:latin typeface="LinLibertineT"/>
              </a:rPr>
              <a:t> and Georg </a:t>
            </a:r>
            <a:r>
              <a:rPr lang="en-US" altLang="ko-KR" sz="1800" b="0" i="0" u="none" strike="noStrike" baseline="0" dirty="0" err="1">
                <a:latin typeface="LinLibertineT"/>
              </a:rPr>
              <a:t>Weissenbacher</a:t>
            </a:r>
            <a:r>
              <a:rPr lang="en-US" altLang="ko-KR" sz="1800" b="0" i="0" u="none" strike="noStrike" baseline="0" dirty="0">
                <a:latin typeface="LinLibertineT"/>
              </a:rPr>
              <a:t>, editors,</a:t>
            </a:r>
          </a:p>
          <a:p>
            <a:pPr algn="l"/>
            <a:r>
              <a:rPr lang="en-US" altLang="ko-KR" sz="1800" b="0" i="0" u="none" strike="noStrike" baseline="0" dirty="0">
                <a:latin typeface="LinLibertineTI"/>
              </a:rPr>
              <a:t>Computer Aided Verification</a:t>
            </a:r>
            <a:r>
              <a:rPr lang="en-US" altLang="ko-KR" sz="1800" b="0" i="0" u="none" strike="noStrike" baseline="0" dirty="0">
                <a:latin typeface="LinLibertineT"/>
              </a:rPr>
              <a:t>, pages 317–335, Cham, 2018. Springer</a:t>
            </a:r>
          </a:p>
          <a:p>
            <a:pPr algn="l"/>
            <a:r>
              <a:rPr lang="en-US" altLang="ko-KR" sz="1800" b="0" i="0" u="none" strike="noStrike" baseline="0" dirty="0">
                <a:latin typeface="LinLibertineT"/>
              </a:rPr>
              <a:t>International Publishing.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Morpheus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Morpheus</a:t>
            </a:r>
          </a:p>
          <a:p>
            <a:pPr lvl="1"/>
            <a:r>
              <a:rPr lang="en-US" altLang="ko-KR" dirty="0"/>
              <a:t>Key idea</a:t>
            </a:r>
          </a:p>
          <a:p>
            <a:pPr lvl="2"/>
            <a:r>
              <a:rPr lang="en-US" altLang="ko-KR" dirty="0"/>
              <a:t>conflict analysis</a:t>
            </a:r>
          </a:p>
          <a:p>
            <a:pPr lvl="2"/>
            <a:r>
              <a:rPr lang="en-US" altLang="ko-KR" dirty="0"/>
              <a:t>handle protocol level errors using Erlang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Workflow</a:t>
            </a:r>
          </a:p>
          <a:p>
            <a:pPr lvl="2"/>
            <a:r>
              <a:rPr lang="en-US" altLang="ko-KR" dirty="0"/>
              <a:t>collect available operations</a:t>
            </a:r>
          </a:p>
          <a:p>
            <a:pPr lvl="2"/>
            <a:r>
              <a:rPr lang="en-US" altLang="ko-KR" dirty="0"/>
              <a:t>reliably control their interleaving</a:t>
            </a:r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5C42AB-A5C4-4F6C-AA1B-F3968E40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537" y="1141744"/>
            <a:ext cx="4360396" cy="50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1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Morpheus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Morpheus</a:t>
            </a:r>
          </a:p>
          <a:p>
            <a:pPr lvl="1"/>
            <a:r>
              <a:rPr lang="en-US" altLang="ko-KR" dirty="0"/>
              <a:t>Instrumentation</a:t>
            </a:r>
            <a:r>
              <a:rPr lang="ko-KR" altLang="en-US" dirty="0"/>
              <a:t> </a:t>
            </a:r>
            <a:r>
              <a:rPr lang="en-US" altLang="ko-KR" dirty="0"/>
              <a:t>and isolation</a:t>
            </a:r>
          </a:p>
          <a:p>
            <a:pPr lvl="2"/>
            <a:r>
              <a:rPr lang="en-US" altLang="ko-KR" dirty="0"/>
              <a:t>deterministic ordering</a:t>
            </a:r>
          </a:p>
          <a:p>
            <a:pPr lvl="2"/>
            <a:r>
              <a:rPr lang="en-US" altLang="ko-KR" dirty="0"/>
              <a:t>dynamically transformed prefix</a:t>
            </a:r>
          </a:p>
          <a:p>
            <a:pPr marL="1371600" lvl="3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Timing semantics</a:t>
            </a:r>
          </a:p>
          <a:p>
            <a:pPr lvl="2"/>
            <a:r>
              <a:rPr lang="en-US" altLang="ko-KR" dirty="0"/>
              <a:t>maintain virtual clock</a:t>
            </a:r>
          </a:p>
          <a:p>
            <a:pPr lvl="2"/>
            <a:r>
              <a:rPr lang="en-US" altLang="ko-KR" dirty="0"/>
              <a:t>limited time of deadline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48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Morpheus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Morpheus</a:t>
            </a:r>
          </a:p>
          <a:p>
            <a:pPr lvl="1"/>
            <a:r>
              <a:rPr lang="en-US" altLang="ko-KR" dirty="0"/>
              <a:t>Simulating a distributed environment</a:t>
            </a:r>
          </a:p>
          <a:p>
            <a:pPr lvl="2"/>
            <a:r>
              <a:rPr lang="en-US" altLang="ko-KR" dirty="0"/>
              <a:t>virtual nodes in a single physical node.</a:t>
            </a:r>
          </a:p>
          <a:p>
            <a:pPr lvl="2"/>
            <a:r>
              <a:rPr lang="en-US" altLang="ko-KR" dirty="0"/>
              <a:t>only simulates a fully connected cluster of nodes</a:t>
            </a:r>
          </a:p>
          <a:p>
            <a:pPr marL="1371600" lvl="3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Non-Erlang code</a:t>
            </a:r>
          </a:p>
          <a:p>
            <a:pPr lvl="2"/>
            <a:r>
              <a:rPr lang="en-US" altLang="ko-KR" dirty="0"/>
              <a:t>Interaction with non-Erlang code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321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Errors Found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Errors in Distributed Systems</a:t>
            </a:r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14EB20-BEFE-45AA-934B-CF229772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6" y="1465263"/>
            <a:ext cx="51244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5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13985</TotalTime>
  <Words>378</Words>
  <Application>Microsoft Office PowerPoint</Application>
  <PresentationFormat>와이드스크린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LinLibertineT</vt:lpstr>
      <vt:lpstr>LinLibertineTI</vt:lpstr>
      <vt:lpstr>맑은 고딕</vt:lpstr>
      <vt:lpstr>Arial</vt:lpstr>
      <vt:lpstr>Tahoma</vt:lpstr>
      <vt:lpstr>Wingdings</vt:lpstr>
      <vt:lpstr>Office 테마</vt:lpstr>
      <vt:lpstr>Effective Concurrency Testing for Distributed Systems</vt:lpstr>
      <vt:lpstr>PowerPoint 프레젠테이션</vt:lpstr>
      <vt:lpstr>1. Introduction</vt:lpstr>
      <vt:lpstr>1. Introduction</vt:lpstr>
      <vt:lpstr>1. Introduction</vt:lpstr>
      <vt:lpstr>2. Morpheus</vt:lpstr>
      <vt:lpstr>2. Morpheus</vt:lpstr>
      <vt:lpstr>2. Morpheus</vt:lpstr>
      <vt:lpstr>3. Errors Found</vt:lpstr>
      <vt:lpstr>3. Errors Found</vt:lpstr>
      <vt:lpstr>3. Errors Found</vt:lpstr>
      <vt:lpstr>4. Evaluation</vt:lpstr>
      <vt:lpstr>4. Evaluation</vt:lpstr>
      <vt:lpstr>5. Conclusion</vt:lpstr>
      <vt:lpstr>Effective Concurrency Testing for Distributed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이 제연</cp:lastModifiedBy>
  <cp:revision>783</cp:revision>
  <cp:lastPrinted>2019-08-20T01:06:00Z</cp:lastPrinted>
  <dcterms:created xsi:type="dcterms:W3CDTF">2019-06-24T08:20:15Z</dcterms:created>
  <dcterms:modified xsi:type="dcterms:W3CDTF">2021-01-05T04:41:50Z</dcterms:modified>
</cp:coreProperties>
</file>