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341" r:id="rId4"/>
    <p:sldId id="366" r:id="rId5"/>
    <p:sldId id="367" r:id="rId6"/>
    <p:sldId id="343" r:id="rId7"/>
    <p:sldId id="353" r:id="rId8"/>
    <p:sldId id="357" r:id="rId9"/>
    <p:sldId id="355" r:id="rId10"/>
    <p:sldId id="356" r:id="rId11"/>
    <p:sldId id="344" r:id="rId12"/>
    <p:sldId id="359" r:id="rId13"/>
    <p:sldId id="350" r:id="rId14"/>
    <p:sldId id="360" r:id="rId15"/>
    <p:sldId id="362" r:id="rId16"/>
    <p:sldId id="361" r:id="rId17"/>
    <p:sldId id="351" r:id="rId18"/>
    <p:sldId id="352" r:id="rId19"/>
    <p:sldId id="287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광희" initials="이광" lastIdx="1" clrIdx="0">
    <p:extLst>
      <p:ext uri="{19B8F6BF-5375-455C-9EA6-DF929625EA0E}">
        <p15:presenceInfo xmlns:p15="http://schemas.microsoft.com/office/powerpoint/2012/main" userId="176097582386f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1A"/>
    <a:srgbClr val="FD0000"/>
    <a:srgbClr val="00FD02"/>
    <a:srgbClr val="083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11E98-9DA7-4FD8-A660-49775A174A74}" v="142" dt="2021-02-02T06:25:46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9"/>
    <p:restoredTop sz="76457" autoAdjust="0"/>
  </p:normalViewPr>
  <p:slideViewPr>
    <p:cSldViewPr snapToGrid="0" snapToObjects="1" showGuides="1">
      <p:cViewPr>
        <p:scale>
          <a:sx n="75" d="100"/>
          <a:sy n="75" d="100"/>
        </p:scale>
        <p:origin x="2424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4481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je LEE" userId="ae486fde2a36ebe5" providerId="LiveId" clId="{5D011E98-9DA7-4FD8-A660-49775A174A74}"/>
    <pc:docChg chg="undo custSel addSld delSld modSld sldOrd">
      <pc:chgData name="Youngje LEE" userId="ae486fde2a36ebe5" providerId="LiveId" clId="{5D011E98-9DA7-4FD8-A660-49775A174A74}" dt="2021-02-02T06:25:46.925" v="2028" actId="207"/>
      <pc:docMkLst>
        <pc:docMk/>
      </pc:docMkLst>
      <pc:sldChg chg="modSp mod">
        <pc:chgData name="Youngje LEE" userId="ae486fde2a36ebe5" providerId="LiveId" clId="{5D011E98-9DA7-4FD8-A660-49775A174A74}" dt="2021-02-02T05:55:44.651" v="1930" actId="20577"/>
        <pc:sldMkLst>
          <pc:docMk/>
          <pc:sldMk cId="3956538957" sldId="260"/>
        </pc:sldMkLst>
        <pc:spChg chg="mod">
          <ac:chgData name="Youngje LEE" userId="ae486fde2a36ebe5" providerId="LiveId" clId="{5D011E98-9DA7-4FD8-A660-49775A174A74}" dt="2021-02-02T05:55:44.651" v="1930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Youngje LEE" userId="ae486fde2a36ebe5" providerId="LiveId" clId="{5D011E98-9DA7-4FD8-A660-49775A174A74}" dt="2021-02-02T04:17:13.346" v="1539" actId="20577"/>
        <pc:sldMkLst>
          <pc:docMk/>
          <pc:sldMk cId="406601713" sldId="287"/>
        </pc:sldMkLst>
        <pc:spChg chg="mod">
          <ac:chgData name="Youngje LEE" userId="ae486fde2a36ebe5" providerId="LiveId" clId="{5D011E98-9DA7-4FD8-A660-49775A174A74}" dt="2021-02-02T04:17:13.346" v="1539" actId="20577"/>
          <ac:spMkLst>
            <pc:docMk/>
            <pc:sldMk cId="406601713" sldId="287"/>
            <ac:spMk id="6" creationId="{0E5D02B7-24A0-48F6-B08F-1D845752E400}"/>
          </ac:spMkLst>
        </pc:spChg>
      </pc:sldChg>
      <pc:sldChg chg="modSp mod">
        <pc:chgData name="Youngje LEE" userId="ae486fde2a36ebe5" providerId="LiveId" clId="{5D011E98-9DA7-4FD8-A660-49775A174A74}" dt="2021-02-02T05:56:42.736" v="1938" actId="2711"/>
        <pc:sldMkLst>
          <pc:docMk/>
          <pc:sldMk cId="3911042798" sldId="341"/>
        </pc:sldMkLst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8" creationId="{ED3895E3-D35E-4969-A2D3-3DEF07A5BCBF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9" creationId="{F1D61A85-5002-4756-B494-A40ED1C38FD1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13" creationId="{D7B6D5DC-8B36-43B6-82EB-07A5D2119589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14" creationId="{2A3CCF88-9BA7-49CF-BCAD-AC02CE575CDA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16" creationId="{7066DAA6-DAAC-4520-BD71-8DCF32FE300F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17" creationId="{8178B649-3D19-4711-8158-F6C59A7417F6}"/>
          </ac:spMkLst>
        </pc:spChg>
        <pc:spChg chg="mod">
          <ac:chgData name="Youngje LEE" userId="ae486fde2a36ebe5" providerId="LiveId" clId="{5D011E98-9DA7-4FD8-A660-49775A174A74}" dt="2021-02-02T05:56:42.736" v="1938" actId="2711"/>
          <ac:spMkLst>
            <pc:docMk/>
            <pc:sldMk cId="3911042798" sldId="341"/>
            <ac:spMk id="18" creationId="{14D2E40F-C32C-4BE8-9F64-8DA28B186C93}"/>
          </ac:spMkLst>
        </pc:spChg>
        <pc:spChg chg="mod">
          <ac:chgData name="Youngje LEE" userId="ae486fde2a36ebe5" providerId="LiveId" clId="{5D011E98-9DA7-4FD8-A660-49775A174A74}" dt="2021-02-02T04:37:31.506" v="1543" actId="2711"/>
          <ac:spMkLst>
            <pc:docMk/>
            <pc:sldMk cId="3911042798" sldId="341"/>
            <ac:spMk id="19" creationId="{B5FAA009-7916-41B5-9222-33AEEC552EBF}"/>
          </ac:spMkLst>
        </pc:spChg>
        <pc:cxnChg chg="mod">
          <ac:chgData name="Youngje LEE" userId="ae486fde2a36ebe5" providerId="LiveId" clId="{5D011E98-9DA7-4FD8-A660-49775A174A74}" dt="2021-02-02T04:37:24.784" v="1542" actId="1076"/>
          <ac:cxnSpMkLst>
            <pc:docMk/>
            <pc:sldMk cId="3911042798" sldId="341"/>
            <ac:cxnSpMk id="7" creationId="{92DCB097-AE86-4DB0-B6D7-71B1E14FA575}"/>
          </ac:cxnSpMkLst>
        </pc:cxnChg>
      </pc:sldChg>
      <pc:sldChg chg="modSp del mod">
        <pc:chgData name="Youngje LEE" userId="ae486fde2a36ebe5" providerId="LiveId" clId="{5D011E98-9DA7-4FD8-A660-49775A174A74}" dt="2021-02-02T02:11:54.441" v="856" actId="47"/>
        <pc:sldMkLst>
          <pc:docMk/>
          <pc:sldMk cId="3945451448" sldId="342"/>
        </pc:sldMkLst>
        <pc:spChg chg="mod">
          <ac:chgData name="Youngje LEE" userId="ae486fde2a36ebe5" providerId="LiveId" clId="{5D011E98-9DA7-4FD8-A660-49775A174A74}" dt="2021-02-02T02:11:29.755" v="854" actId="6549"/>
          <ac:spMkLst>
            <pc:docMk/>
            <pc:sldMk cId="3945451448" sldId="342"/>
            <ac:spMk id="15" creationId="{8B6F35FB-CC88-F841-B24E-1DA42009DFA9}"/>
          </ac:spMkLst>
        </pc:spChg>
      </pc:sldChg>
      <pc:sldChg chg="addSp delSp modSp mod">
        <pc:chgData name="Youngje LEE" userId="ae486fde2a36ebe5" providerId="LiveId" clId="{5D011E98-9DA7-4FD8-A660-49775A174A74}" dt="2021-02-02T05:57:01.912" v="1942" actId="1076"/>
        <pc:sldMkLst>
          <pc:docMk/>
          <pc:sldMk cId="795173959" sldId="343"/>
        </pc:sldMkLst>
        <pc:spChg chg="mod">
          <ac:chgData name="Youngje LEE" userId="ae486fde2a36ebe5" providerId="LiveId" clId="{5D011E98-9DA7-4FD8-A660-49775A174A74}" dt="2021-02-02T04:39:57.874" v="1546" actId="2711"/>
          <ac:spMkLst>
            <pc:docMk/>
            <pc:sldMk cId="795173959" sldId="343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06:31.759" v="1780" actId="1036"/>
          <ac:spMkLst>
            <pc:docMk/>
            <pc:sldMk cId="795173959" sldId="343"/>
            <ac:spMk id="8" creationId="{25ACCD46-B21C-464F-966B-A81AD9366718}"/>
          </ac:spMkLst>
        </pc:spChg>
        <pc:spChg chg="mod">
          <ac:chgData name="Youngje LEE" userId="ae486fde2a36ebe5" providerId="LiveId" clId="{5D011E98-9DA7-4FD8-A660-49775A174A74}" dt="2021-02-02T05:06:31.759" v="1780" actId="1036"/>
          <ac:spMkLst>
            <pc:docMk/>
            <pc:sldMk cId="795173959" sldId="343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5:06:31.759" v="1780" actId="1036"/>
          <ac:spMkLst>
            <pc:docMk/>
            <pc:sldMk cId="795173959" sldId="343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5:06:31.759" v="1780" actId="1036"/>
          <ac:spMkLst>
            <pc:docMk/>
            <pc:sldMk cId="795173959" sldId="343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5:57:01.912" v="1942" actId="1076"/>
          <ac:spMkLst>
            <pc:docMk/>
            <pc:sldMk cId="795173959" sldId="343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5:06:31.759" v="1780" actId="1036"/>
          <ac:spMkLst>
            <pc:docMk/>
            <pc:sldMk cId="795173959" sldId="343"/>
            <ac:spMk id="13" creationId="{CE9AD112-CA09-4EAC-AB53-0F1686A5FB2D}"/>
          </ac:spMkLst>
        </pc:spChg>
        <pc:spChg chg="del mod">
          <ac:chgData name="Youngje LEE" userId="ae486fde2a36ebe5" providerId="LiveId" clId="{5D011E98-9DA7-4FD8-A660-49775A174A74}" dt="2021-02-02T05:56:53.712" v="1940" actId="478"/>
          <ac:spMkLst>
            <pc:docMk/>
            <pc:sldMk cId="795173959" sldId="343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4:39:57.874" v="1546" actId="2711"/>
          <ac:spMkLst>
            <pc:docMk/>
            <pc:sldMk cId="795173959" sldId="343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5:06:31.759" v="1780" actId="1036"/>
          <ac:spMkLst>
            <pc:docMk/>
            <pc:sldMk cId="795173959" sldId="343"/>
            <ac:spMk id="16" creationId="{6202ECC3-A531-455E-8C0E-1B2B7ECA8BBB}"/>
          </ac:spMkLst>
        </pc:spChg>
        <pc:spChg chg="mod">
          <ac:chgData name="Youngje LEE" userId="ae486fde2a36ebe5" providerId="LiveId" clId="{5D011E98-9DA7-4FD8-A660-49775A174A74}" dt="2021-02-02T05:06:22.534" v="1770" actId="1076"/>
          <ac:spMkLst>
            <pc:docMk/>
            <pc:sldMk cId="795173959" sldId="343"/>
            <ac:spMk id="17" creationId="{8B52BA13-026A-4430-BBDC-706D7B008CAC}"/>
          </ac:spMkLst>
        </pc:spChg>
        <pc:spChg chg="add mod">
          <ac:chgData name="Youngje LEE" userId="ae486fde2a36ebe5" providerId="LiveId" clId="{5D011E98-9DA7-4FD8-A660-49775A174A74}" dt="2021-02-02T05:56:58.244" v="1941" actId="1076"/>
          <ac:spMkLst>
            <pc:docMk/>
            <pc:sldMk cId="795173959" sldId="343"/>
            <ac:spMk id="18" creationId="{FD46ECD4-DE6B-42E6-9CDA-8724D358CA01}"/>
          </ac:spMkLst>
        </pc:spChg>
        <pc:cxnChg chg="mod">
          <ac:chgData name="Youngje LEE" userId="ae486fde2a36ebe5" providerId="LiveId" clId="{5D011E98-9DA7-4FD8-A660-49775A174A74}" dt="2021-02-02T05:06:31.759" v="1780" actId="1036"/>
          <ac:cxnSpMkLst>
            <pc:docMk/>
            <pc:sldMk cId="795173959" sldId="343"/>
            <ac:cxnSpMk id="7" creationId="{9362AE9B-ED77-466D-B203-56A4417B89E1}"/>
          </ac:cxnSpMkLst>
        </pc:cxnChg>
      </pc:sldChg>
      <pc:sldChg chg="addSp delSp modSp mod">
        <pc:chgData name="Youngje LEE" userId="ae486fde2a36ebe5" providerId="LiveId" clId="{5D011E98-9DA7-4FD8-A660-49775A174A74}" dt="2021-02-02T02:04:51.406" v="699" actId="1076"/>
        <pc:sldMkLst>
          <pc:docMk/>
          <pc:sldMk cId="1834076638" sldId="344"/>
        </pc:sldMkLst>
        <pc:spChg chg="del">
          <ac:chgData name="Youngje LEE" userId="ae486fde2a36ebe5" providerId="LiveId" clId="{5D011E98-9DA7-4FD8-A660-49775A174A74}" dt="2021-02-02T02:04:48.869" v="697" actId="478"/>
          <ac:spMkLst>
            <pc:docMk/>
            <pc:sldMk cId="1834076638" sldId="344"/>
            <ac:spMk id="3" creationId="{5BE1A9B6-E2E0-4C65-A80A-509E67D440A5}"/>
          </ac:spMkLst>
        </pc:spChg>
        <pc:spChg chg="add mod">
          <ac:chgData name="Youngje LEE" userId="ae486fde2a36ebe5" providerId="LiveId" clId="{5D011E98-9DA7-4FD8-A660-49775A174A74}" dt="2021-02-02T01:33:02.792" v="424" actId="1076"/>
          <ac:spMkLst>
            <pc:docMk/>
            <pc:sldMk cId="1834076638" sldId="344"/>
            <ac:spMk id="5" creationId="{D3D1D0FF-9BA8-4E63-A417-723B1DCE0D02}"/>
          </ac:spMkLst>
        </pc:spChg>
        <pc:spChg chg="mod">
          <ac:chgData name="Youngje LEE" userId="ae486fde2a36ebe5" providerId="LiveId" clId="{5D011E98-9DA7-4FD8-A660-49775A174A74}" dt="2021-02-02T01:27:21.867" v="399" actId="20577"/>
          <ac:spMkLst>
            <pc:docMk/>
            <pc:sldMk cId="1834076638" sldId="344"/>
            <ac:spMk id="6" creationId="{4F392680-2D15-4540-B552-81CCEC007B47}"/>
          </ac:spMkLst>
        </pc:spChg>
        <pc:spChg chg="add mod">
          <ac:chgData name="Youngje LEE" userId="ae486fde2a36ebe5" providerId="LiveId" clId="{5D011E98-9DA7-4FD8-A660-49775A174A74}" dt="2021-02-02T01:33:32.494" v="429" actId="1582"/>
          <ac:spMkLst>
            <pc:docMk/>
            <pc:sldMk cId="1834076638" sldId="344"/>
            <ac:spMk id="8" creationId="{4B5C01A9-DC69-4CD9-8732-F482F17C4C06}"/>
          </ac:spMkLst>
        </pc:spChg>
        <pc:spChg chg="add mod">
          <ac:chgData name="Youngje LEE" userId="ae486fde2a36ebe5" providerId="LiveId" clId="{5D011E98-9DA7-4FD8-A660-49775A174A74}" dt="2021-02-02T01:33:53.383" v="467" actId="1076"/>
          <ac:spMkLst>
            <pc:docMk/>
            <pc:sldMk cId="1834076638" sldId="344"/>
            <ac:spMk id="9" creationId="{4C38BBAD-BED1-49EB-BA73-21FE372080DD}"/>
          </ac:spMkLst>
        </pc:spChg>
        <pc:spChg chg="add mod">
          <ac:chgData name="Youngje LEE" userId="ae486fde2a36ebe5" providerId="LiveId" clId="{5D011E98-9DA7-4FD8-A660-49775A174A74}" dt="2021-02-02T01:34:07.191" v="483" actId="20577"/>
          <ac:spMkLst>
            <pc:docMk/>
            <pc:sldMk cId="1834076638" sldId="344"/>
            <ac:spMk id="10" creationId="{E94855F8-019B-4829-8FA8-EC7A157C4817}"/>
          </ac:spMkLst>
        </pc:spChg>
        <pc:spChg chg="add mod">
          <ac:chgData name="Youngje LEE" userId="ae486fde2a36ebe5" providerId="LiveId" clId="{5D011E98-9DA7-4FD8-A660-49775A174A74}" dt="2021-02-02T01:48:11.635" v="539" actId="13822"/>
          <ac:spMkLst>
            <pc:docMk/>
            <pc:sldMk cId="1834076638" sldId="344"/>
            <ac:spMk id="11" creationId="{49394A03-2C05-46D6-8FD6-C3E8F87BD0E1}"/>
          </ac:spMkLst>
        </pc:spChg>
        <pc:spChg chg="add mod">
          <ac:chgData name="Youngje LEE" userId="ae486fde2a36ebe5" providerId="LiveId" clId="{5D011E98-9DA7-4FD8-A660-49775A174A74}" dt="2021-02-02T01:34:38.282" v="494" actId="1076"/>
          <ac:spMkLst>
            <pc:docMk/>
            <pc:sldMk cId="1834076638" sldId="344"/>
            <ac:spMk id="12" creationId="{707F0CA4-BD08-4EDF-B814-3D270F302FCF}"/>
          </ac:spMkLst>
        </pc:spChg>
        <pc:spChg chg="add mod">
          <ac:chgData name="Youngje LEE" userId="ae486fde2a36ebe5" providerId="LiveId" clId="{5D011E98-9DA7-4FD8-A660-49775A174A74}" dt="2021-02-02T01:36:05.390" v="517" actId="1076"/>
          <ac:spMkLst>
            <pc:docMk/>
            <pc:sldMk cId="1834076638" sldId="344"/>
            <ac:spMk id="13" creationId="{9831C08C-BC0F-4058-8840-69C3F88140A6}"/>
          </ac:spMkLst>
        </pc:spChg>
        <pc:spChg chg="add mod">
          <ac:chgData name="Youngje LEE" userId="ae486fde2a36ebe5" providerId="LiveId" clId="{5D011E98-9DA7-4FD8-A660-49775A174A74}" dt="2021-02-02T01:59:16.702" v="659" actId="20577"/>
          <ac:spMkLst>
            <pc:docMk/>
            <pc:sldMk cId="1834076638" sldId="344"/>
            <ac:spMk id="14" creationId="{59FDF959-C497-4212-A462-EB24F73048DA}"/>
          </ac:spMkLst>
        </pc:spChg>
        <pc:spChg chg="mod">
          <ac:chgData name="Youngje LEE" userId="ae486fde2a36ebe5" providerId="LiveId" clId="{5D011E98-9DA7-4FD8-A660-49775A174A74}" dt="2021-02-02T01:26:49.305" v="366" actId="20577"/>
          <ac:spMkLst>
            <pc:docMk/>
            <pc:sldMk cId="1834076638" sldId="344"/>
            <ac:spMk id="15" creationId="{8B6F35FB-CC88-F841-B24E-1DA42009DFA9}"/>
          </ac:spMkLst>
        </pc:spChg>
        <pc:spChg chg="add mod">
          <ac:chgData name="Youngje LEE" userId="ae486fde2a36ebe5" providerId="LiveId" clId="{5D011E98-9DA7-4FD8-A660-49775A174A74}" dt="2021-02-02T01:58:01.528" v="582" actId="14100"/>
          <ac:spMkLst>
            <pc:docMk/>
            <pc:sldMk cId="1834076638" sldId="344"/>
            <ac:spMk id="16" creationId="{3A60714B-C2F9-4499-9699-3F04137EFB0A}"/>
          </ac:spMkLst>
        </pc:spChg>
        <pc:spChg chg="add mod">
          <ac:chgData name="Youngje LEE" userId="ae486fde2a36ebe5" providerId="LiveId" clId="{5D011E98-9DA7-4FD8-A660-49775A174A74}" dt="2021-02-02T01:48:11.635" v="539" actId="13822"/>
          <ac:spMkLst>
            <pc:docMk/>
            <pc:sldMk cId="1834076638" sldId="344"/>
            <ac:spMk id="17" creationId="{F9CA1CAC-8D47-4364-B98A-E1B941FE84C6}"/>
          </ac:spMkLst>
        </pc:spChg>
        <pc:spChg chg="add mod">
          <ac:chgData name="Youngje LEE" userId="ae486fde2a36ebe5" providerId="LiveId" clId="{5D011E98-9DA7-4FD8-A660-49775A174A74}" dt="2021-02-02T01:36:42.539" v="536" actId="1076"/>
          <ac:spMkLst>
            <pc:docMk/>
            <pc:sldMk cId="1834076638" sldId="344"/>
            <ac:spMk id="18" creationId="{D9335A52-F426-47E4-BB49-CF445FCBD605}"/>
          </ac:spMkLst>
        </pc:spChg>
        <pc:picChg chg="add del mod">
          <ac:chgData name="Youngje LEE" userId="ae486fde2a36ebe5" providerId="LiveId" clId="{5D011E98-9DA7-4FD8-A660-49775A174A74}" dt="2021-02-02T01:37:14.762" v="538" actId="478"/>
          <ac:picMkLst>
            <pc:docMk/>
            <pc:sldMk cId="1834076638" sldId="344"/>
            <ac:picMk id="2" creationId="{F44393E2-86DD-4AC6-B64C-BBE406AB717F}"/>
          </ac:picMkLst>
        </pc:picChg>
        <pc:picChg chg="add del mod">
          <ac:chgData name="Youngje LEE" userId="ae486fde2a36ebe5" providerId="LiveId" clId="{5D011E98-9DA7-4FD8-A660-49775A174A74}" dt="2021-02-02T01:28:00.895" v="412" actId="478"/>
          <ac:picMkLst>
            <pc:docMk/>
            <pc:sldMk cId="1834076638" sldId="344"/>
            <ac:picMk id="4" creationId="{CF933856-0A13-4D8E-A526-AFAF8EF1A330}"/>
          </ac:picMkLst>
        </pc:picChg>
        <pc:picChg chg="del">
          <ac:chgData name="Youngje LEE" userId="ae486fde2a36ebe5" providerId="LiveId" clId="{5D011E98-9DA7-4FD8-A660-49775A174A74}" dt="2021-02-02T01:26:51.363" v="367" actId="478"/>
          <ac:picMkLst>
            <pc:docMk/>
            <pc:sldMk cId="1834076638" sldId="344"/>
            <ac:picMk id="7" creationId="{A611439D-2168-46D9-B63A-3BB3F0C63C5A}"/>
          </ac:picMkLst>
        </pc:picChg>
        <pc:picChg chg="add mod">
          <ac:chgData name="Youngje LEE" userId="ae486fde2a36ebe5" providerId="LiveId" clId="{5D011E98-9DA7-4FD8-A660-49775A174A74}" dt="2021-02-02T02:04:51.406" v="699" actId="1076"/>
          <ac:picMkLst>
            <pc:docMk/>
            <pc:sldMk cId="1834076638" sldId="344"/>
            <ac:picMk id="19" creationId="{08ED9CB7-A478-4C96-8B27-33AA90AB17AB}"/>
          </ac:picMkLst>
        </pc:picChg>
      </pc:sldChg>
      <pc:sldChg chg="del">
        <pc:chgData name="Youngje LEE" userId="ae486fde2a36ebe5" providerId="LiveId" clId="{5D011E98-9DA7-4FD8-A660-49775A174A74}" dt="2021-02-02T02:11:46.381" v="855" actId="47"/>
        <pc:sldMkLst>
          <pc:docMk/>
          <pc:sldMk cId="1383069809" sldId="345"/>
        </pc:sldMkLst>
      </pc:sldChg>
      <pc:sldChg chg="del">
        <pc:chgData name="Youngje LEE" userId="ae486fde2a36ebe5" providerId="LiveId" clId="{5D011E98-9DA7-4FD8-A660-49775A174A74}" dt="2021-02-02T02:11:46.381" v="855" actId="47"/>
        <pc:sldMkLst>
          <pc:docMk/>
          <pc:sldMk cId="1376393621" sldId="346"/>
        </pc:sldMkLst>
      </pc:sldChg>
      <pc:sldChg chg="del">
        <pc:chgData name="Youngje LEE" userId="ae486fde2a36ebe5" providerId="LiveId" clId="{5D011E98-9DA7-4FD8-A660-49775A174A74}" dt="2021-02-02T02:11:46.381" v="855" actId="47"/>
        <pc:sldMkLst>
          <pc:docMk/>
          <pc:sldMk cId="2332404418" sldId="347"/>
        </pc:sldMkLst>
      </pc:sldChg>
      <pc:sldChg chg="del">
        <pc:chgData name="Youngje LEE" userId="ae486fde2a36ebe5" providerId="LiveId" clId="{5D011E98-9DA7-4FD8-A660-49775A174A74}" dt="2021-02-02T02:11:46.381" v="855" actId="47"/>
        <pc:sldMkLst>
          <pc:docMk/>
          <pc:sldMk cId="2215990591" sldId="348"/>
        </pc:sldMkLst>
      </pc:sldChg>
      <pc:sldChg chg="del">
        <pc:chgData name="Youngje LEE" userId="ae486fde2a36ebe5" providerId="LiveId" clId="{5D011E98-9DA7-4FD8-A660-49775A174A74}" dt="2021-02-02T02:11:54.441" v="856" actId="47"/>
        <pc:sldMkLst>
          <pc:docMk/>
          <pc:sldMk cId="3302723897" sldId="349"/>
        </pc:sldMkLst>
      </pc:sldChg>
      <pc:sldChg chg="addSp delSp modSp mod ord">
        <pc:chgData name="Youngje LEE" userId="ae486fde2a36ebe5" providerId="LiveId" clId="{5D011E98-9DA7-4FD8-A660-49775A174A74}" dt="2021-02-02T06:18:26.452" v="2007" actId="1076"/>
        <pc:sldMkLst>
          <pc:docMk/>
          <pc:sldMk cId="4004143770" sldId="350"/>
        </pc:sldMkLst>
        <pc:spChg chg="add mod">
          <ac:chgData name="Youngje LEE" userId="ae486fde2a36ebe5" providerId="LiveId" clId="{5D011E98-9DA7-4FD8-A660-49775A174A74}" dt="2021-02-02T06:18:26.452" v="2007" actId="1076"/>
          <ac:spMkLst>
            <pc:docMk/>
            <pc:sldMk cId="4004143770" sldId="350"/>
            <ac:spMk id="2" creationId="{F5F457E1-F2AC-4448-BCA9-F89C544CEC61}"/>
          </ac:spMkLst>
        </pc:spChg>
        <pc:spChg chg="del mod">
          <ac:chgData name="Youngje LEE" userId="ae486fde2a36ebe5" providerId="LiveId" clId="{5D011E98-9DA7-4FD8-A660-49775A174A74}" dt="2021-02-02T03:26:42.968" v="930"/>
          <ac:spMkLst>
            <pc:docMk/>
            <pc:sldMk cId="4004143770" sldId="350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59:30.386" v="1973" actId="2711"/>
          <ac:spMkLst>
            <pc:docMk/>
            <pc:sldMk cId="4004143770" sldId="350"/>
            <ac:spMk id="15" creationId="{8B6F35FB-CC88-F841-B24E-1DA42009DFA9}"/>
          </ac:spMkLst>
        </pc:spChg>
        <pc:picChg chg="del">
          <ac:chgData name="Youngje LEE" userId="ae486fde2a36ebe5" providerId="LiveId" clId="{5D011E98-9DA7-4FD8-A660-49775A174A74}" dt="2021-02-02T03:26:42.967" v="928" actId="478"/>
          <ac:picMkLst>
            <pc:docMk/>
            <pc:sldMk cId="4004143770" sldId="350"/>
            <ac:picMk id="5" creationId="{6E81B26F-54E4-4BFD-8ED5-ECE0A703C253}"/>
          </ac:picMkLst>
        </pc:picChg>
      </pc:sldChg>
      <pc:sldChg chg="addSp delSp modSp mod">
        <pc:chgData name="Youngje LEE" userId="ae486fde2a36ebe5" providerId="LiveId" clId="{5D011E98-9DA7-4FD8-A660-49775A174A74}" dt="2021-02-02T06:00:21.688" v="1990" actId="6549"/>
        <pc:sldMkLst>
          <pc:docMk/>
          <pc:sldMk cId="1366391346" sldId="351"/>
        </pc:sldMkLst>
        <pc:spChg chg="add del mod">
          <ac:chgData name="Youngje LEE" userId="ae486fde2a36ebe5" providerId="LiveId" clId="{5D011E98-9DA7-4FD8-A660-49775A174A74}" dt="2021-02-02T06:00:10.440" v="1981"/>
          <ac:spMkLst>
            <pc:docMk/>
            <pc:sldMk cId="1366391346" sldId="351"/>
            <ac:spMk id="4" creationId="{F02063E3-6940-4ED3-938D-3B158B40E6A3}"/>
          </ac:spMkLst>
        </pc:spChg>
        <pc:spChg chg="mod">
          <ac:chgData name="Youngje LEE" userId="ae486fde2a36ebe5" providerId="LiveId" clId="{5D011E98-9DA7-4FD8-A660-49775A174A74}" dt="2021-02-02T06:00:21.688" v="1990" actId="6549"/>
          <ac:spMkLst>
            <pc:docMk/>
            <pc:sldMk cId="1366391346" sldId="351"/>
            <ac:spMk id="7" creationId="{1FFE0B1F-32A0-4627-94A9-64EA2EBA3430}"/>
          </ac:spMkLst>
        </pc:spChg>
        <pc:spChg chg="mod">
          <ac:chgData name="Youngje LEE" userId="ae486fde2a36ebe5" providerId="LiveId" clId="{5D011E98-9DA7-4FD8-A660-49775A174A74}" dt="2021-02-02T04:13:57.954" v="1305" actId="20577"/>
          <ac:spMkLst>
            <pc:docMk/>
            <pc:sldMk cId="1366391346" sldId="351"/>
            <ac:spMk id="15" creationId="{8B6F35FB-CC88-F841-B24E-1DA42009DFA9}"/>
          </ac:spMkLst>
        </pc:spChg>
        <pc:picChg chg="del">
          <ac:chgData name="Youngje LEE" userId="ae486fde2a36ebe5" providerId="LiveId" clId="{5D011E98-9DA7-4FD8-A660-49775A174A74}" dt="2021-02-02T04:14:03.081" v="1306" actId="478"/>
          <ac:picMkLst>
            <pc:docMk/>
            <pc:sldMk cId="1366391346" sldId="351"/>
            <ac:picMk id="2" creationId="{76C8DCF3-5C59-48A0-9176-6522A89F617E}"/>
          </ac:picMkLst>
        </pc:picChg>
        <pc:picChg chg="del">
          <ac:chgData name="Youngje LEE" userId="ae486fde2a36ebe5" providerId="LiveId" clId="{5D011E98-9DA7-4FD8-A660-49775A174A74}" dt="2021-02-02T04:14:03.316" v="1307" actId="478"/>
          <ac:picMkLst>
            <pc:docMk/>
            <pc:sldMk cId="1366391346" sldId="351"/>
            <ac:picMk id="3" creationId="{F01FF34D-B1C1-4853-92A6-BC2F7E4A3304}"/>
          </ac:picMkLst>
        </pc:picChg>
      </pc:sldChg>
      <pc:sldChg chg="delSp modSp mod">
        <pc:chgData name="Youngje LEE" userId="ae486fde2a36ebe5" providerId="LiveId" clId="{5D011E98-9DA7-4FD8-A660-49775A174A74}" dt="2021-02-02T06:00:25.874" v="1991" actId="1076"/>
        <pc:sldMkLst>
          <pc:docMk/>
          <pc:sldMk cId="3301261420" sldId="352"/>
        </pc:sldMkLst>
        <pc:spChg chg="del mod">
          <ac:chgData name="Youngje LEE" userId="ae486fde2a36ebe5" providerId="LiveId" clId="{5D011E98-9DA7-4FD8-A660-49775A174A74}" dt="2021-02-02T04:17:08.006" v="1535" actId="478"/>
          <ac:spMkLst>
            <pc:docMk/>
            <pc:sldMk cId="3301261420" sldId="352"/>
            <ac:spMk id="5" creationId="{75C9E5D7-A911-4DC6-BE8F-C91B4A285EE0}"/>
          </ac:spMkLst>
        </pc:spChg>
        <pc:spChg chg="mod">
          <ac:chgData name="Youngje LEE" userId="ae486fde2a36ebe5" providerId="LiveId" clId="{5D011E98-9DA7-4FD8-A660-49775A174A74}" dt="2021-02-02T06:00:25.874" v="1991" actId="1076"/>
          <ac:spMkLst>
            <pc:docMk/>
            <pc:sldMk cId="3301261420" sldId="352"/>
            <ac:spMk id="7" creationId="{1FFE0B1F-32A0-4627-94A9-64EA2EBA3430}"/>
          </ac:spMkLst>
        </pc:spChg>
        <pc:picChg chg="del">
          <ac:chgData name="Youngje LEE" userId="ae486fde2a36ebe5" providerId="LiveId" clId="{5D011E98-9DA7-4FD8-A660-49775A174A74}" dt="2021-02-02T04:17:02.976" v="1533" actId="478"/>
          <ac:picMkLst>
            <pc:docMk/>
            <pc:sldMk cId="3301261420" sldId="352"/>
            <ac:picMk id="4" creationId="{FCA3E674-34F9-4B6F-9BC9-49A1577B1451}"/>
          </ac:picMkLst>
        </pc:picChg>
      </pc:sldChg>
      <pc:sldChg chg="addSp delSp modSp mod">
        <pc:chgData name="Youngje LEE" userId="ae486fde2a36ebe5" providerId="LiveId" clId="{5D011E98-9DA7-4FD8-A660-49775A174A74}" dt="2021-02-02T05:57:11.609" v="1946" actId="1076"/>
        <pc:sldMkLst>
          <pc:docMk/>
          <pc:sldMk cId="75630322" sldId="353"/>
        </pc:sldMkLst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4:43:05.076" v="1550" actId="1076"/>
          <ac:spMkLst>
            <pc:docMk/>
            <pc:sldMk cId="75630322" sldId="353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13" creationId="{CE9AD112-CA09-4EAC-AB53-0F1686A5FB2D}"/>
          </ac:spMkLst>
        </pc:spChg>
        <pc:spChg chg="del mod">
          <ac:chgData name="Youngje LEE" userId="ae486fde2a36ebe5" providerId="LiveId" clId="{5D011E98-9DA7-4FD8-A660-49775A174A74}" dt="2021-02-02T05:57:07.683" v="1945" actId="478"/>
          <ac:spMkLst>
            <pc:docMk/>
            <pc:sldMk cId="75630322" sldId="353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16" creationId="{6202ECC3-A531-455E-8C0E-1B2B7ECA8BBB}"/>
          </ac:spMkLst>
        </pc:spChg>
        <pc:spChg chg="mod">
          <ac:chgData name="Youngje LEE" userId="ae486fde2a36ebe5" providerId="LiveId" clId="{5D011E98-9DA7-4FD8-A660-49775A174A74}" dt="2021-02-02T05:13:32.237" v="1786" actId="20577"/>
          <ac:spMkLst>
            <pc:docMk/>
            <pc:sldMk cId="75630322" sldId="353"/>
            <ac:spMk id="17" creationId="{8B52BA13-026A-4430-BBDC-706D7B008CAC}"/>
          </ac:spMkLst>
        </pc:spChg>
        <pc:spChg chg="mod">
          <ac:chgData name="Youngje LEE" userId="ae486fde2a36ebe5" providerId="LiveId" clId="{5D011E98-9DA7-4FD8-A660-49775A174A74}" dt="2021-02-02T04:42:56.393" v="1549" actId="2711"/>
          <ac:spMkLst>
            <pc:docMk/>
            <pc:sldMk cId="75630322" sldId="353"/>
            <ac:spMk id="18" creationId="{98466E87-AAD1-41A7-B237-69E3AE90E767}"/>
          </ac:spMkLst>
        </pc:spChg>
        <pc:spChg chg="add mod">
          <ac:chgData name="Youngje LEE" userId="ae486fde2a36ebe5" providerId="LiveId" clId="{5D011E98-9DA7-4FD8-A660-49775A174A74}" dt="2021-02-02T05:57:11.609" v="1946" actId="1076"/>
          <ac:spMkLst>
            <pc:docMk/>
            <pc:sldMk cId="75630322" sldId="353"/>
            <ac:spMk id="19" creationId="{AAAEC03D-2413-48FC-A0A4-38E8BC7911E6}"/>
          </ac:spMkLst>
        </pc:spChg>
      </pc:sldChg>
      <pc:sldChg chg="modSp del mod">
        <pc:chgData name="Youngje LEE" userId="ae486fde2a36ebe5" providerId="LiveId" clId="{5D011E98-9DA7-4FD8-A660-49775A174A74}" dt="2021-02-02T00:01:03.732" v="62" actId="47"/>
        <pc:sldMkLst>
          <pc:docMk/>
          <pc:sldMk cId="295210652" sldId="354"/>
        </pc:sldMkLst>
        <pc:spChg chg="mod">
          <ac:chgData name="Youngje LEE" userId="ae486fde2a36ebe5" providerId="LiveId" clId="{5D011E98-9DA7-4FD8-A660-49775A174A74}" dt="2021-02-02T00:00:12.504" v="26" actId="1076"/>
          <ac:spMkLst>
            <pc:docMk/>
            <pc:sldMk cId="295210652" sldId="354"/>
            <ac:spMk id="17" creationId="{8B52BA13-026A-4430-BBDC-706D7B008CAC}"/>
          </ac:spMkLst>
        </pc:spChg>
      </pc:sldChg>
      <pc:sldChg chg="addSp delSp modSp add mod">
        <pc:chgData name="Youngje LEE" userId="ae486fde2a36ebe5" providerId="LiveId" clId="{5D011E98-9DA7-4FD8-A660-49775A174A74}" dt="2021-02-02T06:10:08.745" v="2005" actId="6549"/>
        <pc:sldMkLst>
          <pc:docMk/>
          <pc:sldMk cId="3040957504" sldId="355"/>
        </pc:sldMkLst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13" creationId="{CE9AD112-CA09-4EAC-AB53-0F1686A5FB2D}"/>
          </ac:spMkLst>
        </pc:spChg>
        <pc:spChg chg="del">
          <ac:chgData name="Youngje LEE" userId="ae486fde2a36ebe5" providerId="LiveId" clId="{5D011E98-9DA7-4FD8-A660-49775A174A74}" dt="2021-02-02T05:57:26.560" v="1953" actId="478"/>
          <ac:spMkLst>
            <pc:docMk/>
            <pc:sldMk cId="3040957504" sldId="355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6:10:00.269" v="2004" actId="1076"/>
          <ac:spMkLst>
            <pc:docMk/>
            <pc:sldMk cId="3040957504" sldId="355"/>
            <ac:spMk id="16" creationId="{6202ECC3-A531-455E-8C0E-1B2B7ECA8BBB}"/>
          </ac:spMkLst>
        </pc:spChg>
        <pc:spChg chg="mod">
          <ac:chgData name="Youngje LEE" userId="ae486fde2a36ebe5" providerId="LiveId" clId="{5D011E98-9DA7-4FD8-A660-49775A174A74}" dt="2021-02-02T06:10:08.745" v="2005" actId="6549"/>
          <ac:spMkLst>
            <pc:docMk/>
            <pc:sldMk cId="3040957504" sldId="355"/>
            <ac:spMk id="17" creationId="{8B52BA13-026A-4430-BBDC-706D7B008CAC}"/>
          </ac:spMkLst>
        </pc:spChg>
        <pc:spChg chg="mod">
          <ac:chgData name="Youngje LEE" userId="ae486fde2a36ebe5" providerId="LiveId" clId="{5D011E98-9DA7-4FD8-A660-49775A174A74}" dt="2021-02-02T05:57:33.821" v="1956" actId="2711"/>
          <ac:spMkLst>
            <pc:docMk/>
            <pc:sldMk cId="3040957504" sldId="355"/>
            <ac:spMk id="18" creationId="{98466E87-AAD1-41A7-B237-69E3AE90E767}"/>
          </ac:spMkLst>
        </pc:spChg>
        <pc:spChg chg="add mod">
          <ac:chgData name="Youngje LEE" userId="ae486fde2a36ebe5" providerId="LiveId" clId="{5D011E98-9DA7-4FD8-A660-49775A174A74}" dt="2021-02-02T06:09:56.950" v="2003" actId="1076"/>
          <ac:spMkLst>
            <pc:docMk/>
            <pc:sldMk cId="3040957504" sldId="355"/>
            <ac:spMk id="19" creationId="{11B870BF-6CBD-4DF0-B401-607F8173E784}"/>
          </ac:spMkLst>
        </pc:spChg>
      </pc:sldChg>
      <pc:sldChg chg="addSp delSp modSp add mod">
        <pc:chgData name="Youngje LEE" userId="ae486fde2a36ebe5" providerId="LiveId" clId="{5D011E98-9DA7-4FD8-A660-49775A174A74}" dt="2021-02-02T05:57:58.961" v="1964" actId="1076"/>
        <pc:sldMkLst>
          <pc:docMk/>
          <pc:sldMk cId="742596519" sldId="356"/>
        </pc:sldMkLst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3" creationId="{CE9AD112-CA09-4EAC-AB53-0F1686A5FB2D}"/>
          </ac:spMkLst>
        </pc:spChg>
        <pc:spChg chg="del mod">
          <ac:chgData name="Youngje LEE" userId="ae486fde2a36ebe5" providerId="LiveId" clId="{5D011E98-9DA7-4FD8-A660-49775A174A74}" dt="2021-02-02T05:57:55.064" v="1963" actId="478"/>
          <ac:spMkLst>
            <pc:docMk/>
            <pc:sldMk cId="742596519" sldId="356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6" creationId="{6202ECC3-A531-455E-8C0E-1B2B7ECA8BBB}"/>
          </ac:spMkLst>
        </pc:spChg>
        <pc:spChg chg="mod">
          <ac:chgData name="Youngje LEE" userId="ae486fde2a36ebe5" providerId="LiveId" clId="{5D011E98-9DA7-4FD8-A660-49775A174A74}" dt="2021-02-02T05:24:41.065" v="1844" actId="2711"/>
          <ac:spMkLst>
            <pc:docMk/>
            <pc:sldMk cId="742596519" sldId="356"/>
            <ac:spMk id="17" creationId="{8B52BA13-026A-4430-BBDC-706D7B008CAC}"/>
          </ac:spMkLst>
        </pc:spChg>
        <pc:spChg chg="add del mod">
          <ac:chgData name="Youngje LEE" userId="ae486fde2a36ebe5" providerId="LiveId" clId="{5D011E98-9DA7-4FD8-A660-49775A174A74}" dt="2021-02-02T05:24:59.145" v="1849" actId="478"/>
          <ac:spMkLst>
            <pc:docMk/>
            <pc:sldMk cId="742596519" sldId="356"/>
            <ac:spMk id="18" creationId="{98466E87-AAD1-41A7-B237-69E3AE90E767}"/>
          </ac:spMkLst>
        </pc:spChg>
        <pc:spChg chg="add del mod">
          <ac:chgData name="Youngje LEE" userId="ae486fde2a36ebe5" providerId="LiveId" clId="{5D011E98-9DA7-4FD8-A660-49775A174A74}" dt="2021-02-02T05:24:58.740" v="1848"/>
          <ac:spMkLst>
            <pc:docMk/>
            <pc:sldMk cId="742596519" sldId="356"/>
            <ac:spMk id="19" creationId="{1ADCD897-5C09-4CF4-87EF-CB988EF74D10}"/>
          </ac:spMkLst>
        </pc:spChg>
        <pc:spChg chg="add mod">
          <ac:chgData name="Youngje LEE" userId="ae486fde2a36ebe5" providerId="LiveId" clId="{5D011E98-9DA7-4FD8-A660-49775A174A74}" dt="2021-02-02T05:57:58.961" v="1964" actId="1076"/>
          <ac:spMkLst>
            <pc:docMk/>
            <pc:sldMk cId="742596519" sldId="356"/>
            <ac:spMk id="20" creationId="{BE2741C8-D399-4E23-A680-4A229F65EB48}"/>
          </ac:spMkLst>
        </pc:spChg>
      </pc:sldChg>
      <pc:sldChg chg="addSp delSp modSp add mod">
        <pc:chgData name="Youngje LEE" userId="ae486fde2a36ebe5" providerId="LiveId" clId="{5D011E98-9DA7-4FD8-A660-49775A174A74}" dt="2021-02-02T06:25:46.925" v="2028" actId="207"/>
        <pc:sldMkLst>
          <pc:docMk/>
          <pc:sldMk cId="2793727823" sldId="357"/>
        </pc:sldMkLst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3" creationId="{CE9AD112-CA09-4EAC-AB53-0F1686A5FB2D}"/>
          </ac:spMkLst>
        </pc:spChg>
        <pc:spChg chg="del mod">
          <ac:chgData name="Youngje LEE" userId="ae486fde2a36ebe5" providerId="LiveId" clId="{5D011E98-9DA7-4FD8-A660-49775A174A74}" dt="2021-02-02T05:57:14.032" v="1947" actId="478"/>
          <ac:spMkLst>
            <pc:docMk/>
            <pc:sldMk cId="2793727823" sldId="357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6" creationId="{6202ECC3-A531-455E-8C0E-1B2B7ECA8BBB}"/>
          </ac:spMkLst>
        </pc:spChg>
        <pc:spChg chg="mod">
          <ac:chgData name="Youngje LEE" userId="ae486fde2a36ebe5" providerId="LiveId" clId="{5D011E98-9DA7-4FD8-A660-49775A174A74}" dt="2021-02-02T06:04:13.127" v="1995" actId="255"/>
          <ac:spMkLst>
            <pc:docMk/>
            <pc:sldMk cId="2793727823" sldId="357"/>
            <ac:spMk id="17" creationId="{8B52BA13-026A-4430-BBDC-706D7B008CAC}"/>
          </ac:spMkLst>
        </pc:spChg>
        <pc:spChg chg="mod">
          <ac:chgData name="Youngje LEE" userId="ae486fde2a36ebe5" providerId="LiveId" clId="{5D011E98-9DA7-4FD8-A660-49775A174A74}" dt="2021-02-02T05:16:26.399" v="1795" actId="2711"/>
          <ac:spMkLst>
            <pc:docMk/>
            <pc:sldMk cId="2793727823" sldId="357"/>
            <ac:spMk id="18" creationId="{98466E87-AAD1-41A7-B237-69E3AE90E767}"/>
          </ac:spMkLst>
        </pc:spChg>
        <pc:spChg chg="add mod">
          <ac:chgData name="Youngje LEE" userId="ae486fde2a36ebe5" providerId="LiveId" clId="{5D011E98-9DA7-4FD8-A660-49775A174A74}" dt="2021-02-02T06:08:52.228" v="2001" actId="1076"/>
          <ac:spMkLst>
            <pc:docMk/>
            <pc:sldMk cId="2793727823" sldId="357"/>
            <ac:spMk id="19" creationId="{41676F47-81FB-49DE-995E-50F86DF328D4}"/>
          </ac:spMkLst>
        </pc:spChg>
        <pc:spChg chg="add del mod">
          <ac:chgData name="Youngje LEE" userId="ae486fde2a36ebe5" providerId="LiveId" clId="{5D011E98-9DA7-4FD8-A660-49775A174A74}" dt="2021-02-02T05:15:42.362" v="1789" actId="478"/>
          <ac:spMkLst>
            <pc:docMk/>
            <pc:sldMk cId="2793727823" sldId="357"/>
            <ac:spMk id="20" creationId="{FF0784BC-9521-474F-86BB-8AEACC79F07E}"/>
          </ac:spMkLst>
        </pc:spChg>
        <pc:spChg chg="add mod">
          <ac:chgData name="Youngje LEE" userId="ae486fde2a36ebe5" providerId="LiveId" clId="{5D011E98-9DA7-4FD8-A660-49775A174A74}" dt="2021-02-02T05:57:17.461" v="1949" actId="1076"/>
          <ac:spMkLst>
            <pc:docMk/>
            <pc:sldMk cId="2793727823" sldId="357"/>
            <ac:spMk id="23" creationId="{18565E90-C2E5-42F2-AA13-633619A90FEF}"/>
          </ac:spMkLst>
        </pc:spChg>
        <pc:spChg chg="add mod">
          <ac:chgData name="Youngje LEE" userId="ae486fde2a36ebe5" providerId="LiveId" clId="{5D011E98-9DA7-4FD8-A660-49775A174A74}" dt="2021-02-02T06:25:46.925" v="2028" actId="207"/>
          <ac:spMkLst>
            <pc:docMk/>
            <pc:sldMk cId="2793727823" sldId="357"/>
            <ac:spMk id="24" creationId="{5B1B25CA-F107-49BB-A032-CDBC8304B39E}"/>
          </ac:spMkLst>
        </pc:spChg>
        <pc:picChg chg="add del">
          <ac:chgData name="Youngje LEE" userId="ae486fde2a36ebe5" providerId="LiveId" clId="{5D011E98-9DA7-4FD8-A660-49775A174A74}" dt="2021-02-02T01:19:26.037" v="140"/>
          <ac:picMkLst>
            <pc:docMk/>
            <pc:sldMk cId="2793727823" sldId="357"/>
            <ac:picMk id="2" creationId="{D7166B6E-AE2E-49C0-91AD-1D43A0CAE993}"/>
          </ac:picMkLst>
        </pc:picChg>
        <pc:picChg chg="add mod">
          <ac:chgData name="Youngje LEE" userId="ae486fde2a36ebe5" providerId="LiveId" clId="{5D011E98-9DA7-4FD8-A660-49775A174A74}" dt="2021-02-02T06:08:34.283" v="1998" actId="1076"/>
          <ac:picMkLst>
            <pc:docMk/>
            <pc:sldMk cId="2793727823" sldId="357"/>
            <ac:picMk id="3" creationId="{F29F0D07-3E64-4EBA-95DD-DAF05127AF49}"/>
          </ac:picMkLst>
        </pc:picChg>
        <pc:cxnChg chg="add mod">
          <ac:chgData name="Youngje LEE" userId="ae486fde2a36ebe5" providerId="LiveId" clId="{5D011E98-9DA7-4FD8-A660-49775A174A74}" dt="2021-02-02T06:08:52.228" v="2001" actId="1076"/>
          <ac:cxnSpMkLst>
            <pc:docMk/>
            <pc:sldMk cId="2793727823" sldId="357"/>
            <ac:cxnSpMk id="5" creationId="{B67C63F1-9C81-4A97-B465-0E1ACED71DF9}"/>
          </ac:cxnSpMkLst>
        </pc:cxnChg>
      </pc:sldChg>
      <pc:sldChg chg="addSp delSp modSp add del mod">
        <pc:chgData name="Youngje LEE" userId="ae486fde2a36ebe5" providerId="LiveId" clId="{5D011E98-9DA7-4FD8-A660-49775A174A74}" dt="2021-02-02T05:59:03.501" v="1970" actId="47"/>
        <pc:sldMkLst>
          <pc:docMk/>
          <pc:sldMk cId="859678488" sldId="358"/>
        </pc:sldMkLst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13" creationId="{CE9AD112-CA09-4EAC-AB53-0F1686A5FB2D}"/>
          </ac:spMkLst>
        </pc:spChg>
        <pc:spChg chg="del mod">
          <ac:chgData name="Youngje LEE" userId="ae486fde2a36ebe5" providerId="LiveId" clId="{5D011E98-9DA7-4FD8-A660-49775A174A74}" dt="2021-02-02T05:58:04.812" v="1965" actId="478"/>
          <ac:spMkLst>
            <pc:docMk/>
            <pc:sldMk cId="859678488" sldId="358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5:24:47.551" v="1845" actId="2711"/>
          <ac:spMkLst>
            <pc:docMk/>
            <pc:sldMk cId="859678488" sldId="358"/>
            <ac:spMk id="16" creationId="{6202ECC3-A531-455E-8C0E-1B2B7ECA8BBB}"/>
          </ac:spMkLst>
        </pc:spChg>
        <pc:spChg chg="mod">
          <ac:chgData name="Youngje LEE" userId="ae486fde2a36ebe5" providerId="LiveId" clId="{5D011E98-9DA7-4FD8-A660-49775A174A74}" dt="2021-02-02T05:58:31.124" v="1969" actId="1076"/>
          <ac:spMkLst>
            <pc:docMk/>
            <pc:sldMk cId="859678488" sldId="358"/>
            <ac:spMk id="17" creationId="{8B52BA13-026A-4430-BBDC-706D7B008CAC}"/>
          </ac:spMkLst>
        </pc:spChg>
        <pc:spChg chg="del mod">
          <ac:chgData name="Youngje LEE" userId="ae486fde2a36ebe5" providerId="LiveId" clId="{5D011E98-9DA7-4FD8-A660-49775A174A74}" dt="2021-02-02T05:25:02.586" v="1850" actId="478"/>
          <ac:spMkLst>
            <pc:docMk/>
            <pc:sldMk cId="859678488" sldId="358"/>
            <ac:spMk id="18" creationId="{98466E87-AAD1-41A7-B237-69E3AE90E767}"/>
          </ac:spMkLst>
        </pc:spChg>
        <pc:spChg chg="add mod">
          <ac:chgData name="Youngje LEE" userId="ae486fde2a36ebe5" providerId="LiveId" clId="{5D011E98-9DA7-4FD8-A660-49775A174A74}" dt="2021-02-02T05:25:06.504" v="1852" actId="1076"/>
          <ac:spMkLst>
            <pc:docMk/>
            <pc:sldMk cId="859678488" sldId="358"/>
            <ac:spMk id="19" creationId="{20D9D7E2-A61A-4E62-9F66-E2D1AF8F9692}"/>
          </ac:spMkLst>
        </pc:spChg>
        <pc:spChg chg="add mod">
          <ac:chgData name="Youngje LEE" userId="ae486fde2a36ebe5" providerId="LiveId" clId="{5D011E98-9DA7-4FD8-A660-49775A174A74}" dt="2021-02-02T05:58:09.817" v="1967" actId="1076"/>
          <ac:spMkLst>
            <pc:docMk/>
            <pc:sldMk cId="859678488" sldId="358"/>
            <ac:spMk id="20" creationId="{6789303E-0361-4780-BD31-DD756C6D80E8}"/>
          </ac:spMkLst>
        </pc:spChg>
      </pc:sldChg>
      <pc:sldChg chg="addSp delSp modSp add mod">
        <pc:chgData name="Youngje LEE" userId="ae486fde2a36ebe5" providerId="LiveId" clId="{5D011E98-9DA7-4FD8-A660-49775A174A74}" dt="2021-02-02T05:59:22.937" v="1972" actId="478"/>
        <pc:sldMkLst>
          <pc:docMk/>
          <pc:sldMk cId="3493140687" sldId="359"/>
        </pc:sldMkLst>
        <pc:spChg chg="del mod">
          <ac:chgData name="Youngje LEE" userId="ae486fde2a36ebe5" providerId="LiveId" clId="{5D011E98-9DA7-4FD8-A660-49775A174A74}" dt="2021-02-02T05:59:22.937" v="1972" actId="478"/>
          <ac:spMkLst>
            <pc:docMk/>
            <pc:sldMk cId="3493140687" sldId="359"/>
            <ac:spMk id="3" creationId="{5BE1A9B6-E2E0-4C65-A80A-509E67D440A5}"/>
          </ac:spMkLst>
        </pc:spChg>
        <pc:spChg chg="add del mod">
          <ac:chgData name="Youngje LEE" userId="ae486fde2a36ebe5" providerId="LiveId" clId="{5D011E98-9DA7-4FD8-A660-49775A174A74}" dt="2021-02-02T02:05:02.803" v="700" actId="478"/>
          <ac:spMkLst>
            <pc:docMk/>
            <pc:sldMk cId="3493140687" sldId="359"/>
            <ac:spMk id="4" creationId="{4D24C3A8-D987-4076-BEE3-86B9C3B12BDA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5" creationId="{D3D1D0FF-9BA8-4E63-A417-723B1DCE0D02}"/>
          </ac:spMkLst>
        </pc:spChg>
        <pc:spChg chg="mod">
          <ac:chgData name="Youngje LEE" userId="ae486fde2a36ebe5" providerId="LiveId" clId="{5D011E98-9DA7-4FD8-A660-49775A174A74}" dt="2021-02-02T05:59:19.647" v="1971" actId="2711"/>
          <ac:spMkLst>
            <pc:docMk/>
            <pc:sldMk cId="3493140687" sldId="359"/>
            <ac:spMk id="6" creationId="{4F392680-2D15-4540-B552-81CCEC007B47}"/>
          </ac:spMkLst>
        </pc:spChg>
        <pc:spChg chg="add mod">
          <ac:chgData name="Youngje LEE" userId="ae486fde2a36ebe5" providerId="LiveId" clId="{5D011E98-9DA7-4FD8-A660-49775A174A74}" dt="2021-02-02T05:59:19.647" v="1971" actId="2711"/>
          <ac:spMkLst>
            <pc:docMk/>
            <pc:sldMk cId="3493140687" sldId="359"/>
            <ac:spMk id="7" creationId="{721D1FBF-496C-45A7-8911-85BFEDD0BF26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8" creationId="{4B5C01A9-DC69-4CD9-8732-F482F17C4C06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9" creationId="{4C38BBAD-BED1-49EB-BA73-21FE372080DD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0" creationId="{E94855F8-019B-4829-8FA8-EC7A157C4817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1" creationId="{49394A03-2C05-46D6-8FD6-C3E8F87BD0E1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2" creationId="{707F0CA4-BD08-4EDF-B814-3D270F302FCF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3" creationId="{9831C08C-BC0F-4058-8840-69C3F88140A6}"/>
          </ac:spMkLst>
        </pc:spChg>
        <pc:spChg chg="del mod">
          <ac:chgData name="Youngje LEE" userId="ae486fde2a36ebe5" providerId="LiveId" clId="{5D011E98-9DA7-4FD8-A660-49775A174A74}" dt="2021-02-02T02:03:21.659" v="662"/>
          <ac:spMkLst>
            <pc:docMk/>
            <pc:sldMk cId="3493140687" sldId="359"/>
            <ac:spMk id="14" creationId="{59FDF959-C497-4212-A462-EB24F73048DA}"/>
          </ac:spMkLst>
        </pc:spChg>
        <pc:spChg chg="mod">
          <ac:chgData name="Youngje LEE" userId="ae486fde2a36ebe5" providerId="LiveId" clId="{5D011E98-9DA7-4FD8-A660-49775A174A74}" dt="2021-02-02T05:59:19.647" v="1971" actId="2711"/>
          <ac:spMkLst>
            <pc:docMk/>
            <pc:sldMk cId="3493140687" sldId="359"/>
            <ac:spMk id="15" creationId="{8B6F35FB-CC88-F841-B24E-1DA42009DFA9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6" creationId="{3A60714B-C2F9-4499-9699-3F04137EFB0A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7" creationId="{F9CA1CAC-8D47-4364-B98A-E1B941FE84C6}"/>
          </ac:spMkLst>
        </pc:spChg>
        <pc:spChg chg="del">
          <ac:chgData name="Youngje LEE" userId="ae486fde2a36ebe5" providerId="LiveId" clId="{5D011E98-9DA7-4FD8-A660-49775A174A74}" dt="2021-02-02T02:03:39.174" v="664" actId="478"/>
          <ac:spMkLst>
            <pc:docMk/>
            <pc:sldMk cId="3493140687" sldId="359"/>
            <ac:spMk id="18" creationId="{D9335A52-F426-47E4-BB49-CF445FCBD605}"/>
          </ac:spMkLst>
        </pc:spChg>
        <pc:picChg chg="add del mod">
          <ac:chgData name="Youngje LEE" userId="ae486fde2a36ebe5" providerId="LiveId" clId="{5D011E98-9DA7-4FD8-A660-49775A174A74}" dt="2021-02-02T02:05:03.623" v="701" actId="478"/>
          <ac:picMkLst>
            <pc:docMk/>
            <pc:sldMk cId="3493140687" sldId="359"/>
            <ac:picMk id="2" creationId="{FE4E0F97-FE3A-4906-9E43-FD9347831CAA}"/>
          </ac:picMkLst>
        </pc:picChg>
      </pc:sldChg>
      <pc:sldChg chg="addSp delSp modSp add mod">
        <pc:chgData name="Youngje LEE" userId="ae486fde2a36ebe5" providerId="LiveId" clId="{5D011E98-9DA7-4FD8-A660-49775A174A74}" dt="2021-02-02T06:22:43.403" v="2020" actId="21"/>
        <pc:sldMkLst>
          <pc:docMk/>
          <pc:sldMk cId="3287032955" sldId="360"/>
        </pc:sldMkLst>
        <pc:spChg chg="mod">
          <ac:chgData name="Youngje LEE" userId="ae486fde2a36ebe5" providerId="LiveId" clId="{5D011E98-9DA7-4FD8-A660-49775A174A74}" dt="2021-02-02T06:20:21.982" v="2008" actId="6549"/>
          <ac:spMkLst>
            <pc:docMk/>
            <pc:sldMk cId="3287032955" sldId="360"/>
            <ac:spMk id="2" creationId="{F5F457E1-F2AC-4448-BCA9-F89C544CEC61}"/>
          </ac:spMkLst>
        </pc:spChg>
        <pc:spChg chg="add mod">
          <ac:chgData name="Youngje LEE" userId="ae486fde2a36ebe5" providerId="LiveId" clId="{5D011E98-9DA7-4FD8-A660-49775A174A74}" dt="2021-02-02T06:20:27.682" v="2009" actId="1076"/>
          <ac:spMkLst>
            <pc:docMk/>
            <pc:sldMk cId="3287032955" sldId="360"/>
            <ac:spMk id="5" creationId="{8489E285-2F86-4D97-B26E-519B87242CC7}"/>
          </ac:spMkLst>
        </pc:spChg>
        <pc:spChg chg="add del mod">
          <ac:chgData name="Youngje LEE" userId="ae486fde2a36ebe5" providerId="LiveId" clId="{5D011E98-9DA7-4FD8-A660-49775A174A74}" dt="2021-02-02T06:22:43.403" v="2020" actId="21"/>
          <ac:spMkLst>
            <pc:docMk/>
            <pc:sldMk cId="3287032955" sldId="360"/>
            <ac:spMk id="6" creationId="{0A649215-2AA0-43EE-8865-4744EA8D9722}"/>
          </ac:spMkLst>
        </pc:spChg>
        <pc:spChg chg="mod">
          <ac:chgData name="Youngje LEE" userId="ae486fde2a36ebe5" providerId="LiveId" clId="{5D011E98-9DA7-4FD8-A660-49775A174A74}" dt="2021-02-02T05:59:35.570" v="1974" actId="2711"/>
          <ac:spMkLst>
            <pc:docMk/>
            <pc:sldMk cId="3287032955" sldId="360"/>
            <ac:spMk id="15" creationId="{8B6F35FB-CC88-F841-B24E-1DA42009DFA9}"/>
          </ac:spMkLst>
        </pc:spChg>
        <pc:picChg chg="add del mod">
          <ac:chgData name="Youngje LEE" userId="ae486fde2a36ebe5" providerId="LiveId" clId="{5D011E98-9DA7-4FD8-A660-49775A174A74}" dt="2021-02-02T03:32:34.302" v="976" actId="478"/>
          <ac:picMkLst>
            <pc:docMk/>
            <pc:sldMk cId="3287032955" sldId="360"/>
            <ac:picMk id="3" creationId="{4D12D687-CD7E-4A41-B351-D6339E4B4AB3}"/>
          </ac:picMkLst>
        </pc:picChg>
        <pc:picChg chg="add mod">
          <ac:chgData name="Youngje LEE" userId="ae486fde2a36ebe5" providerId="LiveId" clId="{5D011E98-9DA7-4FD8-A660-49775A174A74}" dt="2021-02-02T03:33:17.936" v="1022" actId="1076"/>
          <ac:picMkLst>
            <pc:docMk/>
            <pc:sldMk cId="3287032955" sldId="360"/>
            <ac:picMk id="4" creationId="{AC659A8F-9E33-47B0-BE0A-A0F05196BFA6}"/>
          </ac:picMkLst>
        </pc:picChg>
      </pc:sldChg>
      <pc:sldChg chg="addSp delSp modSp add mod ord">
        <pc:chgData name="Youngje LEE" userId="ae486fde2a36ebe5" providerId="LiveId" clId="{5D011E98-9DA7-4FD8-A660-49775A174A74}" dt="2021-02-02T06:24:33.945" v="2027" actId="1076"/>
        <pc:sldMkLst>
          <pc:docMk/>
          <pc:sldMk cId="3879319374" sldId="361"/>
        </pc:sldMkLst>
        <pc:spChg chg="mod">
          <ac:chgData name="Youngje LEE" userId="ae486fde2a36ebe5" providerId="LiveId" clId="{5D011E98-9DA7-4FD8-A660-49775A174A74}" dt="2021-02-02T05:59:57.419" v="1976" actId="2711"/>
          <ac:spMkLst>
            <pc:docMk/>
            <pc:sldMk cId="3879319374" sldId="361"/>
            <ac:spMk id="2" creationId="{F5F457E1-F2AC-4448-BCA9-F89C544CEC61}"/>
          </ac:spMkLst>
        </pc:spChg>
        <pc:spChg chg="add mod">
          <ac:chgData name="Youngje LEE" userId="ae486fde2a36ebe5" providerId="LiveId" clId="{5D011E98-9DA7-4FD8-A660-49775A174A74}" dt="2021-02-02T06:24:33.945" v="2027" actId="1076"/>
          <ac:spMkLst>
            <pc:docMk/>
            <pc:sldMk cId="3879319374" sldId="361"/>
            <ac:spMk id="8" creationId="{B6ABAAA2-8ECD-44D8-B790-0ABC01863E9E}"/>
          </ac:spMkLst>
        </pc:spChg>
        <pc:spChg chg="add mod">
          <ac:chgData name="Youngje LEE" userId="ae486fde2a36ebe5" providerId="LiveId" clId="{5D011E98-9DA7-4FD8-A660-49775A174A74}" dt="2021-02-02T05:59:57.419" v="1976" actId="2711"/>
          <ac:spMkLst>
            <pc:docMk/>
            <pc:sldMk cId="3879319374" sldId="361"/>
            <ac:spMk id="9" creationId="{C64C9CCE-1050-4503-9F82-6501915D1994}"/>
          </ac:spMkLst>
        </pc:spChg>
        <pc:spChg chg="add mod">
          <ac:chgData name="Youngje LEE" userId="ae486fde2a36ebe5" providerId="LiveId" clId="{5D011E98-9DA7-4FD8-A660-49775A174A74}" dt="2021-02-02T05:59:57.419" v="1976" actId="2711"/>
          <ac:spMkLst>
            <pc:docMk/>
            <pc:sldMk cId="3879319374" sldId="361"/>
            <ac:spMk id="10" creationId="{32C71E34-F5E4-466A-8FD1-24DB17C3B6B7}"/>
          </ac:spMkLst>
        </pc:spChg>
        <pc:spChg chg="add mod">
          <ac:chgData name="Youngje LEE" userId="ae486fde2a36ebe5" providerId="LiveId" clId="{5D011E98-9DA7-4FD8-A660-49775A174A74}" dt="2021-02-02T06:24:29.064" v="2026" actId="1076"/>
          <ac:spMkLst>
            <pc:docMk/>
            <pc:sldMk cId="3879319374" sldId="361"/>
            <ac:spMk id="12" creationId="{7C648367-89F6-4193-8265-4873E001E8A1}"/>
          </ac:spMkLst>
        </pc:spChg>
        <pc:spChg chg="mod">
          <ac:chgData name="Youngje LEE" userId="ae486fde2a36ebe5" providerId="LiveId" clId="{5D011E98-9DA7-4FD8-A660-49775A174A74}" dt="2021-02-02T05:59:57.419" v="1976" actId="2711"/>
          <ac:spMkLst>
            <pc:docMk/>
            <pc:sldMk cId="3879319374" sldId="361"/>
            <ac:spMk id="15" creationId="{8B6F35FB-CC88-F841-B24E-1DA42009DFA9}"/>
          </ac:spMkLst>
        </pc:spChg>
        <pc:picChg chg="add del mod">
          <ac:chgData name="Youngje LEE" userId="ae486fde2a36ebe5" providerId="LiveId" clId="{5D011E98-9DA7-4FD8-A660-49775A174A74}" dt="2021-02-02T03:42:41.443" v="1193" actId="478"/>
          <ac:picMkLst>
            <pc:docMk/>
            <pc:sldMk cId="3879319374" sldId="361"/>
            <ac:picMk id="3" creationId="{200C1280-D736-4406-AC91-1734042F5F97}"/>
          </ac:picMkLst>
        </pc:picChg>
        <pc:picChg chg="add del mod">
          <ac:chgData name="Youngje LEE" userId="ae486fde2a36ebe5" providerId="LiveId" clId="{5D011E98-9DA7-4FD8-A660-49775A174A74}" dt="2021-02-02T03:43:38.629" v="1199" actId="478"/>
          <ac:picMkLst>
            <pc:docMk/>
            <pc:sldMk cId="3879319374" sldId="361"/>
            <ac:picMk id="4" creationId="{84BE6A4E-1FFB-49A9-92B0-BE5C9FB26C34}"/>
          </ac:picMkLst>
        </pc:picChg>
        <pc:picChg chg="add mod">
          <ac:chgData name="Youngje LEE" userId="ae486fde2a36ebe5" providerId="LiveId" clId="{5D011E98-9DA7-4FD8-A660-49775A174A74}" dt="2021-02-02T03:43:56.510" v="1203" actId="1076"/>
          <ac:picMkLst>
            <pc:docMk/>
            <pc:sldMk cId="3879319374" sldId="361"/>
            <ac:picMk id="5" creationId="{A0B75C58-E120-4DEE-829C-A4359D0FACE2}"/>
          </ac:picMkLst>
        </pc:picChg>
        <pc:picChg chg="add mod">
          <ac:chgData name="Youngje LEE" userId="ae486fde2a36ebe5" providerId="LiveId" clId="{5D011E98-9DA7-4FD8-A660-49775A174A74}" dt="2021-02-02T03:44:06.771" v="1205" actId="1076"/>
          <ac:picMkLst>
            <pc:docMk/>
            <pc:sldMk cId="3879319374" sldId="361"/>
            <ac:picMk id="6" creationId="{B1976367-98AF-4E6F-A036-911C2B33F26F}"/>
          </ac:picMkLst>
        </pc:picChg>
        <pc:picChg chg="add mod">
          <ac:chgData name="Youngje LEE" userId="ae486fde2a36ebe5" providerId="LiveId" clId="{5D011E98-9DA7-4FD8-A660-49775A174A74}" dt="2021-02-02T03:45:58.750" v="1217" actId="1076"/>
          <ac:picMkLst>
            <pc:docMk/>
            <pc:sldMk cId="3879319374" sldId="361"/>
            <ac:picMk id="7" creationId="{1EBF60C0-636A-402B-9757-6D94FC4B3AEF}"/>
          </ac:picMkLst>
        </pc:picChg>
      </pc:sldChg>
      <pc:sldChg chg="addSp delSp modSp add mod">
        <pc:chgData name="Youngje LEE" userId="ae486fde2a36ebe5" providerId="LiveId" clId="{5D011E98-9DA7-4FD8-A660-49775A174A74}" dt="2021-02-02T06:22:50.988" v="2022" actId="1076"/>
        <pc:sldMkLst>
          <pc:docMk/>
          <pc:sldMk cId="2547481179" sldId="362"/>
        </pc:sldMkLst>
        <pc:spChg chg="mod">
          <ac:chgData name="Youngje LEE" userId="ae486fde2a36ebe5" providerId="LiveId" clId="{5D011E98-9DA7-4FD8-A660-49775A174A74}" dt="2021-02-02T06:20:47.655" v="2010" actId="6549"/>
          <ac:spMkLst>
            <pc:docMk/>
            <pc:sldMk cId="2547481179" sldId="362"/>
            <ac:spMk id="2" creationId="{F5F457E1-F2AC-4448-BCA9-F89C544CEC61}"/>
          </ac:spMkLst>
        </pc:spChg>
        <pc:spChg chg="del">
          <ac:chgData name="Youngje LEE" userId="ae486fde2a36ebe5" providerId="LiveId" clId="{5D011E98-9DA7-4FD8-A660-49775A174A74}" dt="2021-02-02T03:35:47.452" v="1039" actId="478"/>
          <ac:spMkLst>
            <pc:docMk/>
            <pc:sldMk cId="2547481179" sldId="362"/>
            <ac:spMk id="5" creationId="{8489E285-2F86-4D97-B26E-519B87242CC7}"/>
          </ac:spMkLst>
        </pc:spChg>
        <pc:spChg chg="add mod">
          <ac:chgData name="Youngje LEE" userId="ae486fde2a36ebe5" providerId="LiveId" clId="{5D011E98-9DA7-4FD8-A660-49775A174A74}" dt="2021-02-02T05:59:43.953" v="1975" actId="2711"/>
          <ac:spMkLst>
            <pc:docMk/>
            <pc:sldMk cId="2547481179" sldId="362"/>
            <ac:spMk id="9" creationId="{3582DDEE-550D-48A9-9AE6-1BF7BF9CB44A}"/>
          </ac:spMkLst>
        </pc:spChg>
        <pc:spChg chg="add mod">
          <ac:chgData name="Youngje LEE" userId="ae486fde2a36ebe5" providerId="LiveId" clId="{5D011E98-9DA7-4FD8-A660-49775A174A74}" dt="2021-02-02T05:59:43.953" v="1975" actId="2711"/>
          <ac:spMkLst>
            <pc:docMk/>
            <pc:sldMk cId="2547481179" sldId="362"/>
            <ac:spMk id="10" creationId="{45926385-140D-4D48-8EB7-BD8BB28E880B}"/>
          </ac:spMkLst>
        </pc:spChg>
        <pc:spChg chg="add mod">
          <ac:chgData name="Youngje LEE" userId="ae486fde2a36ebe5" providerId="LiveId" clId="{5D011E98-9DA7-4FD8-A660-49775A174A74}" dt="2021-02-02T06:22:50.988" v="2022" actId="1076"/>
          <ac:spMkLst>
            <pc:docMk/>
            <pc:sldMk cId="2547481179" sldId="362"/>
            <ac:spMk id="11" creationId="{B106C7FD-5CD2-4B2F-A296-0EDE0908A411}"/>
          </ac:spMkLst>
        </pc:spChg>
        <pc:spChg chg="mod">
          <ac:chgData name="Youngje LEE" userId="ae486fde2a36ebe5" providerId="LiveId" clId="{5D011E98-9DA7-4FD8-A660-49775A174A74}" dt="2021-02-02T05:59:43.953" v="1975" actId="2711"/>
          <ac:spMkLst>
            <pc:docMk/>
            <pc:sldMk cId="2547481179" sldId="362"/>
            <ac:spMk id="15" creationId="{8B6F35FB-CC88-F841-B24E-1DA42009DFA9}"/>
          </ac:spMkLst>
        </pc:spChg>
        <pc:picChg chg="add mod">
          <ac:chgData name="Youngje LEE" userId="ae486fde2a36ebe5" providerId="LiveId" clId="{5D011E98-9DA7-4FD8-A660-49775A174A74}" dt="2021-02-02T03:38:50.397" v="1115" actId="1076"/>
          <ac:picMkLst>
            <pc:docMk/>
            <pc:sldMk cId="2547481179" sldId="362"/>
            <ac:picMk id="3" creationId="{2E60D89D-AF82-4935-BE1B-D53F18FFADA9}"/>
          </ac:picMkLst>
        </pc:picChg>
        <pc:picChg chg="del">
          <ac:chgData name="Youngje LEE" userId="ae486fde2a36ebe5" providerId="LiveId" clId="{5D011E98-9DA7-4FD8-A660-49775A174A74}" dt="2021-02-02T03:35:31.518" v="1036" actId="478"/>
          <ac:picMkLst>
            <pc:docMk/>
            <pc:sldMk cId="2547481179" sldId="362"/>
            <ac:picMk id="4" creationId="{AC659A8F-9E33-47B0-BE0A-A0F05196BFA6}"/>
          </ac:picMkLst>
        </pc:picChg>
        <pc:picChg chg="add mod">
          <ac:chgData name="Youngje LEE" userId="ae486fde2a36ebe5" providerId="LiveId" clId="{5D011E98-9DA7-4FD8-A660-49775A174A74}" dt="2021-02-02T03:38:47.282" v="1114" actId="1076"/>
          <ac:picMkLst>
            <pc:docMk/>
            <pc:sldMk cId="2547481179" sldId="362"/>
            <ac:picMk id="6" creationId="{6EFC4FB8-6AF4-40CF-8661-2A750474BE70}"/>
          </ac:picMkLst>
        </pc:picChg>
        <pc:picChg chg="add mod">
          <ac:chgData name="Youngje LEE" userId="ae486fde2a36ebe5" providerId="LiveId" clId="{5D011E98-9DA7-4FD8-A660-49775A174A74}" dt="2021-02-02T03:36:09.127" v="1045" actId="1076"/>
          <ac:picMkLst>
            <pc:docMk/>
            <pc:sldMk cId="2547481179" sldId="362"/>
            <ac:picMk id="7" creationId="{2DA4F099-9381-452C-8262-17DD829DEF11}"/>
          </ac:picMkLst>
        </pc:picChg>
      </pc:sldChg>
      <pc:sldChg chg="addSp delSp modSp add del mod">
        <pc:chgData name="Youngje LEE" userId="ae486fde2a36ebe5" providerId="LiveId" clId="{5D011E98-9DA7-4FD8-A660-49775A174A74}" dt="2021-02-02T06:23:32.421" v="2023" actId="47"/>
        <pc:sldMkLst>
          <pc:docMk/>
          <pc:sldMk cId="3213286178" sldId="363"/>
        </pc:sldMkLst>
        <pc:spChg chg="mod">
          <ac:chgData name="Youngje LEE" userId="ae486fde2a36ebe5" providerId="LiveId" clId="{5D011E98-9DA7-4FD8-A660-49775A174A74}" dt="2021-02-02T05:43:49.187" v="1908" actId="207"/>
          <ac:spMkLst>
            <pc:docMk/>
            <pc:sldMk cId="3213286178" sldId="363"/>
            <ac:spMk id="2" creationId="{F5F457E1-F2AC-4448-BCA9-F89C544CEC61}"/>
          </ac:spMkLst>
        </pc:spChg>
        <pc:spChg chg="add del mod">
          <ac:chgData name="Youngje LEE" userId="ae486fde2a36ebe5" providerId="LiveId" clId="{5D011E98-9DA7-4FD8-A660-49775A174A74}" dt="2021-02-02T03:38:40.934" v="1112"/>
          <ac:spMkLst>
            <pc:docMk/>
            <pc:sldMk cId="3213286178" sldId="363"/>
            <ac:spMk id="4" creationId="{C7608AED-EE49-49D9-9CE6-F41CCCAD27BB}"/>
          </ac:spMkLst>
        </pc:spChg>
        <pc:spChg chg="add del">
          <ac:chgData name="Youngje LEE" userId="ae486fde2a36ebe5" providerId="LiveId" clId="{5D011E98-9DA7-4FD8-A660-49775A174A74}" dt="2021-02-02T03:39:20.209" v="1118" actId="478"/>
          <ac:spMkLst>
            <pc:docMk/>
            <pc:sldMk cId="3213286178" sldId="363"/>
            <ac:spMk id="5" creationId="{6850700D-0A46-4F1E-8825-3A5CDDE5498B}"/>
          </ac:spMkLst>
        </pc:spChg>
        <pc:spChg chg="del">
          <ac:chgData name="Youngje LEE" userId="ae486fde2a36ebe5" providerId="LiveId" clId="{5D011E98-9DA7-4FD8-A660-49775A174A74}" dt="2021-02-02T03:37:36.699" v="1105" actId="478"/>
          <ac:spMkLst>
            <pc:docMk/>
            <pc:sldMk cId="3213286178" sldId="363"/>
            <ac:spMk id="9" creationId="{3582DDEE-550D-48A9-9AE6-1BF7BF9CB44A}"/>
          </ac:spMkLst>
        </pc:spChg>
        <pc:spChg chg="del">
          <ac:chgData name="Youngje LEE" userId="ae486fde2a36ebe5" providerId="LiveId" clId="{5D011E98-9DA7-4FD8-A660-49775A174A74}" dt="2021-02-02T03:37:34.856" v="1104" actId="478"/>
          <ac:spMkLst>
            <pc:docMk/>
            <pc:sldMk cId="3213286178" sldId="363"/>
            <ac:spMk id="10" creationId="{45926385-140D-4D48-8EB7-BD8BB28E880B}"/>
          </ac:spMkLst>
        </pc:spChg>
        <pc:spChg chg="add del mod">
          <ac:chgData name="Youngje LEE" userId="ae486fde2a36ebe5" providerId="LiveId" clId="{5D011E98-9DA7-4FD8-A660-49775A174A74}" dt="2021-02-02T03:39:35.643" v="1125" actId="478"/>
          <ac:spMkLst>
            <pc:docMk/>
            <pc:sldMk cId="3213286178" sldId="363"/>
            <ac:spMk id="11" creationId="{63DE1A36-FB3F-4323-A760-7373FEC4EDEC}"/>
          </ac:spMkLst>
        </pc:spChg>
        <pc:spChg chg="add mod">
          <ac:chgData name="Youngje LEE" userId="ae486fde2a36ebe5" providerId="LiveId" clId="{5D011E98-9DA7-4FD8-A660-49775A174A74}" dt="2021-02-02T05:43:49.187" v="1908" actId="207"/>
          <ac:spMkLst>
            <pc:docMk/>
            <pc:sldMk cId="3213286178" sldId="363"/>
            <ac:spMk id="12" creationId="{D4F4D5B6-B3F2-44C4-B74C-343C40F03D6F}"/>
          </ac:spMkLst>
        </pc:spChg>
        <pc:spChg chg="add mod">
          <ac:chgData name="Youngje LEE" userId="ae486fde2a36ebe5" providerId="LiveId" clId="{5D011E98-9DA7-4FD8-A660-49775A174A74}" dt="2021-02-02T05:43:49.187" v="1908" actId="207"/>
          <ac:spMkLst>
            <pc:docMk/>
            <pc:sldMk cId="3213286178" sldId="363"/>
            <ac:spMk id="13" creationId="{739FF3F3-1D7D-45D0-AC2D-46D78DFAAB6E}"/>
          </ac:spMkLst>
        </pc:spChg>
        <pc:spChg chg="mod">
          <ac:chgData name="Youngje LEE" userId="ae486fde2a36ebe5" providerId="LiveId" clId="{5D011E98-9DA7-4FD8-A660-49775A174A74}" dt="2021-02-02T05:43:49.187" v="1908" actId="207"/>
          <ac:spMkLst>
            <pc:docMk/>
            <pc:sldMk cId="3213286178" sldId="363"/>
            <ac:spMk id="15" creationId="{8B6F35FB-CC88-F841-B24E-1DA42009DFA9}"/>
          </ac:spMkLst>
        </pc:spChg>
        <pc:picChg chg="mod">
          <ac:chgData name="Youngje LEE" userId="ae486fde2a36ebe5" providerId="LiveId" clId="{5D011E98-9DA7-4FD8-A660-49775A174A74}" dt="2021-02-02T05:43:49.187" v="1908" actId="207"/>
          <ac:picMkLst>
            <pc:docMk/>
            <pc:sldMk cId="3213286178" sldId="363"/>
            <ac:picMk id="3" creationId="{2E60D89D-AF82-4935-BE1B-D53F18FFADA9}"/>
          </ac:picMkLst>
        </pc:picChg>
        <pc:picChg chg="mod">
          <ac:chgData name="Youngje LEE" userId="ae486fde2a36ebe5" providerId="LiveId" clId="{5D011E98-9DA7-4FD8-A660-49775A174A74}" dt="2021-02-02T05:43:49.187" v="1908" actId="207"/>
          <ac:picMkLst>
            <pc:docMk/>
            <pc:sldMk cId="3213286178" sldId="363"/>
            <ac:picMk id="6" creationId="{6EFC4FB8-6AF4-40CF-8661-2A750474BE70}"/>
          </ac:picMkLst>
        </pc:picChg>
        <pc:picChg chg="mod">
          <ac:chgData name="Youngje LEE" userId="ae486fde2a36ebe5" providerId="LiveId" clId="{5D011E98-9DA7-4FD8-A660-49775A174A74}" dt="2021-02-02T05:43:49.187" v="1908" actId="207"/>
          <ac:picMkLst>
            <pc:docMk/>
            <pc:sldMk cId="3213286178" sldId="363"/>
            <ac:picMk id="7" creationId="{2DA4F099-9381-452C-8262-17DD829DEF11}"/>
          </ac:picMkLst>
        </pc:picChg>
      </pc:sldChg>
      <pc:sldChg chg="addSp delSp modSp add del mod">
        <pc:chgData name="Youngje LEE" userId="ae486fde2a36ebe5" providerId="LiveId" clId="{5D011E98-9DA7-4FD8-A660-49775A174A74}" dt="2021-02-02T06:08:56.116" v="2002" actId="47"/>
        <pc:sldMkLst>
          <pc:docMk/>
          <pc:sldMk cId="2665399351" sldId="364"/>
        </pc:sldMkLst>
        <pc:spChg chg="add mod">
          <ac:chgData name="Youngje LEE" userId="ae486fde2a36ebe5" providerId="LiveId" clId="{5D011E98-9DA7-4FD8-A660-49775A174A74}" dt="2021-02-02T06:08:29.465" v="1997" actId="21"/>
          <ac:spMkLst>
            <pc:docMk/>
            <pc:sldMk cId="2665399351" sldId="364"/>
            <ac:spMk id="2" creationId="{6E115333-3462-485E-841F-8EBFA6953509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6" creationId="{4F392680-2D15-4540-B552-81CCEC007B47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9" creationId="{9D037B25-D382-4D1F-8DFE-96013D3D592D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0" creationId="{0690824E-733A-4FAA-BA15-CD1C7EF31F86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1" creationId="{AAE5471D-9B2D-43E4-9DF4-83F64AEC5B85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2" creationId="{94917B7E-65C4-42F2-B5B2-1707AA89E174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3" creationId="{CE9AD112-CA09-4EAC-AB53-0F1686A5FB2D}"/>
          </ac:spMkLst>
        </pc:spChg>
        <pc:spChg chg="del mod">
          <ac:chgData name="Youngje LEE" userId="ae486fde2a36ebe5" providerId="LiveId" clId="{5D011E98-9DA7-4FD8-A660-49775A174A74}" dt="2021-02-02T05:57:19.783" v="1950" actId="478"/>
          <ac:spMkLst>
            <pc:docMk/>
            <pc:sldMk cId="2665399351" sldId="364"/>
            <ac:spMk id="14" creationId="{261A0B75-8ED7-483B-8F5C-5FBF7FCFABFE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5" creationId="{8B6F35FB-CC88-F841-B24E-1DA42009DFA9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6" creationId="{6202ECC3-A531-455E-8C0E-1B2B7ECA8BBB}"/>
          </ac:spMkLst>
        </pc:spChg>
        <pc:spChg chg="del">
          <ac:chgData name="Youngje LEE" userId="ae486fde2a36ebe5" providerId="LiveId" clId="{5D011E98-9DA7-4FD8-A660-49775A174A74}" dt="2021-02-02T03:48:51.171" v="1225" actId="478"/>
          <ac:spMkLst>
            <pc:docMk/>
            <pc:sldMk cId="2665399351" sldId="364"/>
            <ac:spMk id="17" creationId="{8B52BA13-026A-4430-BBDC-706D7B008CAC}"/>
          </ac:spMkLst>
        </pc:spChg>
        <pc:spChg chg="mod">
          <ac:chgData name="Youngje LEE" userId="ae486fde2a36ebe5" providerId="LiveId" clId="{5D011E98-9DA7-4FD8-A660-49775A174A74}" dt="2021-02-02T05:16:34.559" v="1796" actId="2711"/>
          <ac:spMkLst>
            <pc:docMk/>
            <pc:sldMk cId="2665399351" sldId="364"/>
            <ac:spMk id="18" creationId="{98466E87-AAD1-41A7-B237-69E3AE90E767}"/>
          </ac:spMkLst>
        </pc:spChg>
        <pc:spChg chg="del">
          <ac:chgData name="Youngje LEE" userId="ae486fde2a36ebe5" providerId="LiveId" clId="{5D011E98-9DA7-4FD8-A660-49775A174A74}" dt="2021-02-02T03:48:55.860" v="1229" actId="478"/>
          <ac:spMkLst>
            <pc:docMk/>
            <pc:sldMk cId="2665399351" sldId="364"/>
            <ac:spMk id="19" creationId="{41676F47-81FB-49DE-995E-50F86DF328D4}"/>
          </ac:spMkLst>
        </pc:spChg>
        <pc:spChg chg="del">
          <ac:chgData name="Youngje LEE" userId="ae486fde2a36ebe5" providerId="LiveId" clId="{5D011E98-9DA7-4FD8-A660-49775A174A74}" dt="2021-02-02T03:48:52.123" v="1226" actId="478"/>
          <ac:spMkLst>
            <pc:docMk/>
            <pc:sldMk cId="2665399351" sldId="364"/>
            <ac:spMk id="20" creationId="{FF0784BC-9521-474F-86BB-8AEACC79F07E}"/>
          </ac:spMkLst>
        </pc:spChg>
        <pc:spChg chg="add mod">
          <ac:chgData name="Youngje LEE" userId="ae486fde2a36ebe5" providerId="LiveId" clId="{5D011E98-9DA7-4FD8-A660-49775A174A74}" dt="2021-02-02T05:57:23.087" v="1952" actId="1076"/>
          <ac:spMkLst>
            <pc:docMk/>
            <pc:sldMk cId="2665399351" sldId="364"/>
            <ac:spMk id="21" creationId="{0D0449F3-92A2-463A-BC91-3241915838CC}"/>
          </ac:spMkLst>
        </pc:spChg>
        <pc:picChg chg="del">
          <ac:chgData name="Youngje LEE" userId="ae486fde2a36ebe5" providerId="LiveId" clId="{5D011E98-9DA7-4FD8-A660-49775A174A74}" dt="2021-02-02T03:48:50.359" v="1224" actId="478"/>
          <ac:picMkLst>
            <pc:docMk/>
            <pc:sldMk cId="2665399351" sldId="364"/>
            <ac:picMk id="3" creationId="{F29F0D07-3E64-4EBA-95DD-DAF05127AF49}"/>
          </ac:picMkLst>
        </pc:picChg>
        <pc:cxnChg chg="del">
          <ac:chgData name="Youngje LEE" userId="ae486fde2a36ebe5" providerId="LiveId" clId="{5D011E98-9DA7-4FD8-A660-49775A174A74}" dt="2021-02-02T03:48:56.200" v="1230" actId="478"/>
          <ac:cxnSpMkLst>
            <pc:docMk/>
            <pc:sldMk cId="2665399351" sldId="364"/>
            <ac:cxnSpMk id="5" creationId="{B67C63F1-9C81-4A97-B465-0E1ACED71DF9}"/>
          </ac:cxnSpMkLst>
        </pc:cxnChg>
      </pc:sldChg>
      <pc:sldChg chg="modSp new del mod">
        <pc:chgData name="Youngje LEE" userId="ae486fde2a36ebe5" providerId="LiveId" clId="{5D011E98-9DA7-4FD8-A660-49775A174A74}" dt="2021-02-02T04:50:07.531" v="1554" actId="47"/>
        <pc:sldMkLst>
          <pc:docMk/>
          <pc:sldMk cId="1626238086" sldId="365"/>
        </pc:sldMkLst>
        <pc:spChg chg="mod">
          <ac:chgData name="Youngje LEE" userId="ae486fde2a36ebe5" providerId="LiveId" clId="{5D011E98-9DA7-4FD8-A660-49775A174A74}" dt="2021-02-02T04:50:06.401" v="1553" actId="27636"/>
          <ac:spMkLst>
            <pc:docMk/>
            <pc:sldMk cId="1626238086" sldId="365"/>
            <ac:spMk id="2" creationId="{F8D886F0-09FE-4FA4-A983-23257D917ED5}"/>
          </ac:spMkLst>
        </pc:spChg>
      </pc:sldChg>
      <pc:sldChg chg="addSp delSp modSp add mod">
        <pc:chgData name="Youngje LEE" userId="ae486fde2a36ebe5" providerId="LiveId" clId="{5D011E98-9DA7-4FD8-A660-49775A174A74}" dt="2021-02-02T04:59:48.467" v="1737" actId="1076"/>
        <pc:sldMkLst>
          <pc:docMk/>
          <pc:sldMk cId="1944965223" sldId="366"/>
        </pc:sldMkLst>
        <pc:spChg chg="del mod">
          <ac:chgData name="Youngje LEE" userId="ae486fde2a36ebe5" providerId="LiveId" clId="{5D011E98-9DA7-4FD8-A660-49775A174A74}" dt="2021-02-02T04:50:31.563" v="1564"/>
          <ac:spMkLst>
            <pc:docMk/>
            <pc:sldMk cId="1944965223" sldId="366"/>
            <ac:spMk id="6" creationId="{4F392680-2D15-4540-B552-81CCEC007B47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8" creationId="{ED3895E3-D35E-4969-A2D3-3DEF07A5BCBF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9" creationId="{F1D61A85-5002-4756-B494-A40ED1C38FD1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13" creationId="{D7B6D5DC-8B36-43B6-82EB-07A5D2119589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14" creationId="{2A3CCF88-9BA7-49CF-BCAD-AC02CE575CDA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16" creationId="{7066DAA6-DAAC-4520-BD71-8DCF32FE300F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17" creationId="{8178B649-3D19-4711-8158-F6C59A7417F6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18" creationId="{14D2E40F-C32C-4BE8-9F64-8DA28B186C93}"/>
          </ac:spMkLst>
        </pc:spChg>
        <pc:spChg chg="del">
          <ac:chgData name="Youngje LEE" userId="ae486fde2a36ebe5" providerId="LiveId" clId="{5D011E98-9DA7-4FD8-A660-49775A174A74}" dt="2021-02-02T04:50:09.414" v="1555" actId="478"/>
          <ac:spMkLst>
            <pc:docMk/>
            <pc:sldMk cId="1944965223" sldId="366"/>
            <ac:spMk id="19" creationId="{B5FAA009-7916-41B5-9222-33AEEC552EBF}"/>
          </ac:spMkLst>
        </pc:spChg>
        <pc:spChg chg="add mod">
          <ac:chgData name="Youngje LEE" userId="ae486fde2a36ebe5" providerId="LiveId" clId="{5D011E98-9DA7-4FD8-A660-49775A174A74}" dt="2021-02-02T04:51:22.779" v="1646" actId="20577"/>
          <ac:spMkLst>
            <pc:docMk/>
            <pc:sldMk cId="1944965223" sldId="366"/>
            <ac:spMk id="20" creationId="{02D063AD-3520-41F7-AE15-4ED0AF097473}"/>
          </ac:spMkLst>
        </pc:spChg>
        <pc:spChg chg="add mod ord">
          <ac:chgData name="Youngje LEE" userId="ae486fde2a36ebe5" providerId="LiveId" clId="{5D011E98-9DA7-4FD8-A660-49775A174A74}" dt="2021-02-02T04:59:24.605" v="1726" actId="1076"/>
          <ac:spMkLst>
            <pc:docMk/>
            <pc:sldMk cId="1944965223" sldId="366"/>
            <ac:spMk id="21" creationId="{DAF4A87F-E8FB-493B-B971-B6C3E09C00AE}"/>
          </ac:spMkLst>
        </pc:spChg>
        <pc:spChg chg="add mod">
          <ac:chgData name="Youngje LEE" userId="ae486fde2a36ebe5" providerId="LiveId" clId="{5D011E98-9DA7-4FD8-A660-49775A174A74}" dt="2021-02-02T04:59:34.405" v="1728" actId="1076"/>
          <ac:spMkLst>
            <pc:docMk/>
            <pc:sldMk cId="1944965223" sldId="366"/>
            <ac:spMk id="22" creationId="{61DC9920-81B9-4798-BCB8-EB66304438E1}"/>
          </ac:spMkLst>
        </pc:spChg>
        <pc:spChg chg="add mod">
          <ac:chgData name="Youngje LEE" userId="ae486fde2a36ebe5" providerId="LiveId" clId="{5D011E98-9DA7-4FD8-A660-49775A174A74}" dt="2021-02-02T04:59:48.467" v="1737" actId="1076"/>
          <ac:spMkLst>
            <pc:docMk/>
            <pc:sldMk cId="1944965223" sldId="366"/>
            <ac:spMk id="23" creationId="{E0E6D5CB-735B-4A56-A25C-108A18CF56B6}"/>
          </ac:spMkLst>
        </pc:spChg>
        <pc:picChg chg="add del mod">
          <ac:chgData name="Youngje LEE" userId="ae486fde2a36ebe5" providerId="LiveId" clId="{5D011E98-9DA7-4FD8-A660-49775A174A74}" dt="2021-02-02T04:58:45.860" v="1718" actId="478"/>
          <ac:picMkLst>
            <pc:docMk/>
            <pc:sldMk cId="1944965223" sldId="366"/>
            <ac:picMk id="3" creationId="{B473C3AC-38F0-48F6-AC1C-EAF17498DBB8}"/>
          </ac:picMkLst>
        </pc:picChg>
        <pc:picChg chg="add mod">
          <ac:chgData name="Youngje LEE" userId="ae486fde2a36ebe5" providerId="LiveId" clId="{5D011E98-9DA7-4FD8-A660-49775A174A74}" dt="2021-02-02T04:50:50.535" v="1571" actId="1076"/>
          <ac:picMkLst>
            <pc:docMk/>
            <pc:sldMk cId="1944965223" sldId="366"/>
            <ac:picMk id="4" creationId="{09E67AF4-50FC-466B-A31E-46A1E4837352}"/>
          </ac:picMkLst>
        </pc:picChg>
        <pc:picChg chg="add mod">
          <ac:chgData name="Youngje LEE" userId="ae486fde2a36ebe5" providerId="LiveId" clId="{5D011E98-9DA7-4FD8-A660-49775A174A74}" dt="2021-02-02T04:59:16.753" v="1723" actId="14100"/>
          <ac:picMkLst>
            <pc:docMk/>
            <pc:sldMk cId="1944965223" sldId="366"/>
            <ac:picMk id="5" creationId="{D34C71EA-192C-4E68-AC7E-36F4BC2FF094}"/>
          </ac:picMkLst>
        </pc:picChg>
        <pc:cxnChg chg="del">
          <ac:chgData name="Youngje LEE" userId="ae486fde2a36ebe5" providerId="LiveId" clId="{5D011E98-9DA7-4FD8-A660-49775A174A74}" dt="2021-02-02T04:50:09.414" v="1555" actId="478"/>
          <ac:cxnSpMkLst>
            <pc:docMk/>
            <pc:sldMk cId="1944965223" sldId="366"/>
            <ac:cxnSpMk id="7" creationId="{92DCB097-AE86-4DB0-B6D7-71B1E14FA575}"/>
          </ac:cxnSpMkLst>
        </pc:cxnChg>
      </pc:sldChg>
      <pc:sldChg chg="addSp delSp modSp add mod">
        <pc:chgData name="Youngje LEE" userId="ae486fde2a36ebe5" providerId="LiveId" clId="{5D011E98-9DA7-4FD8-A660-49775A174A74}" dt="2021-02-02T04:56:21.810" v="1717" actId="478"/>
        <pc:sldMkLst>
          <pc:docMk/>
          <pc:sldMk cId="2291681319" sldId="367"/>
        </pc:sldMkLst>
        <pc:spChg chg="add mod">
          <ac:chgData name="Youngje LEE" userId="ae486fde2a36ebe5" providerId="LiveId" clId="{5D011E98-9DA7-4FD8-A660-49775A174A74}" dt="2021-02-02T04:56:14.176" v="1715" actId="1076"/>
          <ac:spMkLst>
            <pc:docMk/>
            <pc:sldMk cId="2291681319" sldId="367"/>
            <ac:spMk id="2" creationId="{9E432D17-6064-4BAA-B1D6-A27D04F22E46}"/>
          </ac:spMkLst>
        </pc:spChg>
        <pc:spChg chg="add mod">
          <ac:chgData name="Youngje LEE" userId="ae486fde2a36ebe5" providerId="LiveId" clId="{5D011E98-9DA7-4FD8-A660-49775A174A74}" dt="2021-02-02T04:56:11.263" v="1714" actId="1076"/>
          <ac:spMkLst>
            <pc:docMk/>
            <pc:sldMk cId="2291681319" sldId="367"/>
            <ac:spMk id="7" creationId="{33DA74EC-B29C-4F24-BE05-D2841BC258F3}"/>
          </ac:spMkLst>
        </pc:spChg>
        <pc:spChg chg="add mod">
          <ac:chgData name="Youngje LEE" userId="ae486fde2a36ebe5" providerId="LiveId" clId="{5D011E98-9DA7-4FD8-A660-49775A174A74}" dt="2021-02-02T04:56:18.238" v="1716" actId="1076"/>
          <ac:spMkLst>
            <pc:docMk/>
            <pc:sldMk cId="2291681319" sldId="367"/>
            <ac:spMk id="8" creationId="{48C84EC0-25C3-459A-8908-2D5662358863}"/>
          </ac:spMkLst>
        </pc:spChg>
        <pc:picChg chg="del mod">
          <ac:chgData name="Youngje LEE" userId="ae486fde2a36ebe5" providerId="LiveId" clId="{5D011E98-9DA7-4FD8-A660-49775A174A74}" dt="2021-02-02T04:56:21.810" v="1717" actId="478"/>
          <ac:picMkLst>
            <pc:docMk/>
            <pc:sldMk cId="2291681319" sldId="367"/>
            <ac:picMk id="3" creationId="{B473C3AC-38F0-48F6-AC1C-EAF17498DBB8}"/>
          </ac:picMkLst>
        </pc:picChg>
        <pc:picChg chg="del">
          <ac:chgData name="Youngje LEE" userId="ae486fde2a36ebe5" providerId="LiveId" clId="{5D011E98-9DA7-4FD8-A660-49775A174A74}" dt="2021-02-02T04:51:28.528" v="1648" actId="478"/>
          <ac:picMkLst>
            <pc:docMk/>
            <pc:sldMk cId="2291681319" sldId="367"/>
            <ac:picMk id="4" creationId="{09E67AF4-50FC-466B-A31E-46A1E4837352}"/>
          </ac:picMkLst>
        </pc:picChg>
        <pc:picChg chg="add mod">
          <ac:chgData name="Youngje LEE" userId="ae486fde2a36ebe5" providerId="LiveId" clId="{5D011E98-9DA7-4FD8-A660-49775A174A74}" dt="2021-02-02T04:53:17.744" v="1695" actId="14100"/>
          <ac:picMkLst>
            <pc:docMk/>
            <pc:sldMk cId="2291681319" sldId="367"/>
            <ac:picMk id="5" creationId="{5753DA5B-83D0-4AD7-B21A-90008E9BD8F3}"/>
          </ac:picMkLst>
        </pc:picChg>
        <pc:picChg chg="add mod">
          <ac:chgData name="Youngje LEE" userId="ae486fde2a36ebe5" providerId="LiveId" clId="{5D011E98-9DA7-4FD8-A660-49775A174A74}" dt="2021-02-02T04:56:09.227" v="1713" actId="1076"/>
          <ac:picMkLst>
            <pc:docMk/>
            <pc:sldMk cId="2291681319" sldId="367"/>
            <ac:picMk id="6" creationId="{E5E2DEA9-C092-48A5-B447-898EA6AF2F6A}"/>
          </ac:picMkLst>
        </pc:picChg>
        <pc:picChg chg="add mod">
          <ac:chgData name="Youngje LEE" userId="ae486fde2a36ebe5" providerId="LiveId" clId="{5D011E98-9DA7-4FD8-A660-49775A174A74}" dt="2021-02-02T04:56:08.078" v="1712" actId="1076"/>
          <ac:picMkLst>
            <pc:docMk/>
            <pc:sldMk cId="2291681319" sldId="367"/>
            <ac:picMk id="9" creationId="{B751E0AD-38F7-48C1-813C-ECE946152E19}"/>
          </ac:picMkLst>
        </pc:picChg>
      </pc:sldChg>
      <pc:sldChg chg="modSp add del mod">
        <pc:chgData name="Youngje LEE" userId="ae486fde2a36ebe5" providerId="LiveId" clId="{5D011E98-9DA7-4FD8-A660-49775A174A74}" dt="2021-02-02T05:06:15.464" v="1768" actId="47"/>
        <pc:sldMkLst>
          <pc:docMk/>
          <pc:sldMk cId="1038945205" sldId="368"/>
        </pc:sldMkLst>
        <pc:spChg chg="mod">
          <ac:chgData name="Youngje LEE" userId="ae486fde2a36ebe5" providerId="LiveId" clId="{5D011E98-9DA7-4FD8-A660-49775A174A74}" dt="2021-02-02T05:06:06.775" v="1767" actId="20577"/>
          <ac:spMkLst>
            <pc:docMk/>
            <pc:sldMk cId="1038945205" sldId="368"/>
            <ac:spMk id="20" creationId="{02D063AD-3520-41F7-AE15-4ED0AF0974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2021-02-02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2021-02-02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1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5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9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473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47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715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31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85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8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91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00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46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9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6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8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24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90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1237ED-2E43-E247-870D-A9BD16A03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96603"/>
            <a:ext cx="395681" cy="39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7CD0-29D3-514E-8DDF-4AFA937C4732}"/>
              </a:ext>
            </a:extLst>
          </p:cNvPr>
          <p:cNvSpPr txBox="1"/>
          <p:nvPr userDrawn="1"/>
        </p:nvSpPr>
        <p:spPr>
          <a:xfrm>
            <a:off x="9928367" y="134637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DF94C-45EA-5948-8AA6-73836A826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39455"/>
            <a:ext cx="395681" cy="39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74C2-40AE-F74C-830F-BEE8D5A9F447}"/>
              </a:ext>
            </a:extLst>
          </p:cNvPr>
          <p:cNvSpPr txBox="1"/>
          <p:nvPr userDrawn="1"/>
        </p:nvSpPr>
        <p:spPr>
          <a:xfrm>
            <a:off x="9928367" y="77489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Outline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37489"/>
            <a:ext cx="11554232" cy="639243"/>
          </a:xfrm>
        </p:spPr>
        <p:txBody>
          <a:bodyPr anchor="t"/>
          <a:lstStyle/>
          <a:p>
            <a:r>
              <a:rPr lang="en-US" altLang="ko-KR" sz="3800" b="0" dirty="0"/>
              <a:t>File Systems Unfit as Distributed Storage Backends: Lessons from 10 Years of </a:t>
            </a:r>
            <a:r>
              <a:rPr lang="en-US" altLang="ko-KR" sz="3800" b="0" dirty="0" err="1"/>
              <a:t>Ceph</a:t>
            </a:r>
            <a:r>
              <a:rPr lang="en-US" altLang="ko-KR" sz="3800" b="0" dirty="0"/>
              <a:t> Evolution</a:t>
            </a:r>
            <a:endParaRPr kumimoji="1" lang="ko-KR" altLang="en-US" sz="38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99989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Presenter: </a:t>
            </a:r>
            <a:r>
              <a:rPr kumimoji="1" lang="ko-KR" altLang="en-US" dirty="0"/>
              <a:t>이영재</a:t>
            </a:r>
            <a:endParaRPr kumimoji="1" lang="en-US" altLang="ko-KR" dirty="0"/>
          </a:p>
          <a:p>
            <a:r>
              <a:rPr kumimoji="1" lang="en-US" altLang="ko-KR" dirty="0"/>
              <a:t>2021. 02. 02</a:t>
            </a:r>
          </a:p>
          <a:p>
            <a:r>
              <a:rPr kumimoji="1" lang="en-US" altLang="ko-KR" dirty="0"/>
              <a:t>leeyoungje@naver.com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112DC79-2BC5-44B7-B4A8-F8C21FAB3555}"/>
              </a:ext>
            </a:extLst>
          </p:cNvPr>
          <p:cNvSpPr txBox="1">
            <a:spLocks/>
          </p:cNvSpPr>
          <p:nvPr/>
        </p:nvSpPr>
        <p:spPr>
          <a:xfrm>
            <a:off x="157313" y="3820053"/>
            <a:ext cx="8129348" cy="123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Abutalib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Aghayev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Sage Weil., Michael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Kuchnik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  Mark Nelson, Gregory R. Ganger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SOSP ’19</a:t>
            </a:r>
            <a:endParaRPr kumimoji="1" lang="en-US" altLang="ko-KR" sz="1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232229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62AE9B-ED77-466D-B203-56A4417B89E1}"/>
              </a:ext>
            </a:extLst>
          </p:cNvPr>
          <p:cNvCxnSpPr/>
          <p:nvPr/>
        </p:nvCxnSpPr>
        <p:spPr>
          <a:xfrm>
            <a:off x="0" y="1607377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D037B25-D382-4D1F-8DFE-96013D3D592D}"/>
              </a:ext>
            </a:extLst>
          </p:cNvPr>
          <p:cNvSpPr/>
          <p:nvPr/>
        </p:nvSpPr>
        <p:spPr>
          <a:xfrm>
            <a:off x="1549399" y="1363830"/>
            <a:ext cx="515257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90824E-733A-4FAA-BA15-CD1C7EF31F86}"/>
              </a:ext>
            </a:extLst>
          </p:cNvPr>
          <p:cNvSpPr/>
          <p:nvPr/>
        </p:nvSpPr>
        <p:spPr>
          <a:xfrm>
            <a:off x="4354283" y="1346874"/>
            <a:ext cx="515258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E5471D-9B2D-43E4-9DF4-83F64AEC5B85}"/>
              </a:ext>
            </a:extLst>
          </p:cNvPr>
          <p:cNvSpPr/>
          <p:nvPr/>
        </p:nvSpPr>
        <p:spPr>
          <a:xfrm>
            <a:off x="7449460" y="1363737"/>
            <a:ext cx="515258" cy="45650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17B7E-65C4-42F2-B5B2-1707AA89E174}"/>
              </a:ext>
            </a:extLst>
          </p:cNvPr>
          <p:cNvSpPr txBox="1"/>
          <p:nvPr/>
        </p:nvSpPr>
        <p:spPr>
          <a:xfrm>
            <a:off x="1411513" y="1919750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D112-CA09-4EAC-AB53-0F1686A5FB2D}"/>
              </a:ext>
            </a:extLst>
          </p:cNvPr>
          <p:cNvSpPr txBox="1"/>
          <p:nvPr/>
        </p:nvSpPr>
        <p:spPr>
          <a:xfrm>
            <a:off x="4190997" y="2086824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Btrfs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2ECC3-A531-455E-8C0E-1B2B7ECA8BBB}"/>
              </a:ext>
            </a:extLst>
          </p:cNvPr>
          <p:cNvSpPr txBox="1"/>
          <p:nvPr/>
        </p:nvSpPr>
        <p:spPr>
          <a:xfrm>
            <a:off x="9568543" y="2257289"/>
            <a:ext cx="135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2BA13-026A-4430-BBDC-706D7B008CAC}"/>
              </a:ext>
            </a:extLst>
          </p:cNvPr>
          <p:cNvSpPr txBox="1"/>
          <p:nvPr/>
        </p:nvSpPr>
        <p:spPr>
          <a:xfrm>
            <a:off x="695614" y="3212601"/>
            <a:ext cx="11003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combination of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 journaling file system introduces high consistency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fsync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each step should issue two expensive FLUSH CACHE command  to disk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creating an object in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NewStore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results in four expensive flush commands to disk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466E87-AAD1-41A7-B237-69E3AE90E767}"/>
              </a:ext>
            </a:extLst>
          </p:cNvPr>
          <p:cNvSpPr/>
          <p:nvPr/>
        </p:nvSpPr>
        <p:spPr>
          <a:xfrm>
            <a:off x="9517747" y="747801"/>
            <a:ext cx="1357088" cy="1339023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741C8-D399-4E23-A680-4A229F65EB48}"/>
              </a:ext>
            </a:extLst>
          </p:cNvPr>
          <p:cNvSpPr txBox="1"/>
          <p:nvPr/>
        </p:nvSpPr>
        <p:spPr>
          <a:xfrm>
            <a:off x="7009681" y="2242490"/>
            <a:ext cx="19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Implement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59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</a:t>
            </a:r>
            <a:r>
              <a:rPr kumimoji="1" lang="en-US" altLang="ko-KR" dirty="0" err="1"/>
              <a:t>BlueStore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architecture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1D0FF-9BA8-4E63-A417-723B1DCE0D02}"/>
              </a:ext>
            </a:extLst>
          </p:cNvPr>
          <p:cNvSpPr/>
          <p:nvPr/>
        </p:nvSpPr>
        <p:spPr>
          <a:xfrm>
            <a:off x="956482" y="1426029"/>
            <a:ext cx="5139518" cy="26960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5C01A9-DC69-4CD9-8732-F482F17C4C06}"/>
              </a:ext>
            </a:extLst>
          </p:cNvPr>
          <p:cNvSpPr/>
          <p:nvPr/>
        </p:nvSpPr>
        <p:spPr>
          <a:xfrm>
            <a:off x="956482" y="4310743"/>
            <a:ext cx="5139518" cy="480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8BBAD-BED1-49EB-BA73-21FE372080DD}"/>
              </a:ext>
            </a:extLst>
          </p:cNvPr>
          <p:cNvSpPr txBox="1"/>
          <p:nvPr/>
        </p:nvSpPr>
        <p:spPr>
          <a:xfrm>
            <a:off x="2641600" y="4366171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 Device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855F8-019B-4829-8FA8-EC7A157C4817}"/>
              </a:ext>
            </a:extLst>
          </p:cNvPr>
          <p:cNvSpPr/>
          <p:nvPr/>
        </p:nvSpPr>
        <p:spPr>
          <a:xfrm>
            <a:off x="1114280" y="1599058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Bluestore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F0CA4-BD08-4EDF-B814-3D270F302FCF}"/>
              </a:ext>
            </a:extLst>
          </p:cNvPr>
          <p:cNvSpPr/>
          <p:nvPr/>
        </p:nvSpPr>
        <p:spPr>
          <a:xfrm>
            <a:off x="2063542" y="284500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9394A03-2C05-46D6-8FD6-C3E8F87BD0E1}"/>
              </a:ext>
            </a:extLst>
          </p:cNvPr>
          <p:cNvSpPr/>
          <p:nvPr/>
        </p:nvSpPr>
        <p:spPr>
          <a:xfrm>
            <a:off x="2217591" y="3218252"/>
            <a:ext cx="296277" cy="13261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31C08C-BC0F-4058-8840-69C3F88140A6}"/>
              </a:ext>
            </a:extLst>
          </p:cNvPr>
          <p:cNvSpPr/>
          <p:nvPr/>
        </p:nvSpPr>
        <p:spPr>
          <a:xfrm>
            <a:off x="4165747" y="236048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metadata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60714B-C2F9-4499-9699-3F04137EFB0A}"/>
              </a:ext>
            </a:extLst>
          </p:cNvPr>
          <p:cNvSpPr/>
          <p:nvPr/>
        </p:nvSpPr>
        <p:spPr>
          <a:xfrm>
            <a:off x="3897083" y="3083584"/>
            <a:ext cx="1705431" cy="5806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9CA1CAC-8D47-4364-B98A-E1B941FE84C6}"/>
              </a:ext>
            </a:extLst>
          </p:cNvPr>
          <p:cNvSpPr/>
          <p:nvPr/>
        </p:nvSpPr>
        <p:spPr>
          <a:xfrm>
            <a:off x="4625348" y="2770531"/>
            <a:ext cx="154564" cy="4176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335A52-F426-47E4-BB49-CF445FCBD605}"/>
              </a:ext>
            </a:extLst>
          </p:cNvPr>
          <p:cNvSpPr/>
          <p:nvPr/>
        </p:nvSpPr>
        <p:spPr>
          <a:xfrm>
            <a:off x="4198278" y="3188150"/>
            <a:ext cx="116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FDF959-C497-4212-A462-EB24F73048DA}"/>
              </a:ext>
            </a:extLst>
          </p:cNvPr>
          <p:cNvSpPr/>
          <p:nvPr/>
        </p:nvSpPr>
        <p:spPr>
          <a:xfrm>
            <a:off x="6253798" y="17837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a small, special-purpose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implemented in user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BlueStore’s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of the I/O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runs directly on raw disks(use direct I/O)</a:t>
            </a:r>
            <a:b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(design for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ED9CB7-A478-4C96-8B27-33AA90AB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47" y="4646046"/>
            <a:ext cx="3717366" cy="1970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407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kumimoji="1"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Enabled by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1D1FBF-496C-45A7-8911-85BFEDD0BF26}"/>
              </a:ext>
            </a:extLst>
          </p:cNvPr>
          <p:cNvSpPr/>
          <p:nvPr/>
        </p:nvSpPr>
        <p:spPr>
          <a:xfrm>
            <a:off x="737838" y="1248538"/>
            <a:ext cx="111643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Space-Efficient Checksums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computes a checksum for every write and verifies the checksum on every read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Overwrite of Erasure-Coded Data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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overwrites practical because its copy-on-write mechanism avoids full physical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 Compression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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 transparent compression where written data is automatically compressed before being 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Exploring New Interfaces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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Unconstrained by the block-based designs of local file systems,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freedom of       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exploring novel interfaces and data layouts.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14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Evaluation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457E1-F2AC-4448-BCA9-F89C544CEC61}"/>
              </a:ext>
            </a:extLst>
          </p:cNvPr>
          <p:cNvSpPr txBox="1"/>
          <p:nvPr/>
        </p:nvSpPr>
        <p:spPr>
          <a:xfrm>
            <a:off x="622300" y="1273628"/>
            <a:ext cx="1026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the throughput of object writes to the RADOS distributed object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throughput of random writes, sequential writes, and sequential reads to RBD, the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Ceph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virtual block device built on RADOS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4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Evaluation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457E1-F2AC-4448-BCA9-F89C544CEC61}"/>
              </a:ext>
            </a:extLst>
          </p:cNvPr>
          <p:cNvSpPr txBox="1"/>
          <p:nvPr/>
        </p:nvSpPr>
        <p:spPr>
          <a:xfrm>
            <a:off x="711200" y="1309362"/>
            <a:ext cx="1026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the throughput of object writes to the RADOS distributed object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59A8F-9E33-47B0-BE0A-A0F05196B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232692"/>
            <a:ext cx="6982799" cy="3791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89E285-2F86-4D97-B26E-519B87242CC7}"/>
              </a:ext>
            </a:extLst>
          </p:cNvPr>
          <p:cNvSpPr/>
          <p:nvPr/>
        </p:nvSpPr>
        <p:spPr>
          <a:xfrm>
            <a:off x="8106604" y="3204732"/>
            <a:ext cx="27749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Writes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 overhead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03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Evaluation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457E1-F2AC-4448-BCA9-F89C544CEC61}"/>
              </a:ext>
            </a:extLst>
          </p:cNvPr>
          <p:cNvSpPr txBox="1"/>
          <p:nvPr/>
        </p:nvSpPr>
        <p:spPr>
          <a:xfrm>
            <a:off x="711200" y="1309362"/>
            <a:ext cx="1026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the throughput of object writes to the RADOS distributed object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60D89D-AF82-4935-BE1B-D53F18FF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182" y="2641618"/>
            <a:ext cx="5325218" cy="2734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FC4FB8-6AF4-40CF-8661-2A750474B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82" y="2517080"/>
            <a:ext cx="5579218" cy="2983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A4F099-9381-452C-8262-17DD829DE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314" y="5746535"/>
            <a:ext cx="3820058" cy="5430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82DDEE-550D-48A9-9AE6-1BF7BF9CB44A}"/>
              </a:ext>
            </a:extLst>
          </p:cNvPr>
          <p:cNvSpPr/>
          <p:nvPr/>
        </p:nvSpPr>
        <p:spPr>
          <a:xfrm>
            <a:off x="1637314" y="4834027"/>
            <a:ext cx="4204686" cy="25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26385-140D-4D48-8EB7-BD8BB28E880B}"/>
              </a:ext>
            </a:extLst>
          </p:cNvPr>
          <p:cNvSpPr/>
          <p:nvPr/>
        </p:nvSpPr>
        <p:spPr>
          <a:xfrm>
            <a:off x="7123714" y="4857090"/>
            <a:ext cx="4204686" cy="25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6C7FD-5CD2-4B2F-A296-0EDE0908A411}"/>
              </a:ext>
            </a:extLst>
          </p:cNvPr>
          <p:cNvSpPr/>
          <p:nvPr/>
        </p:nvSpPr>
        <p:spPr>
          <a:xfrm>
            <a:off x="2997200" y="6351190"/>
            <a:ext cx="83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95</a:t>
            </a:r>
            <a:r>
              <a:rPr lang="en-US" altLang="ko-K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above percentile latencies of object writes to RADOS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8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Evaluation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457E1-F2AC-4448-BCA9-F89C544CEC61}"/>
              </a:ext>
            </a:extLst>
          </p:cNvPr>
          <p:cNvSpPr txBox="1"/>
          <p:nvPr/>
        </p:nvSpPr>
        <p:spPr>
          <a:xfrm>
            <a:off x="711200" y="1451428"/>
            <a:ext cx="1026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throughput of random writes, sequential writes, and sequential reads to RBD, the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Ceph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virtual block device built on RADOS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75C58-E120-4DEE-829C-A4359D0F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677157"/>
            <a:ext cx="3629111" cy="27294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976367-98AF-4E6F-A036-911C2B33F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108" y="2832020"/>
            <a:ext cx="3105583" cy="2419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BF60C0-636A-402B-9757-6D94FC4B3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488" y="2832020"/>
            <a:ext cx="2838846" cy="23720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4C9CCE-1050-4503-9F82-6501915D1994}"/>
              </a:ext>
            </a:extLst>
          </p:cNvPr>
          <p:cNvSpPr/>
          <p:nvPr/>
        </p:nvSpPr>
        <p:spPr>
          <a:xfrm>
            <a:off x="2773964" y="4013375"/>
            <a:ext cx="769336" cy="2586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C71E34-F5E4-466A-8FD1-24DB17C3B6B7}"/>
              </a:ext>
            </a:extLst>
          </p:cNvPr>
          <p:cNvSpPr/>
          <p:nvPr/>
        </p:nvSpPr>
        <p:spPr>
          <a:xfrm>
            <a:off x="8293100" y="4206244"/>
            <a:ext cx="689059" cy="5689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ABAAA2-8ECD-44D8-B790-0ABC01863E9E}"/>
              </a:ext>
            </a:extLst>
          </p:cNvPr>
          <p:cNvSpPr/>
          <p:nvPr/>
        </p:nvSpPr>
        <p:spPr>
          <a:xfrm>
            <a:off x="1292311" y="53626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Writeback conflicts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48367-89F6-4193-8265-4873E001E8A1}"/>
              </a:ext>
            </a:extLst>
          </p:cNvPr>
          <p:cNvSpPr/>
          <p:nvPr/>
        </p:nvSpPr>
        <p:spPr>
          <a:xfrm>
            <a:off x="8162708" y="53646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 readahead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31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Challenge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E0B1F-32A0-4627-94A9-64EA2EBA3430}"/>
              </a:ext>
            </a:extLst>
          </p:cNvPr>
          <p:cNvSpPr txBox="1"/>
          <p:nvPr/>
        </p:nvSpPr>
        <p:spPr>
          <a:xfrm>
            <a:off x="594014" y="1053052"/>
            <a:ext cx="110039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sizing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value store efficiency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memory efficiency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New Storage Hardware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39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Conclusion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E0B1F-32A0-4627-94A9-64EA2EBA3430}"/>
              </a:ext>
            </a:extLst>
          </p:cNvPr>
          <p:cNvSpPr txBox="1"/>
          <p:nvPr/>
        </p:nvSpPr>
        <p:spPr>
          <a:xfrm>
            <a:off x="431223" y="1451164"/>
            <a:ext cx="110039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kumimoji="1" lang="en-US" altLang="ko-KR" sz="20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kumimoji="1" lang="en-US" altLang="ko-KR" sz="20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Bluestore</a:t>
            </a: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better than </a:t>
            </a:r>
            <a:r>
              <a:rPr lang="en-US" altLang="ko-K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 steal have a challenge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26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3390181-4B94-C74E-A063-940E7182605E}"/>
              </a:ext>
            </a:extLst>
          </p:cNvPr>
          <p:cNvSpPr txBox="1">
            <a:spLocks/>
          </p:cNvSpPr>
          <p:nvPr/>
        </p:nvSpPr>
        <p:spPr>
          <a:xfrm>
            <a:off x="4314583" y="3109378"/>
            <a:ext cx="3562834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800">
                <a:ea typeface="GungSeo" pitchFamily="2" charset="-127"/>
              </a:rPr>
              <a:t>Thank You!</a:t>
            </a:r>
            <a:endParaRPr kumimoji="1"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5D02B7-24A0-48F6-B08F-1D845752E400}"/>
              </a:ext>
            </a:extLst>
          </p:cNvPr>
          <p:cNvSpPr txBox="1">
            <a:spLocks/>
          </p:cNvSpPr>
          <p:nvPr/>
        </p:nvSpPr>
        <p:spPr>
          <a:xfrm>
            <a:off x="6096000" y="5289598"/>
            <a:ext cx="5938687" cy="973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2021. 02. 02</a:t>
            </a:r>
          </a:p>
        </p:txBody>
      </p:sp>
    </p:spTree>
    <p:extLst>
      <p:ext uri="{BB962C8B-B14F-4D97-AF65-F5344CB8AC3E}">
        <p14:creationId xmlns:p14="http://schemas.microsoft.com/office/powerpoint/2010/main" val="4066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837288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Introduction &amp; background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 err="1"/>
              <a:t>Bluestore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Evaluation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Challenge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80967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 backend History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DCB097-AE86-4DB0-B6D7-71B1E14FA575}"/>
              </a:ext>
            </a:extLst>
          </p:cNvPr>
          <p:cNvCxnSpPr/>
          <p:nvPr/>
        </p:nvCxnSpPr>
        <p:spPr>
          <a:xfrm>
            <a:off x="0" y="30226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D3895E3-D35E-4969-A2D3-3DEF07A5BCBF}"/>
              </a:ext>
            </a:extLst>
          </p:cNvPr>
          <p:cNvSpPr/>
          <p:nvPr/>
        </p:nvSpPr>
        <p:spPr>
          <a:xfrm>
            <a:off x="1538513" y="2630712"/>
            <a:ext cx="812800" cy="78377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B6D5DC-8B36-43B6-82EB-07A5D2119589}"/>
              </a:ext>
            </a:extLst>
          </p:cNvPr>
          <p:cNvSpPr/>
          <p:nvPr/>
        </p:nvSpPr>
        <p:spPr>
          <a:xfrm>
            <a:off x="4347029" y="2630712"/>
            <a:ext cx="812800" cy="78377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3CCF88-9BA7-49CF-BCAD-AC02CE575CDA}"/>
              </a:ext>
            </a:extLst>
          </p:cNvPr>
          <p:cNvSpPr/>
          <p:nvPr/>
        </p:nvSpPr>
        <p:spPr>
          <a:xfrm>
            <a:off x="7155545" y="2630712"/>
            <a:ext cx="812800" cy="78377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66DAA6-DAAC-4520-BD71-8DCF32FE300F}"/>
              </a:ext>
            </a:extLst>
          </p:cNvPr>
          <p:cNvSpPr/>
          <p:nvPr/>
        </p:nvSpPr>
        <p:spPr>
          <a:xfrm>
            <a:off x="9746344" y="2637972"/>
            <a:ext cx="812800" cy="78377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1A85-5002-4756-B494-A40ED1C38FD1}"/>
              </a:ext>
            </a:extLst>
          </p:cNvPr>
          <p:cNvSpPr txBox="1"/>
          <p:nvPr/>
        </p:nvSpPr>
        <p:spPr>
          <a:xfrm>
            <a:off x="1266369" y="3480273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8B649-3D19-4711-8158-F6C59A7417F6}"/>
              </a:ext>
            </a:extLst>
          </p:cNvPr>
          <p:cNvSpPr txBox="1"/>
          <p:nvPr/>
        </p:nvSpPr>
        <p:spPr>
          <a:xfrm>
            <a:off x="4190997" y="3502047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Btrfs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2E40F-C32C-4BE8-9F64-8DA28B186C93}"/>
              </a:ext>
            </a:extLst>
          </p:cNvPr>
          <p:cNvSpPr txBox="1"/>
          <p:nvPr/>
        </p:nvSpPr>
        <p:spPr>
          <a:xfrm>
            <a:off x="6745515" y="3494791"/>
            <a:ext cx="19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Implement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AA009-7916-41B5-9222-33AEEC552EBF}"/>
              </a:ext>
            </a:extLst>
          </p:cNvPr>
          <p:cNvSpPr txBox="1"/>
          <p:nvPr/>
        </p:nvSpPr>
        <p:spPr>
          <a:xfrm>
            <a:off x="9568543" y="3487228"/>
            <a:ext cx="135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0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67AF4-50FC-466B-A31E-46A1E483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1523405"/>
            <a:ext cx="7391400" cy="42443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D063AD-3520-41F7-AE15-4ED0AF097473}"/>
              </a:ext>
            </a:extLst>
          </p:cNvPr>
          <p:cNvSpPr txBox="1"/>
          <p:nvPr/>
        </p:nvSpPr>
        <p:spPr>
          <a:xfrm>
            <a:off x="380967" y="863245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file storage, object storage ?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C71EA-192C-4E68-AC7E-36F4BC2F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84" y="1536105"/>
            <a:ext cx="6517115" cy="5067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F4A87F-E8FB-493B-B971-B6C3E09C00AE}"/>
              </a:ext>
            </a:extLst>
          </p:cNvPr>
          <p:cNvSpPr txBox="1"/>
          <p:nvPr/>
        </p:nvSpPr>
        <p:spPr>
          <a:xfrm>
            <a:off x="3619500" y="160482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storage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C9920-81B9-4798-BCB8-EB66304438E1}"/>
              </a:ext>
            </a:extLst>
          </p:cNvPr>
          <p:cNvSpPr txBox="1"/>
          <p:nvPr/>
        </p:nvSpPr>
        <p:spPr>
          <a:xfrm>
            <a:off x="1293384" y="159121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storage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6D5CB-735B-4A56-A25C-108A18CF56B6}"/>
              </a:ext>
            </a:extLst>
          </p:cNvPr>
          <p:cNvSpPr txBox="1"/>
          <p:nvPr/>
        </p:nvSpPr>
        <p:spPr>
          <a:xfrm>
            <a:off x="6134100" y="165412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storage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9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063AD-3520-41F7-AE15-4ED0AF097473}"/>
              </a:ext>
            </a:extLst>
          </p:cNvPr>
          <p:cNvSpPr txBox="1"/>
          <p:nvPr/>
        </p:nvSpPr>
        <p:spPr>
          <a:xfrm>
            <a:off x="380967" y="863245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file storage,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storage ?  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32D17-6064-4BAA-B1D6-A27D04F22E46}"/>
              </a:ext>
            </a:extLst>
          </p:cNvPr>
          <p:cNvSpPr txBox="1"/>
          <p:nvPr/>
        </p:nvSpPr>
        <p:spPr>
          <a:xfrm>
            <a:off x="1435011" y="4494312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storage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A74EC-B29C-4F24-BE05-D2841BC258F3}"/>
              </a:ext>
            </a:extLst>
          </p:cNvPr>
          <p:cNvSpPr txBox="1"/>
          <p:nvPr/>
        </p:nvSpPr>
        <p:spPr>
          <a:xfrm>
            <a:off x="5032053" y="449385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storage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84EC0-25C3-459A-8908-2D5662358863}"/>
              </a:ext>
            </a:extLst>
          </p:cNvPr>
          <p:cNvSpPr txBox="1"/>
          <p:nvPr/>
        </p:nvSpPr>
        <p:spPr>
          <a:xfrm>
            <a:off x="7778195" y="4494312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storage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3DA5B-83D0-4AD7-B21A-90008E9B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8" y="2242154"/>
            <a:ext cx="3267531" cy="1919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E2DEA9-C092-48A5-B447-898EA6AF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149" y="1766427"/>
            <a:ext cx="1701800" cy="2678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51E0AD-38F7-48C1-813C-ECE946152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89" y="2032962"/>
            <a:ext cx="2612737" cy="2178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16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232229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62AE9B-ED77-466D-B203-56A4417B89E1}"/>
              </a:ext>
            </a:extLst>
          </p:cNvPr>
          <p:cNvCxnSpPr/>
          <p:nvPr/>
        </p:nvCxnSpPr>
        <p:spPr>
          <a:xfrm>
            <a:off x="0" y="1797877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25ACCD46-B21C-464F-966B-A81AD9366718}"/>
              </a:ext>
            </a:extLst>
          </p:cNvPr>
          <p:cNvSpPr/>
          <p:nvPr/>
        </p:nvSpPr>
        <p:spPr>
          <a:xfrm>
            <a:off x="1195609" y="1218356"/>
            <a:ext cx="1190168" cy="1128447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037B25-D382-4D1F-8DFE-96013D3D592D}"/>
              </a:ext>
            </a:extLst>
          </p:cNvPr>
          <p:cNvSpPr/>
          <p:nvPr/>
        </p:nvSpPr>
        <p:spPr>
          <a:xfrm>
            <a:off x="4347029" y="1569617"/>
            <a:ext cx="515257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90824E-733A-4FAA-BA15-CD1C7EF31F86}"/>
              </a:ext>
            </a:extLst>
          </p:cNvPr>
          <p:cNvSpPr/>
          <p:nvPr/>
        </p:nvSpPr>
        <p:spPr>
          <a:xfrm>
            <a:off x="7235372" y="1576877"/>
            <a:ext cx="515258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E5471D-9B2D-43E4-9DF4-83F64AEC5B85}"/>
              </a:ext>
            </a:extLst>
          </p:cNvPr>
          <p:cNvSpPr/>
          <p:nvPr/>
        </p:nvSpPr>
        <p:spPr>
          <a:xfrm>
            <a:off x="9866087" y="1554330"/>
            <a:ext cx="515258" cy="45650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17B7E-65C4-42F2-B5B2-1707AA89E174}"/>
              </a:ext>
            </a:extLst>
          </p:cNvPr>
          <p:cNvSpPr txBox="1"/>
          <p:nvPr/>
        </p:nvSpPr>
        <p:spPr>
          <a:xfrm>
            <a:off x="1195609" y="2325781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D112-CA09-4EAC-AB53-0F1686A5FB2D}"/>
              </a:ext>
            </a:extLst>
          </p:cNvPr>
          <p:cNvSpPr txBox="1"/>
          <p:nvPr/>
        </p:nvSpPr>
        <p:spPr>
          <a:xfrm>
            <a:off x="4190997" y="2277324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Btrfs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2ECC3-A531-455E-8C0E-1B2B7ECA8BBB}"/>
              </a:ext>
            </a:extLst>
          </p:cNvPr>
          <p:cNvSpPr txBox="1"/>
          <p:nvPr/>
        </p:nvSpPr>
        <p:spPr>
          <a:xfrm>
            <a:off x="9568543" y="2262505"/>
            <a:ext cx="135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2BA13-026A-4430-BBDC-706D7B008CAC}"/>
              </a:ext>
            </a:extLst>
          </p:cNvPr>
          <p:cNvSpPr txBox="1"/>
          <p:nvPr/>
        </p:nvSpPr>
        <p:spPr>
          <a:xfrm>
            <a:off x="661143" y="3678570"/>
            <a:ext cx="110039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transaction, deduplication, checksums, transparent compression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ECD4-DE6B-42E6-9CDA-8724D358CA01}"/>
              </a:ext>
            </a:extLst>
          </p:cNvPr>
          <p:cNvSpPr txBox="1"/>
          <p:nvPr/>
        </p:nvSpPr>
        <p:spPr>
          <a:xfrm>
            <a:off x="6795593" y="2279615"/>
            <a:ext cx="19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Implement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17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232229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62AE9B-ED77-466D-B203-56A4417B89E1}"/>
              </a:ext>
            </a:extLst>
          </p:cNvPr>
          <p:cNvCxnSpPr/>
          <p:nvPr/>
        </p:nvCxnSpPr>
        <p:spPr>
          <a:xfrm>
            <a:off x="0" y="1607377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D037B25-D382-4D1F-8DFE-96013D3D592D}"/>
              </a:ext>
            </a:extLst>
          </p:cNvPr>
          <p:cNvSpPr/>
          <p:nvPr/>
        </p:nvSpPr>
        <p:spPr>
          <a:xfrm>
            <a:off x="1549399" y="1363830"/>
            <a:ext cx="515257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90824E-733A-4FAA-BA15-CD1C7EF31F86}"/>
              </a:ext>
            </a:extLst>
          </p:cNvPr>
          <p:cNvSpPr/>
          <p:nvPr/>
        </p:nvSpPr>
        <p:spPr>
          <a:xfrm>
            <a:off x="7235372" y="1386377"/>
            <a:ext cx="515258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E5471D-9B2D-43E4-9DF4-83F64AEC5B85}"/>
              </a:ext>
            </a:extLst>
          </p:cNvPr>
          <p:cNvSpPr/>
          <p:nvPr/>
        </p:nvSpPr>
        <p:spPr>
          <a:xfrm>
            <a:off x="9866087" y="1363830"/>
            <a:ext cx="515258" cy="45650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17B7E-65C4-42F2-B5B2-1707AA89E174}"/>
              </a:ext>
            </a:extLst>
          </p:cNvPr>
          <p:cNvSpPr txBox="1"/>
          <p:nvPr/>
        </p:nvSpPr>
        <p:spPr>
          <a:xfrm>
            <a:off x="1386112" y="2085318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D112-CA09-4EAC-AB53-0F1686A5FB2D}"/>
              </a:ext>
            </a:extLst>
          </p:cNvPr>
          <p:cNvSpPr txBox="1"/>
          <p:nvPr/>
        </p:nvSpPr>
        <p:spPr>
          <a:xfrm>
            <a:off x="4190997" y="2086824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Btrfs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2ECC3-A531-455E-8C0E-1B2B7ECA8BBB}"/>
              </a:ext>
            </a:extLst>
          </p:cNvPr>
          <p:cNvSpPr txBox="1"/>
          <p:nvPr/>
        </p:nvSpPr>
        <p:spPr>
          <a:xfrm>
            <a:off x="9568543" y="2072005"/>
            <a:ext cx="135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2BA13-026A-4430-BBDC-706D7B008CAC}"/>
              </a:ext>
            </a:extLst>
          </p:cNvPr>
          <p:cNvSpPr txBox="1"/>
          <p:nvPr/>
        </p:nvSpPr>
        <p:spPr>
          <a:xfrm>
            <a:off x="594014" y="3299675"/>
            <a:ext cx="11003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transaction mechanism is generally limited, and thus, unavailable to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making its internal transaction mechanism available to users through a pair of system calls </a:t>
            </a:r>
            <a:r>
              <a:rPr lang="en-US" altLang="ko-K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commit a partial transaction</a:t>
            </a:r>
            <a:r>
              <a:rPr lang="ko-KR" alt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n-US" altLang="ko-KR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466E87-AAD1-41A7-B237-69E3AE90E767}"/>
              </a:ext>
            </a:extLst>
          </p:cNvPr>
          <p:cNvSpPr/>
          <p:nvPr/>
        </p:nvSpPr>
        <p:spPr>
          <a:xfrm>
            <a:off x="4132940" y="726416"/>
            <a:ext cx="1357088" cy="1339023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EC03D-2413-48FC-A0A4-38E8BC7911E6}"/>
              </a:ext>
            </a:extLst>
          </p:cNvPr>
          <p:cNvSpPr txBox="1"/>
          <p:nvPr/>
        </p:nvSpPr>
        <p:spPr>
          <a:xfrm>
            <a:off x="6928754" y="2128559"/>
            <a:ext cx="19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Implement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3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232229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62AE9B-ED77-466D-B203-56A4417B89E1}"/>
              </a:ext>
            </a:extLst>
          </p:cNvPr>
          <p:cNvCxnSpPr/>
          <p:nvPr/>
        </p:nvCxnSpPr>
        <p:spPr>
          <a:xfrm>
            <a:off x="0" y="1607377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D037B25-D382-4D1F-8DFE-96013D3D592D}"/>
              </a:ext>
            </a:extLst>
          </p:cNvPr>
          <p:cNvSpPr/>
          <p:nvPr/>
        </p:nvSpPr>
        <p:spPr>
          <a:xfrm>
            <a:off x="1549399" y="1363830"/>
            <a:ext cx="515257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90824E-733A-4FAA-BA15-CD1C7EF31F86}"/>
              </a:ext>
            </a:extLst>
          </p:cNvPr>
          <p:cNvSpPr/>
          <p:nvPr/>
        </p:nvSpPr>
        <p:spPr>
          <a:xfrm>
            <a:off x="7235372" y="1386377"/>
            <a:ext cx="515258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E5471D-9B2D-43E4-9DF4-83F64AEC5B85}"/>
              </a:ext>
            </a:extLst>
          </p:cNvPr>
          <p:cNvSpPr/>
          <p:nvPr/>
        </p:nvSpPr>
        <p:spPr>
          <a:xfrm>
            <a:off x="9866087" y="1363830"/>
            <a:ext cx="515258" cy="45650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17B7E-65C4-42F2-B5B2-1707AA89E174}"/>
              </a:ext>
            </a:extLst>
          </p:cNvPr>
          <p:cNvSpPr txBox="1"/>
          <p:nvPr/>
        </p:nvSpPr>
        <p:spPr>
          <a:xfrm>
            <a:off x="1411513" y="1919750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D112-CA09-4EAC-AB53-0F1686A5FB2D}"/>
              </a:ext>
            </a:extLst>
          </p:cNvPr>
          <p:cNvSpPr txBox="1"/>
          <p:nvPr/>
        </p:nvSpPr>
        <p:spPr>
          <a:xfrm>
            <a:off x="4190997" y="2086824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Btrfs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2ECC3-A531-455E-8C0E-1B2B7ECA8BBB}"/>
              </a:ext>
            </a:extLst>
          </p:cNvPr>
          <p:cNvSpPr txBox="1"/>
          <p:nvPr/>
        </p:nvSpPr>
        <p:spPr>
          <a:xfrm>
            <a:off x="9568543" y="2072005"/>
            <a:ext cx="135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2BA13-026A-4430-BBDC-706D7B008CAC}"/>
              </a:ext>
            </a:extLst>
          </p:cNvPr>
          <p:cNvSpPr txBox="1"/>
          <p:nvPr/>
        </p:nvSpPr>
        <p:spPr>
          <a:xfrm>
            <a:off x="594014" y="3299675"/>
            <a:ext cx="1100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 directory enumeration (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readdir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operations on large directories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466E87-AAD1-41A7-B237-69E3AE90E767}"/>
              </a:ext>
            </a:extLst>
          </p:cNvPr>
          <p:cNvSpPr/>
          <p:nvPr/>
        </p:nvSpPr>
        <p:spPr>
          <a:xfrm>
            <a:off x="4132940" y="726416"/>
            <a:ext cx="1357088" cy="1339023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9F0D07-3E64-4EBA-95DD-DAF05127A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34" y="3669007"/>
            <a:ext cx="4044361" cy="22638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7C63F1-9C81-4A97-B465-0E1ACED71DF9}"/>
              </a:ext>
            </a:extLst>
          </p:cNvPr>
          <p:cNvCxnSpPr>
            <a:cxnSpLocks/>
          </p:cNvCxnSpPr>
          <p:nvPr/>
        </p:nvCxnSpPr>
        <p:spPr>
          <a:xfrm flipH="1">
            <a:off x="2899975" y="4650941"/>
            <a:ext cx="1" cy="399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676F47-81FB-49DE-995E-50F86DF328D4}"/>
              </a:ext>
            </a:extLst>
          </p:cNvPr>
          <p:cNvSpPr/>
          <p:nvPr/>
        </p:nvSpPr>
        <p:spPr>
          <a:xfrm>
            <a:off x="2386528" y="4794402"/>
            <a:ext cx="1088572" cy="40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65E90-C2E5-42F2-AA13-633619A90FEF}"/>
              </a:ext>
            </a:extLst>
          </p:cNvPr>
          <p:cNvSpPr txBox="1"/>
          <p:nvPr/>
        </p:nvSpPr>
        <p:spPr>
          <a:xfrm>
            <a:off x="6795593" y="2072005"/>
            <a:ext cx="19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Implement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1B25CA-F107-49BB-A032-CDBC8304B39E}"/>
              </a:ext>
            </a:extLst>
          </p:cNvPr>
          <p:cNvSpPr/>
          <p:nvPr/>
        </p:nvSpPr>
        <p:spPr>
          <a:xfrm>
            <a:off x="594014" y="5932832"/>
            <a:ext cx="3122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Writeback make overhead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72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 &amp; Background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232229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62AE9B-ED77-466D-B203-56A4417B89E1}"/>
              </a:ext>
            </a:extLst>
          </p:cNvPr>
          <p:cNvCxnSpPr/>
          <p:nvPr/>
        </p:nvCxnSpPr>
        <p:spPr>
          <a:xfrm>
            <a:off x="0" y="1607377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D037B25-D382-4D1F-8DFE-96013D3D592D}"/>
              </a:ext>
            </a:extLst>
          </p:cNvPr>
          <p:cNvSpPr/>
          <p:nvPr/>
        </p:nvSpPr>
        <p:spPr>
          <a:xfrm>
            <a:off x="1549399" y="1363830"/>
            <a:ext cx="515257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90824E-733A-4FAA-BA15-CD1C7EF31F86}"/>
              </a:ext>
            </a:extLst>
          </p:cNvPr>
          <p:cNvSpPr/>
          <p:nvPr/>
        </p:nvSpPr>
        <p:spPr>
          <a:xfrm>
            <a:off x="4354283" y="1346874"/>
            <a:ext cx="515258" cy="4565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E5471D-9B2D-43E4-9DF4-83F64AEC5B85}"/>
              </a:ext>
            </a:extLst>
          </p:cNvPr>
          <p:cNvSpPr/>
          <p:nvPr/>
        </p:nvSpPr>
        <p:spPr>
          <a:xfrm>
            <a:off x="9855229" y="1379126"/>
            <a:ext cx="515258" cy="45650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17B7E-65C4-42F2-B5B2-1707AA89E174}"/>
              </a:ext>
            </a:extLst>
          </p:cNvPr>
          <p:cNvSpPr txBox="1"/>
          <p:nvPr/>
        </p:nvSpPr>
        <p:spPr>
          <a:xfrm>
            <a:off x="1411513" y="1919750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D112-CA09-4EAC-AB53-0F1686A5FB2D}"/>
              </a:ext>
            </a:extLst>
          </p:cNvPr>
          <p:cNvSpPr txBox="1"/>
          <p:nvPr/>
        </p:nvSpPr>
        <p:spPr>
          <a:xfrm>
            <a:off x="4190997" y="2086824"/>
            <a:ext cx="13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Btrfs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XFS /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2ECC3-A531-455E-8C0E-1B2B7ECA8BBB}"/>
              </a:ext>
            </a:extLst>
          </p:cNvPr>
          <p:cNvSpPr txBox="1"/>
          <p:nvPr/>
        </p:nvSpPr>
        <p:spPr>
          <a:xfrm>
            <a:off x="9568543" y="2154782"/>
            <a:ext cx="135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NewStore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2BA13-026A-4430-BBDC-706D7B008CAC}"/>
              </a:ext>
            </a:extLst>
          </p:cNvPr>
          <p:cNvSpPr txBox="1"/>
          <p:nvPr/>
        </p:nvSpPr>
        <p:spPr>
          <a:xfrm>
            <a:off x="695614" y="3212601"/>
            <a:ext cx="11003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 Read-Modify-Write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 every read-modify-write operation incurred the full latency of the WAL commit, preventing efficient pipelining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Writes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the WAL in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FileStore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is that data is written twice : halving the disk bandwidth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466E87-AAD1-41A7-B237-69E3AE90E767}"/>
              </a:ext>
            </a:extLst>
          </p:cNvPr>
          <p:cNvSpPr/>
          <p:nvPr/>
        </p:nvSpPr>
        <p:spPr>
          <a:xfrm>
            <a:off x="6941470" y="833794"/>
            <a:ext cx="1357088" cy="1339023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870BF-6CBD-4DF0-B401-607F8173E784}"/>
              </a:ext>
            </a:extLst>
          </p:cNvPr>
          <p:cNvSpPr txBox="1"/>
          <p:nvPr/>
        </p:nvSpPr>
        <p:spPr>
          <a:xfrm>
            <a:off x="6789059" y="2193358"/>
            <a:ext cx="191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Implement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957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28896</TotalTime>
  <Words>640</Words>
  <Application>Microsoft Office PowerPoint</Application>
  <PresentationFormat>와이드스크린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Tahoma</vt:lpstr>
      <vt:lpstr>Wingdings</vt:lpstr>
      <vt:lpstr>Office 테마</vt:lpstr>
      <vt:lpstr>File Systems Unfit as Distributed Storage Backends: Lessons from 10 Years of Ceph Evolution</vt:lpstr>
      <vt:lpstr>PowerPoint 프레젠테이션</vt:lpstr>
      <vt:lpstr>1. Introduction &amp; Background</vt:lpstr>
      <vt:lpstr>1. Introduction &amp; Background</vt:lpstr>
      <vt:lpstr>1. Introduction &amp; Background</vt:lpstr>
      <vt:lpstr>1. Introduction &amp; Background</vt:lpstr>
      <vt:lpstr>1. Introduction &amp; Background</vt:lpstr>
      <vt:lpstr>1. Introduction &amp; Background</vt:lpstr>
      <vt:lpstr>1. Introduction &amp; Background</vt:lpstr>
      <vt:lpstr>1. Introduction &amp; Background</vt:lpstr>
      <vt:lpstr>2. BlueStore</vt:lpstr>
      <vt:lpstr>2. BlueStore</vt:lpstr>
      <vt:lpstr>3. Evaluation</vt:lpstr>
      <vt:lpstr>3. Evaluation</vt:lpstr>
      <vt:lpstr>3. Evaluation</vt:lpstr>
      <vt:lpstr>3. Evaluation</vt:lpstr>
      <vt:lpstr>4. Challenge</vt:lpstr>
      <vt:lpstr>5.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이광희</dc:creator>
  <cp:lastModifiedBy>Youngje LEE</cp:lastModifiedBy>
  <cp:revision>1092</cp:revision>
  <cp:lastPrinted>2020-06-25T07:39:42Z</cp:lastPrinted>
  <dcterms:created xsi:type="dcterms:W3CDTF">2019-06-24T08:20:15Z</dcterms:created>
  <dcterms:modified xsi:type="dcterms:W3CDTF">2021-02-02T06:25:56Z</dcterms:modified>
</cp:coreProperties>
</file>