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6"/>
  </p:notesMasterIdLst>
  <p:sldIdLst>
    <p:sldId id="265" r:id="rId5"/>
    <p:sldId id="259" r:id="rId6"/>
    <p:sldId id="308" r:id="rId7"/>
    <p:sldId id="290" r:id="rId8"/>
    <p:sldId id="319" r:id="rId9"/>
    <p:sldId id="321" r:id="rId10"/>
    <p:sldId id="322" r:id="rId11"/>
    <p:sldId id="323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3" r:id="rId20"/>
    <p:sldId id="334" r:id="rId21"/>
    <p:sldId id="337" r:id="rId22"/>
    <p:sldId id="336" r:id="rId23"/>
    <p:sldId id="339" r:id="rId24"/>
    <p:sldId id="340" r:id="rId25"/>
    <p:sldId id="341" r:id="rId26"/>
    <p:sldId id="343" r:id="rId27"/>
    <p:sldId id="345" r:id="rId28"/>
    <p:sldId id="344" r:id="rId29"/>
    <p:sldId id="346" r:id="rId30"/>
    <p:sldId id="348" r:id="rId31"/>
    <p:sldId id="367" r:id="rId32"/>
    <p:sldId id="359" r:id="rId33"/>
    <p:sldId id="353" r:id="rId34"/>
    <p:sldId id="356" r:id="rId35"/>
    <p:sldId id="355" r:id="rId36"/>
    <p:sldId id="347" r:id="rId37"/>
    <p:sldId id="364" r:id="rId38"/>
    <p:sldId id="368" r:id="rId39"/>
    <p:sldId id="370" r:id="rId40"/>
    <p:sldId id="366" r:id="rId41"/>
    <p:sldId id="371" r:id="rId42"/>
    <p:sldId id="372" r:id="rId43"/>
    <p:sldId id="373" r:id="rId44"/>
    <p:sldId id="318" r:id="rId4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FF00"/>
    <a:srgbClr val="014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95005"/>
  </p:normalViewPr>
  <p:slideViewPr>
    <p:cSldViewPr snapToGrid="0">
      <p:cViewPr varScale="1">
        <p:scale>
          <a:sx n="87" d="100"/>
          <a:sy n="87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Random Access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6FA3EAB-78E7-4E63-9630-0E3BFB52DBE2}" type="VALUE">
                      <a:rPr lang="en-US" altLang="zh-CN"/>
                      <a:pPr/>
                      <a:t>[값]</a:t>
                    </a:fld>
                    <a:r>
                      <a:rPr lang="en-US" altLang="zh-CN"/>
                      <a:t>ms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B22-4A9F-8D76-301FF79FECD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DA6DBB8-5CD9-4752-A634-2C1B3D2759E5}" type="VALUE">
                      <a:rPr lang="en-US" altLang="zh-CN"/>
                      <a:pPr/>
                      <a:t>[값]</a:t>
                    </a:fld>
                    <a:r>
                      <a:rPr lang="en-US" altLang="zh-CN"/>
                      <a:t>ms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B22-4A9F-8D76-301FF79FEC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SSD</c:v>
                </c:pt>
                <c:pt idx="1">
                  <c:v>HDD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22-4A9F-8D76-301FF79FEC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0528992"/>
        <c:axId val="480536192"/>
      </c:barChart>
      <c:catAx>
        <c:axId val="48052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0536192"/>
        <c:crosses val="autoZero"/>
        <c:auto val="1"/>
        <c:lblAlgn val="ctr"/>
        <c:lblOffset val="100"/>
        <c:noMultiLvlLbl val="0"/>
      </c:catAx>
      <c:valAx>
        <c:axId val="48053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052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Random I/O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CD2A87F-72AE-4487-9BBF-02811C633AEE}" type="VALUE">
                      <a:rPr lang="en-US" altLang="zh-CN"/>
                      <a:pPr/>
                      <a:t>[값]</a:t>
                    </a:fld>
                    <a:r>
                      <a:rPr lang="en-US" altLang="zh-CN"/>
                      <a:t> io/s</a:t>
                    </a:r>
                    <a:r>
                      <a:rPr lang="en-US" altLang="zh-CN" baseline="0"/>
                      <a:t> (at least)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85D-466D-A055-BCDE001CDDB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8A3E82B-583B-4BA8-BAAD-12FE9B36C9CF}" type="VALUE">
                      <a:rPr lang="en-US" altLang="zh-CN"/>
                      <a:pPr/>
                      <a:t>[값]</a:t>
                    </a:fld>
                    <a:r>
                      <a:rPr lang="en-US" altLang="zh-CN"/>
                      <a:t> io/s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85D-466D-A055-BCDE001CDD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Sheet1!$B$5:$C$5</c:f>
              <c:strCache>
                <c:ptCount val="2"/>
                <c:pt idx="0">
                  <c:v>SSD</c:v>
                </c:pt>
                <c:pt idx="1">
                  <c:v>HDD</c:v>
                </c:pt>
              </c:strCache>
            </c:strRef>
          </c:cat>
          <c:val>
            <c:numRef>
              <c:f>Sheet1!$B$6:$C$6</c:f>
              <c:numCache>
                <c:formatCode>General</c:formatCode>
                <c:ptCount val="2"/>
                <c:pt idx="0">
                  <c:v>6000</c:v>
                </c:pt>
                <c:pt idx="1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5D-466D-A055-BCDE001CD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989312"/>
        <c:axId val="357998912"/>
      </c:barChart>
      <c:catAx>
        <c:axId val="35798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7998912"/>
        <c:crosses val="autoZero"/>
        <c:auto val="1"/>
        <c:lblAlgn val="ctr"/>
        <c:lblOffset val="100"/>
        <c:noMultiLvlLbl val="0"/>
      </c:catAx>
      <c:valAx>
        <c:axId val="35799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798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I/O Request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35BE98F-02C4-4C83-8870-8A15053574C2}" type="VALUE">
                      <a:rPr lang="en-US" altLang="zh-CN"/>
                      <a:pPr/>
                      <a:t>[값]</a:t>
                    </a:fld>
                    <a:r>
                      <a:rPr lang="en-US" altLang="zh-CN"/>
                      <a:t>ms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546-4D62-8A61-78F5FFE6399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66093A4-ED1A-4651-99A2-D543A4A9EAF9}" type="VALUE">
                      <a:rPr lang="en-US" altLang="zh-CN"/>
                      <a:pPr/>
                      <a:t>[값]</a:t>
                    </a:fld>
                    <a:r>
                      <a:rPr lang="en-US" altLang="zh-CN"/>
                      <a:t>ms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546-4D62-8A61-78F5FFE639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Sheet1!$B$8:$C$8</c:f>
              <c:strCache>
                <c:ptCount val="2"/>
                <c:pt idx="0">
                  <c:v>SSD</c:v>
                </c:pt>
                <c:pt idx="1">
                  <c:v>HDD</c:v>
                </c:pt>
              </c:strCache>
            </c:strRef>
          </c:cat>
          <c:val>
            <c:numRef>
              <c:f>Sheet1!$B$9:$C$9</c:f>
              <c:numCache>
                <c:formatCode>General</c:formatCode>
                <c:ptCount val="2"/>
                <c:pt idx="0">
                  <c:v>20</c:v>
                </c:pt>
                <c:pt idx="1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46-4D62-8A61-78F5FFE639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1909744"/>
        <c:axId val="2111910224"/>
      </c:barChart>
      <c:catAx>
        <c:axId val="211190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11910224"/>
        <c:crosses val="autoZero"/>
        <c:auto val="1"/>
        <c:lblAlgn val="ctr"/>
        <c:lblOffset val="100"/>
        <c:noMultiLvlLbl val="0"/>
      </c:catAx>
      <c:valAx>
        <c:axId val="211191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1190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962C1-952C-8F49-B8D6-3F970CEDC503}" type="datetimeFigureOut">
              <a:rPr kumimoji="1" lang="ko-Kore-KR" altLang="en-US" smtClean="0"/>
              <a:t>07/21/2023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08EA4-1BED-E640-9046-A861B5B5EB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5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63344A-F89E-2719-4491-099EC99745D3}"/>
              </a:ext>
            </a:extLst>
          </p:cNvPr>
          <p:cNvSpPr/>
          <p:nvPr userDrawn="1"/>
        </p:nvSpPr>
        <p:spPr>
          <a:xfrm>
            <a:off x="-12915" y="-35604"/>
            <a:ext cx="12204915" cy="4181401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1AE8CC-2F82-BD23-45F1-2B750FA3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77" y="1041400"/>
            <a:ext cx="10053247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0319A9-0444-1716-B667-E22C9B416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376" y="3429000"/>
            <a:ext cx="10053247" cy="54375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2996A-721E-A65F-0B72-B8C2C85E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431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E061F4-A28D-02E9-0602-649172899418}"/>
              </a:ext>
            </a:extLst>
          </p:cNvPr>
          <p:cNvSpPr/>
          <p:nvPr userDrawn="1"/>
        </p:nvSpPr>
        <p:spPr>
          <a:xfrm>
            <a:off x="347418" y="-1"/>
            <a:ext cx="361627" cy="271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32" name="Picture 8" descr="단국대학교">
            <a:extLst>
              <a:ext uri="{FF2B5EF4-FFF2-40B4-BE49-F238E27FC236}">
                <a16:creationId xmlns:a16="http://schemas.microsoft.com/office/drawing/2014/main" id="{A6234179-357A-9666-4108-0D8AFCA5EA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061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72A0B2-E3FE-8B9E-D836-A383CB788933}"/>
              </a:ext>
            </a:extLst>
          </p:cNvPr>
          <p:cNvSpPr/>
          <p:nvPr userDrawn="1"/>
        </p:nvSpPr>
        <p:spPr>
          <a:xfrm>
            <a:off x="11036597" y="4424778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518728D9-5832-7A48-6A90-DA275F5CC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3927" y="4424778"/>
            <a:ext cx="9433523" cy="1420469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E3F79E7-1056-CEC1-F6F3-7FD7E31004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30" y="6359850"/>
            <a:ext cx="3568217" cy="4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60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20" y="6441433"/>
            <a:ext cx="2743200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228421" y="8831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5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39" y="6441433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40" y="6479303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11958202" y="6441433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59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505"/>
            <a:ext cx="2743200" cy="365125"/>
          </a:xfr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11707648" y="0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9" y="6456019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60" y="6493889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-10219" y="6448785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12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-1"/>
            <a:ext cx="4659085" cy="634592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E4BF3-6D00-7D9F-EA35-BD24800B57EB}"/>
              </a:ext>
            </a:extLst>
          </p:cNvPr>
          <p:cNvSpPr txBox="1"/>
          <p:nvPr userDrawn="1"/>
        </p:nvSpPr>
        <p:spPr>
          <a:xfrm>
            <a:off x="1317172" y="1915885"/>
            <a:ext cx="2583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Contents</a:t>
            </a:r>
            <a:endParaRPr kumimoji="1" lang="ko-Kore-KR" altLang="en-US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4E5A4B2-D550-C392-4D43-BC9B1E37C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7543" y="734898"/>
            <a:ext cx="6487886" cy="5197816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  <a:lvl2pPr marL="914400" indent="-457200">
              <a:buFont typeface="+mj-lt"/>
              <a:buAutoNum type="arabicPeriod"/>
              <a:defRPr sz="2800"/>
            </a:lvl2pPr>
            <a:lvl3pPr marL="1371600" indent="-457200">
              <a:buFont typeface="+mj-lt"/>
              <a:buAutoNum type="arabicPeriod"/>
              <a:defRPr sz="2400"/>
            </a:lvl3pPr>
            <a:lvl4pPr marL="1714500" indent="-342900">
              <a:buFont typeface="+mj-lt"/>
              <a:buAutoNum type="arabicPeriod"/>
              <a:defRPr sz="2000"/>
            </a:lvl4pPr>
            <a:lvl5pPr marL="2171700" indent="-34290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828978" y="-1"/>
            <a:ext cx="326572" cy="2928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BC1DAE-8B1F-3A57-9150-021EB002FE98}"/>
              </a:ext>
            </a:extLst>
          </p:cNvPr>
          <p:cNvSpPr/>
          <p:nvPr userDrawn="1"/>
        </p:nvSpPr>
        <p:spPr>
          <a:xfrm>
            <a:off x="11865429" y="4169229"/>
            <a:ext cx="229346" cy="217669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3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BD51BF6-9394-CD2F-7067-199833F86A46}"/>
              </a:ext>
            </a:extLst>
          </p:cNvPr>
          <p:cNvSpPr/>
          <p:nvPr userDrawn="1"/>
        </p:nvSpPr>
        <p:spPr>
          <a:xfrm>
            <a:off x="0" y="2011680"/>
            <a:ext cx="12192000" cy="4334246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28E623-5D81-1ADA-1065-82CC8440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98" y="2778714"/>
            <a:ext cx="10567088" cy="1117691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6DEF51E-F3DA-FF6E-7D97-5D590F4A8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63091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506187" y="2956560"/>
            <a:ext cx="264196" cy="338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21CD46-86FB-6158-7330-909E8DCC45C3}"/>
              </a:ext>
            </a:extLst>
          </p:cNvPr>
          <p:cNvSpPr/>
          <p:nvPr userDrawn="1"/>
        </p:nvSpPr>
        <p:spPr>
          <a:xfrm>
            <a:off x="11639406" y="0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43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F91706-B601-03E9-FA5F-348745D7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AC844-8371-CE9D-E970-804E230F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F90EA9-3463-EBD1-F599-64391B9B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93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B0214-A72F-DC42-1A41-EC37801A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3DB78-9F1E-927D-9E61-7CC2BF05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43BAF-01A5-C952-C77A-D30E2862E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E787C-63B1-89CB-D9D9-90F5ACB65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1A2AD-0A73-4977-FABA-43976FDE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7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4" r:id="rId2"/>
    <p:sldLayoutId id="2147483665" r:id="rId3"/>
    <p:sldLayoutId id="2147483661" r:id="rId4"/>
    <p:sldLayoutId id="2147483663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FA88E9-E615-C93A-6FC8-7F780026C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77" y="1041400"/>
            <a:ext cx="10958500" cy="2387600"/>
          </a:xfrm>
        </p:spPr>
        <p:txBody>
          <a:bodyPr>
            <a:normAutofit/>
          </a:bodyPr>
          <a:lstStyle/>
          <a:p>
            <a:r>
              <a:rPr kumimoji="1" lang="en-US" altLang="ko-KR" sz="4400" b="1" dirty="0"/>
              <a:t>D</a:t>
            </a:r>
            <a:r>
              <a:rPr kumimoji="1" lang="en-US" altLang="zh-CN" sz="4400" b="1" dirty="0"/>
              <a:t>esign Tradeoffs for SSD Performance</a:t>
            </a:r>
            <a:br>
              <a:rPr kumimoji="1" lang="en-US" altLang="zh-CN" sz="4400" b="1" dirty="0"/>
            </a:br>
            <a:endParaRPr lang="ko-Kore-KR" altLang="en-US" sz="4400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82F3E6E-DECD-76B1-50DB-CCC7282ED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377" y="2851317"/>
            <a:ext cx="11122623" cy="125436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000" b="1" dirty="0"/>
              <a:t>Nitin Agrawal∗, Vijayan Prabhakaran, Ted </a:t>
            </a:r>
            <a:r>
              <a:rPr kumimoji="1" lang="en-US" altLang="ko-KR" sz="1000" b="1" dirty="0" err="1"/>
              <a:t>Wobber</a:t>
            </a:r>
            <a:r>
              <a:rPr kumimoji="1" lang="en-US" altLang="ko-KR" sz="1000" b="1" dirty="0"/>
              <a:t>, John D. Davis, Mark </a:t>
            </a:r>
            <a:r>
              <a:rPr kumimoji="1" lang="en-US" altLang="ko-KR" sz="1000" b="1" dirty="0" err="1"/>
              <a:t>Manasse</a:t>
            </a:r>
            <a:r>
              <a:rPr kumimoji="1" lang="en-US" altLang="ko-KR" sz="1000" b="1" dirty="0"/>
              <a:t>, Rina </a:t>
            </a:r>
            <a:r>
              <a:rPr kumimoji="1" lang="en-US" altLang="ko-KR" sz="1000" b="1" dirty="0" err="1"/>
              <a:t>Panigrahy</a:t>
            </a:r>
            <a:endParaRPr kumimoji="1" lang="en-US" altLang="ko-KR" sz="1000" b="1" dirty="0"/>
          </a:p>
          <a:p>
            <a:pPr>
              <a:lnSpc>
                <a:spcPct val="120000"/>
              </a:lnSpc>
            </a:pPr>
            <a:r>
              <a:rPr kumimoji="1" lang="en-US" altLang="ko-KR" sz="1000" b="1" dirty="0"/>
              <a:t>Microsoft Research, Silicon Valley</a:t>
            </a:r>
          </a:p>
          <a:p>
            <a:pPr>
              <a:lnSpc>
                <a:spcPct val="120000"/>
              </a:lnSpc>
            </a:pPr>
            <a:r>
              <a:rPr kumimoji="1" lang="en-US" altLang="ko-KR" sz="1000" b="1" dirty="0"/>
              <a:t>∗University of Wisconsin-Madison</a:t>
            </a:r>
            <a:endParaRPr kumimoji="1" lang="ko-Kore-KR" altLang="en-US" sz="10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DE9CB-3079-1EB6-2A6E-77D2EEE7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</a:t>
            </a:fld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318E6F-0BD8-F11C-4BEF-928FC73B9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2023.07.21</a:t>
            </a:r>
          </a:p>
          <a:p>
            <a:r>
              <a:rPr lang="en-US" altLang="ko-Kore-KR" sz="1200" dirty="0"/>
              <a:t>Presentation by Shin </a:t>
            </a:r>
            <a:r>
              <a:rPr lang="en-US" altLang="ko-Kore-KR" sz="1200" dirty="0" err="1"/>
              <a:t>Suhwan</a:t>
            </a:r>
            <a:r>
              <a:rPr lang="en-US" altLang="ko-Kore-KR" sz="1200" dirty="0"/>
              <a:t>, </a:t>
            </a:r>
            <a:r>
              <a:rPr lang="ko-KR" altLang="en-US" sz="1200" dirty="0" err="1"/>
              <a:t>쥬용지에</a:t>
            </a:r>
            <a:endParaRPr lang="en-US" altLang="ko-Kore-KR" sz="1200" dirty="0"/>
          </a:p>
          <a:p>
            <a:r>
              <a:rPr lang="en-US" altLang="ko-Kore-KR" sz="1200" dirty="0"/>
              <a:t>shshin@dankook.ac.kr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611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Workload Management</a:t>
            </a:r>
            <a:endParaRPr lang="ko-Kore-KR" altLang="en-US" sz="36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1EB228-0441-FF7F-EB76-6529EE5AF324}"/>
              </a:ext>
            </a:extLst>
          </p:cNvPr>
          <p:cNvSpPr txBox="1"/>
          <p:nvPr/>
        </p:nvSpPr>
        <p:spPr>
          <a:xfrm>
            <a:off x="514350" y="860187"/>
            <a:ext cx="102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Workload Dependency in Performance.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A8CE0E-0636-3FB3-22A1-0053D777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724" y="1674293"/>
            <a:ext cx="2210091" cy="31517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CC79D5-1DC7-4B45-561A-2FA73EF27CF9}"/>
              </a:ext>
            </a:extLst>
          </p:cNvPr>
          <p:cNvSpPr txBox="1"/>
          <p:nvPr/>
        </p:nvSpPr>
        <p:spPr>
          <a:xfrm>
            <a:off x="1330428" y="5095217"/>
            <a:ext cx="439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Maximizing Performance of HDD in Sequential Workloads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36EC59D-B8A2-E887-8AB3-14C78B3D4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773" y="1674293"/>
            <a:ext cx="2210092" cy="32065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92A19B-791B-55BB-01AF-FADD2CFCCC6C}"/>
              </a:ext>
            </a:extLst>
          </p:cNvPr>
          <p:cNvSpPr txBox="1"/>
          <p:nvPr/>
        </p:nvSpPr>
        <p:spPr>
          <a:xfrm>
            <a:off x="7175705" y="5095217"/>
            <a:ext cx="4391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Optimal Workload Conditions for SSDs: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Söhne"/>
              </a:rPr>
              <a:t>Parallelism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Söhne"/>
              </a:rPr>
              <a:t>Write Merging(Seq 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Block Wear Leveling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17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F64BD4-6193-F39C-9ADD-FC3496B0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11</a:t>
            </a:fld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DBBAEBA-951A-8E74-96DB-D8AE5278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Background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44CA40-54BA-7149-3D43-4AE0659E0C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12436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Properties of Flash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Bandwidth and Interleaving</a:t>
            </a:r>
          </a:p>
        </p:txBody>
      </p:sp>
    </p:spTree>
    <p:extLst>
      <p:ext uri="{BB962C8B-B14F-4D97-AF65-F5344CB8AC3E}">
        <p14:creationId xmlns:p14="http://schemas.microsoft.com/office/powerpoint/2010/main" val="196027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12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Properties of Flash Memory</a:t>
            </a:r>
            <a:endParaRPr lang="ko-Kore-KR" altLang="en-US" sz="36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6C97B8-09F4-EB70-3631-9E52E7AD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80" y="1327706"/>
            <a:ext cx="8371465" cy="46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1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13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Properties of Flash Memory</a:t>
            </a:r>
            <a:endParaRPr lang="ko-Kore-KR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CD7069-000C-7AF1-87DD-F0EED9D9D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28" y="1351418"/>
            <a:ext cx="3823944" cy="29563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1100A6-FA84-747B-25ED-2942E849F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98" y="1351418"/>
            <a:ext cx="4738522" cy="44977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61E9B63-465C-2E9B-D068-A6EB97D31ED7}"/>
              </a:ext>
            </a:extLst>
          </p:cNvPr>
          <p:cNvSpPr txBox="1"/>
          <p:nvPr/>
        </p:nvSpPr>
        <p:spPr>
          <a:xfrm>
            <a:off x="4109884" y="982086"/>
            <a:ext cx="35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 ns/byte | 100 ns/page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39BB9D-4733-F818-EE2B-AC1625F66A53}"/>
              </a:ext>
            </a:extLst>
          </p:cNvPr>
          <p:cNvSpPr/>
          <p:nvPr/>
        </p:nvSpPr>
        <p:spPr>
          <a:xfrm>
            <a:off x="7649496" y="1351418"/>
            <a:ext cx="1799303" cy="220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EC3B92-284D-B431-5C3F-DFD61ECF1EF5}"/>
              </a:ext>
            </a:extLst>
          </p:cNvPr>
          <p:cNvSpPr/>
          <p:nvPr/>
        </p:nvSpPr>
        <p:spPr>
          <a:xfrm>
            <a:off x="7649496" y="1800024"/>
            <a:ext cx="1799303" cy="220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0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14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Bandwidth and Interleaving</a:t>
            </a:r>
            <a:endParaRPr lang="ko-Kore-KR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CD7069-000C-7AF1-87DD-F0EED9D9D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28" y="1351418"/>
            <a:ext cx="3823944" cy="29563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1100A6-FA84-747B-25ED-2942E849F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98" y="1351418"/>
            <a:ext cx="4738522" cy="44977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61E9B63-465C-2E9B-D068-A6EB97D31ED7}"/>
              </a:ext>
            </a:extLst>
          </p:cNvPr>
          <p:cNvSpPr txBox="1"/>
          <p:nvPr/>
        </p:nvSpPr>
        <p:spPr>
          <a:xfrm>
            <a:off x="4109884" y="982086"/>
            <a:ext cx="35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 ns/byte | 100 ns/page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39BB9D-4733-F818-EE2B-AC1625F66A53}"/>
              </a:ext>
            </a:extLst>
          </p:cNvPr>
          <p:cNvSpPr/>
          <p:nvPr/>
        </p:nvSpPr>
        <p:spPr>
          <a:xfrm>
            <a:off x="7649496" y="1351418"/>
            <a:ext cx="1799303" cy="220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D2CA5CA8-A73B-A31F-3103-82EC705F0EB4}"/>
              </a:ext>
            </a:extLst>
          </p:cNvPr>
          <p:cNvSpPr/>
          <p:nvPr/>
        </p:nvSpPr>
        <p:spPr>
          <a:xfrm>
            <a:off x="5742038" y="1351418"/>
            <a:ext cx="108156" cy="2403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4C782F-A978-6C2F-42FB-7678B72264D2}"/>
              </a:ext>
            </a:extLst>
          </p:cNvPr>
          <p:cNvSpPr txBox="1"/>
          <p:nvPr/>
        </p:nvSpPr>
        <p:spPr>
          <a:xfrm>
            <a:off x="5796116" y="1281194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 to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E9093-68E0-671F-730A-FEF5BA353FA4}"/>
              </a:ext>
            </a:extLst>
          </p:cNvPr>
          <p:cNvSpPr txBox="1"/>
          <p:nvPr/>
        </p:nvSpPr>
        <p:spPr>
          <a:xfrm>
            <a:off x="5328920" y="1615358"/>
            <a:ext cx="29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 μs/page + </a:t>
            </a:r>
            <a:r>
              <a:rPr lang="en-US" altLang="zh-CN" dirty="0">
                <a:solidFill>
                  <a:srgbClr val="FF0000"/>
                </a:solidFill>
              </a:rPr>
              <a:t>25 μs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BF60FA1E-FBA5-039E-686D-F38A482A1C13}"/>
              </a:ext>
            </a:extLst>
          </p:cNvPr>
          <p:cNvSpPr/>
          <p:nvPr/>
        </p:nvSpPr>
        <p:spPr>
          <a:xfrm>
            <a:off x="5746552" y="2008257"/>
            <a:ext cx="108156" cy="2403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990589-53C2-4B3D-2FE2-C71C35B5315A}"/>
              </a:ext>
            </a:extLst>
          </p:cNvPr>
          <p:cNvSpPr txBox="1"/>
          <p:nvPr/>
        </p:nvSpPr>
        <p:spPr>
          <a:xfrm>
            <a:off x="5328920" y="2276337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8000 page/s</a:t>
            </a:r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09DBC8D0-0337-91AD-79B6-0B2E392340A6}"/>
              </a:ext>
            </a:extLst>
          </p:cNvPr>
          <p:cNvSpPr/>
          <p:nvPr/>
        </p:nvSpPr>
        <p:spPr>
          <a:xfrm>
            <a:off x="5742038" y="2670847"/>
            <a:ext cx="108156" cy="2403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1F0A98-E9A7-3076-6DCA-DF9387249CA3}"/>
              </a:ext>
            </a:extLst>
          </p:cNvPr>
          <p:cNvSpPr txBox="1"/>
          <p:nvPr/>
        </p:nvSpPr>
        <p:spPr>
          <a:xfrm>
            <a:off x="5398075" y="2882931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32MB/s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4CFBAC-3EFD-3346-EFEF-E9E254B91A56}"/>
              </a:ext>
            </a:extLst>
          </p:cNvPr>
          <p:cNvSpPr/>
          <p:nvPr/>
        </p:nvSpPr>
        <p:spPr>
          <a:xfrm>
            <a:off x="5328920" y="1591791"/>
            <a:ext cx="2084603" cy="17315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060A15-340D-B4B1-79EE-84FEC32335E9}"/>
              </a:ext>
            </a:extLst>
          </p:cNvPr>
          <p:cNvSpPr txBox="1"/>
          <p:nvPr/>
        </p:nvSpPr>
        <p:spPr>
          <a:xfrm>
            <a:off x="5796116" y="3344108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Serial task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4C72F2-968B-60C2-F976-E3A94C44B023}"/>
              </a:ext>
            </a:extLst>
          </p:cNvPr>
          <p:cNvSpPr txBox="1"/>
          <p:nvPr/>
        </p:nvSpPr>
        <p:spPr>
          <a:xfrm>
            <a:off x="5331498" y="3981094"/>
            <a:ext cx="29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 μs/page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048E6F6-0DFA-C6CC-7E27-DECC73CA02FA}"/>
              </a:ext>
            </a:extLst>
          </p:cNvPr>
          <p:cNvGrpSpPr/>
          <p:nvPr/>
        </p:nvGrpSpPr>
        <p:grpSpPr>
          <a:xfrm>
            <a:off x="5328920" y="3921183"/>
            <a:ext cx="2084603" cy="2389626"/>
            <a:chOff x="5328920" y="3921183"/>
            <a:chExt cx="2084603" cy="238962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6B5D711-02CF-5D10-EF3B-EADE587AB668}"/>
                </a:ext>
              </a:extLst>
            </p:cNvPr>
            <p:cNvSpPr/>
            <p:nvPr/>
          </p:nvSpPr>
          <p:spPr>
            <a:xfrm>
              <a:off x="5328920" y="3921183"/>
              <a:ext cx="2084603" cy="173151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72EFF3A-F1F1-0A68-E90D-E61F562643BF}"/>
                </a:ext>
              </a:extLst>
            </p:cNvPr>
            <p:cNvSpPr txBox="1"/>
            <p:nvPr/>
          </p:nvSpPr>
          <p:spPr>
            <a:xfrm>
              <a:off x="5796115" y="5664478"/>
              <a:ext cx="1465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Interleaving Serial task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3804F614-AD75-DA71-C476-77B5A3AF5F98}"/>
                </a:ext>
              </a:extLst>
            </p:cNvPr>
            <p:cNvSpPr/>
            <p:nvPr/>
          </p:nvSpPr>
          <p:spPr>
            <a:xfrm>
              <a:off x="5749130" y="4373993"/>
              <a:ext cx="108156" cy="24037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EE25D71-4779-C769-DB4E-1CDCAB8FD065}"/>
                </a:ext>
              </a:extLst>
            </p:cNvPr>
            <p:cNvSpPr txBox="1"/>
            <p:nvPr/>
          </p:nvSpPr>
          <p:spPr>
            <a:xfrm>
              <a:off x="5331498" y="4642073"/>
              <a:ext cx="1465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10000 page/s</a:t>
              </a:r>
              <a:endParaRPr lang="zh-CN" altLang="en-US" dirty="0"/>
            </a:p>
          </p:txBody>
        </p:sp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7F03745D-EFEB-FC93-4344-0CD76F21F312}"/>
                </a:ext>
              </a:extLst>
            </p:cNvPr>
            <p:cNvSpPr/>
            <p:nvPr/>
          </p:nvSpPr>
          <p:spPr>
            <a:xfrm>
              <a:off x="5744616" y="5036583"/>
              <a:ext cx="108156" cy="24037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5F8C360-E834-614E-6F57-DE5648978450}"/>
                </a:ext>
              </a:extLst>
            </p:cNvPr>
            <p:cNvSpPr txBox="1"/>
            <p:nvPr/>
          </p:nvSpPr>
          <p:spPr>
            <a:xfrm>
              <a:off x="5400653" y="5248667"/>
              <a:ext cx="1465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40MB/s</a:t>
              </a:r>
              <a:endParaRPr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9288F35-8E08-590E-EB28-6D63C0E40F63}"/>
              </a:ext>
            </a:extLst>
          </p:cNvPr>
          <p:cNvSpPr txBox="1"/>
          <p:nvPr/>
        </p:nvSpPr>
        <p:spPr>
          <a:xfrm>
            <a:off x="2755490" y="982086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When read 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7363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15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Bandwidth and Interleaving</a:t>
            </a:r>
            <a:endParaRPr lang="ko-Kore-KR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CD7069-000C-7AF1-87DD-F0EED9D9D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28" y="1351418"/>
            <a:ext cx="3823944" cy="29563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1100A6-FA84-747B-25ED-2942E849F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98" y="1351418"/>
            <a:ext cx="4738522" cy="44977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61E9B63-465C-2E9B-D068-A6EB97D31ED7}"/>
              </a:ext>
            </a:extLst>
          </p:cNvPr>
          <p:cNvSpPr txBox="1"/>
          <p:nvPr/>
        </p:nvSpPr>
        <p:spPr>
          <a:xfrm>
            <a:off x="4109884" y="982086"/>
            <a:ext cx="35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 ns/byte | 100 ns/page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39BB9D-4733-F818-EE2B-AC1625F66A53}"/>
              </a:ext>
            </a:extLst>
          </p:cNvPr>
          <p:cNvSpPr/>
          <p:nvPr/>
        </p:nvSpPr>
        <p:spPr>
          <a:xfrm>
            <a:off x="7649496" y="2024585"/>
            <a:ext cx="2772698" cy="220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EC3B92-284D-B431-5C3F-DFD61ECF1EF5}"/>
              </a:ext>
            </a:extLst>
          </p:cNvPr>
          <p:cNvSpPr/>
          <p:nvPr/>
        </p:nvSpPr>
        <p:spPr>
          <a:xfrm>
            <a:off x="7649496" y="1593550"/>
            <a:ext cx="2772698" cy="22008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590DC6-13F4-D54D-96C1-B092F0F6CB60}"/>
              </a:ext>
            </a:extLst>
          </p:cNvPr>
          <p:cNvSpPr txBox="1"/>
          <p:nvPr/>
        </p:nvSpPr>
        <p:spPr>
          <a:xfrm>
            <a:off x="2755490" y="982086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When write :</a:t>
            </a:r>
            <a:endParaRPr lang="zh-CN" altLang="en-US" b="1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F1898C67-834B-66CB-85D4-37E125EBCFC2}"/>
              </a:ext>
            </a:extLst>
          </p:cNvPr>
          <p:cNvSpPr/>
          <p:nvPr/>
        </p:nvSpPr>
        <p:spPr>
          <a:xfrm>
            <a:off x="5742038" y="1351418"/>
            <a:ext cx="108156" cy="2403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D4E0CD-DA40-0B0E-4495-D6CD034ED038}"/>
              </a:ext>
            </a:extLst>
          </p:cNvPr>
          <p:cNvSpPr txBox="1"/>
          <p:nvPr/>
        </p:nvSpPr>
        <p:spPr>
          <a:xfrm>
            <a:off x="5796116" y="1281194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 to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BA604E-93A7-3BD5-A146-39B6F63DBDB4}"/>
              </a:ext>
            </a:extLst>
          </p:cNvPr>
          <p:cNvSpPr txBox="1"/>
          <p:nvPr/>
        </p:nvSpPr>
        <p:spPr>
          <a:xfrm>
            <a:off x="5328920" y="1615358"/>
            <a:ext cx="29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100 μs/page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+ 200 μs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D5999FA7-814A-4804-BD41-EA3048A58B8F}"/>
              </a:ext>
            </a:extLst>
          </p:cNvPr>
          <p:cNvSpPr/>
          <p:nvPr/>
        </p:nvSpPr>
        <p:spPr>
          <a:xfrm>
            <a:off x="5746954" y="1984690"/>
            <a:ext cx="108156" cy="2403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BAF519-4725-33CF-2FB6-2B07C614E4DA}"/>
              </a:ext>
            </a:extLst>
          </p:cNvPr>
          <p:cNvSpPr txBox="1"/>
          <p:nvPr/>
        </p:nvSpPr>
        <p:spPr>
          <a:xfrm>
            <a:off x="5328920" y="2218388"/>
            <a:ext cx="29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3330 page/s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81AAF298-8DAC-0C93-41AC-3BCF14DD2DE3}"/>
              </a:ext>
            </a:extLst>
          </p:cNvPr>
          <p:cNvSpPr/>
          <p:nvPr/>
        </p:nvSpPr>
        <p:spPr>
          <a:xfrm>
            <a:off x="5742038" y="2621570"/>
            <a:ext cx="108156" cy="2403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E0E7B5-E372-BEEB-6BC6-A3CB5D8B8226}"/>
              </a:ext>
            </a:extLst>
          </p:cNvPr>
          <p:cNvSpPr txBox="1"/>
          <p:nvPr/>
        </p:nvSpPr>
        <p:spPr>
          <a:xfrm>
            <a:off x="5328920" y="2895793"/>
            <a:ext cx="29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 MB/s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5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16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Bandwidth and Interleaving</a:t>
            </a:r>
            <a:endParaRPr lang="ko-Kore-KR" altLang="en-US" sz="3600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84C7797-3454-2B3C-34E6-3114DA4E423C}"/>
              </a:ext>
            </a:extLst>
          </p:cNvPr>
          <p:cNvGrpSpPr/>
          <p:nvPr/>
        </p:nvGrpSpPr>
        <p:grpSpPr>
          <a:xfrm>
            <a:off x="7391996" y="1537848"/>
            <a:ext cx="3823944" cy="2956393"/>
            <a:chOff x="7536828" y="1351418"/>
            <a:chExt cx="3823944" cy="295639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4CD7069-000C-7AF1-87DD-F0EED9D9D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828" y="1351418"/>
              <a:ext cx="3823944" cy="2956393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EC3B92-284D-B431-5C3F-DFD61ECF1EF5}"/>
                </a:ext>
              </a:extLst>
            </p:cNvPr>
            <p:cNvSpPr/>
            <p:nvPr/>
          </p:nvSpPr>
          <p:spPr>
            <a:xfrm>
              <a:off x="7649496" y="1593550"/>
              <a:ext cx="2772698" cy="2200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9F55704-D64E-325E-A821-219D47629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71" y="1537848"/>
            <a:ext cx="4792219" cy="29563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9C5191-61A3-3EA7-0755-0E62F2A7E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0" y="1537848"/>
            <a:ext cx="6054003" cy="4744965"/>
          </a:xfrm>
          <a:prstGeom prst="rect">
            <a:avLst/>
          </a:prstGeom>
        </p:spPr>
      </p:pic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A5A2E004-F040-5420-914B-3223959CFC15}"/>
              </a:ext>
            </a:extLst>
          </p:cNvPr>
          <p:cNvSpPr/>
          <p:nvPr/>
        </p:nvSpPr>
        <p:spPr>
          <a:xfrm>
            <a:off x="403123" y="2607105"/>
            <a:ext cx="865238" cy="260644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1288F1-291E-2E09-A5FA-F4ADC056D52D}"/>
              </a:ext>
            </a:extLst>
          </p:cNvPr>
          <p:cNvSpPr txBox="1"/>
          <p:nvPr/>
        </p:nvSpPr>
        <p:spPr>
          <a:xfrm>
            <a:off x="403123" y="3725663"/>
            <a:ext cx="130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Page Copy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770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17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Bandwidth and Interleaving</a:t>
            </a:r>
            <a:endParaRPr lang="ko-Kore-KR" altLang="en-US" sz="3600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84C7797-3454-2B3C-34E6-3114DA4E423C}"/>
              </a:ext>
            </a:extLst>
          </p:cNvPr>
          <p:cNvGrpSpPr/>
          <p:nvPr/>
        </p:nvGrpSpPr>
        <p:grpSpPr>
          <a:xfrm>
            <a:off x="7391996" y="1537848"/>
            <a:ext cx="3823944" cy="2956393"/>
            <a:chOff x="7536828" y="1351418"/>
            <a:chExt cx="3823944" cy="295639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4CD7069-000C-7AF1-87DD-F0EED9D9D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828" y="1351418"/>
              <a:ext cx="3823944" cy="2956393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EC3B92-284D-B431-5C3F-DFD61ECF1EF5}"/>
                </a:ext>
              </a:extLst>
            </p:cNvPr>
            <p:cNvSpPr/>
            <p:nvPr/>
          </p:nvSpPr>
          <p:spPr>
            <a:xfrm>
              <a:off x="7649496" y="1593550"/>
              <a:ext cx="2772698" cy="2200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9F55704-D64E-325E-A821-219D47629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71" y="1537848"/>
            <a:ext cx="4792219" cy="29563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728E49-2451-F71F-4626-1F71D0578F21}"/>
              </a:ext>
            </a:extLst>
          </p:cNvPr>
          <p:cNvSpPr txBox="1"/>
          <p:nvPr/>
        </p:nvSpPr>
        <p:spPr>
          <a:xfrm>
            <a:off x="4455256" y="4736373"/>
            <a:ext cx="60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Page Program(Write) from Register = 200 μs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E4C3A4BC-10D1-3213-7EB3-1BB534CD6938}"/>
              </a:ext>
            </a:extLst>
          </p:cNvPr>
          <p:cNvSpPr/>
          <p:nvPr/>
        </p:nvSpPr>
        <p:spPr>
          <a:xfrm>
            <a:off x="6444642" y="5107464"/>
            <a:ext cx="108156" cy="2403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846B2B-91F2-F4CB-106D-0DB8582E6168}"/>
              </a:ext>
            </a:extLst>
          </p:cNvPr>
          <p:cNvSpPr txBox="1"/>
          <p:nvPr/>
        </p:nvSpPr>
        <p:spPr>
          <a:xfrm>
            <a:off x="4721584" y="5420773"/>
            <a:ext cx="60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Page Copy in the Same Plane = 100 μs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3E0F69-274D-8568-F45D-6F779187BC5A}"/>
              </a:ext>
            </a:extLst>
          </p:cNvPr>
          <p:cNvSpPr txBox="1"/>
          <p:nvPr/>
        </p:nvSpPr>
        <p:spPr>
          <a:xfrm>
            <a:off x="4672424" y="5790105"/>
            <a:ext cx="60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And it supports interleaving operations.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58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F64BD4-6193-F39C-9ADD-FC3496B0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18</a:t>
            </a:fld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DBBAEBA-951A-8E74-96DB-D8AE5278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SSD B</a:t>
            </a:r>
            <a:r>
              <a:rPr lang="en-US" altLang="zh-CN" dirty="0"/>
              <a:t>asics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44CA40-54BA-7149-3D43-4AE0659E0C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12436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L</a:t>
            </a:r>
            <a:r>
              <a:rPr lang="en-US" altLang="zh-CN" sz="1600" dirty="0"/>
              <a:t>ogical Block Map</a:t>
            </a:r>
            <a:endParaRPr lang="en-US" alt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C</a:t>
            </a:r>
            <a:r>
              <a:rPr lang="en-US" altLang="zh-CN" sz="1600" dirty="0"/>
              <a:t>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P</a:t>
            </a:r>
            <a:r>
              <a:rPr lang="en-US" altLang="zh-CN" sz="1600" dirty="0"/>
              <a:t>ersistence</a:t>
            </a:r>
          </a:p>
        </p:txBody>
      </p:sp>
    </p:spTree>
    <p:extLst>
      <p:ext uri="{BB962C8B-B14F-4D97-AF65-F5344CB8AC3E}">
        <p14:creationId xmlns:p14="http://schemas.microsoft.com/office/powerpoint/2010/main" val="102867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19</a:t>
            </a:fld>
            <a:endParaRPr kumimoji="1" lang="ko-Kore-KR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3958E8-2383-89F3-E9CF-8F70BAB3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0" y="1349725"/>
            <a:ext cx="4738522" cy="449772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14EE0D-739C-28F1-BD81-7A9197837480}"/>
              </a:ext>
            </a:extLst>
          </p:cNvPr>
          <p:cNvSpPr/>
          <p:nvPr/>
        </p:nvSpPr>
        <p:spPr>
          <a:xfrm>
            <a:off x="4171529" y="2143773"/>
            <a:ext cx="911748" cy="116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75F93D-AC4D-49DD-90FF-0EEDB93CCF25}"/>
              </a:ext>
            </a:extLst>
          </p:cNvPr>
          <p:cNvSpPr/>
          <p:nvPr/>
        </p:nvSpPr>
        <p:spPr>
          <a:xfrm>
            <a:off x="4247535" y="4237703"/>
            <a:ext cx="757084" cy="275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C0DC5B6-27D6-B4F8-6850-760B2293BDC9}"/>
              </a:ext>
            </a:extLst>
          </p:cNvPr>
          <p:cNvCxnSpPr>
            <a:cxnSpLocks/>
          </p:cNvCxnSpPr>
          <p:nvPr/>
        </p:nvCxnSpPr>
        <p:spPr>
          <a:xfrm>
            <a:off x="5004619" y="4375354"/>
            <a:ext cx="9438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6022207-297F-3CB6-1D8B-365B47148414}"/>
              </a:ext>
            </a:extLst>
          </p:cNvPr>
          <p:cNvCxnSpPr/>
          <p:nvPr/>
        </p:nvCxnSpPr>
        <p:spPr>
          <a:xfrm>
            <a:off x="5083277" y="2227006"/>
            <a:ext cx="15534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51DD7D1-DC23-FDA1-0DFB-D791FE6B2512}"/>
              </a:ext>
            </a:extLst>
          </p:cNvPr>
          <p:cNvCxnSpPr>
            <a:cxnSpLocks/>
          </p:cNvCxnSpPr>
          <p:nvPr/>
        </p:nvCxnSpPr>
        <p:spPr>
          <a:xfrm flipV="1">
            <a:off x="5948516" y="2236838"/>
            <a:ext cx="0" cy="2148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58180D-9AB7-B3E3-3A93-FD37EA41182B}"/>
              </a:ext>
            </a:extLst>
          </p:cNvPr>
          <p:cNvGrpSpPr/>
          <p:nvPr/>
        </p:nvGrpSpPr>
        <p:grpSpPr>
          <a:xfrm>
            <a:off x="6568113" y="2042340"/>
            <a:ext cx="5092944" cy="1268672"/>
            <a:chOff x="6558281" y="2042340"/>
            <a:chExt cx="5092944" cy="126867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0F46A41-F9EE-7D95-A214-50CE357AC30C}"/>
                </a:ext>
              </a:extLst>
            </p:cNvPr>
            <p:cNvSpPr txBox="1"/>
            <p:nvPr/>
          </p:nvSpPr>
          <p:spPr>
            <a:xfrm>
              <a:off x="6636774" y="2042340"/>
              <a:ext cx="5014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Physical Block Address / Physical Page Address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B67EF3F-DC14-BB07-B05C-76D3F9B67C5A}"/>
                </a:ext>
              </a:extLst>
            </p:cNvPr>
            <p:cNvSpPr txBox="1"/>
            <p:nvPr/>
          </p:nvSpPr>
          <p:spPr>
            <a:xfrm>
              <a:off x="6558281" y="2941680"/>
              <a:ext cx="5014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Logical Block Mapping / Logical Page Mapping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28639FE6-E46F-3030-51F7-C3E1BFB7CC11}"/>
                </a:ext>
              </a:extLst>
            </p:cNvPr>
            <p:cNvSpPr/>
            <p:nvPr/>
          </p:nvSpPr>
          <p:spPr>
            <a:xfrm>
              <a:off x="8595584" y="2411672"/>
              <a:ext cx="471945" cy="53000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3DCDA14-E044-6270-4DF2-6AEB19797F41}"/>
              </a:ext>
            </a:extLst>
          </p:cNvPr>
          <p:cNvSpPr/>
          <p:nvPr/>
        </p:nvSpPr>
        <p:spPr>
          <a:xfrm>
            <a:off x="6597600" y="2042340"/>
            <a:ext cx="2241591" cy="1386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7325DD3-0922-38EA-6E9A-51A57079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31780EBF-BBC5-2A39-F0A2-FF75BA3A7258}"/>
              </a:ext>
            </a:extLst>
          </p:cNvPr>
          <p:cNvSpPr txBox="1">
            <a:spLocks/>
          </p:cNvSpPr>
          <p:nvPr/>
        </p:nvSpPr>
        <p:spPr>
          <a:xfrm>
            <a:off x="71120" y="-68826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r>
              <a:rPr lang="en-US" altLang="en-US" sz="3600" b="1"/>
              <a:t>L</a:t>
            </a:r>
            <a:r>
              <a:rPr lang="en-US" altLang="zh-CN" sz="3600" b="1"/>
              <a:t>ogical Block Map</a:t>
            </a:r>
            <a:endParaRPr lang="ko-Kore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8512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30E3B-D9EB-7A17-4877-471810FCE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dirty="0">
                <a:latin typeface="+mj-ea"/>
                <a:ea typeface="+mj-ea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+mj-ea"/>
                <a:ea typeface="+mj-ea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+mj-ea"/>
                <a:ea typeface="+mj-ea"/>
              </a:rPr>
              <a:t>SSD Basics</a:t>
            </a: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+mj-ea"/>
                <a:ea typeface="+mj-ea"/>
              </a:rPr>
              <a:t>Simulation</a:t>
            </a: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+mj-ea"/>
                <a:ea typeface="+mj-ea"/>
              </a:rPr>
              <a:t>Wear-leveling</a:t>
            </a: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+mj-ea"/>
                <a:ea typeface="+mj-ea"/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ore-KR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3D969-27C8-C226-CDC6-DE487968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8405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20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-68826"/>
            <a:ext cx="10515600" cy="762000"/>
          </a:xfrm>
        </p:spPr>
        <p:txBody>
          <a:bodyPr>
            <a:normAutofit/>
          </a:bodyPr>
          <a:lstStyle/>
          <a:p>
            <a:r>
              <a:rPr lang="en-US" altLang="en-US" sz="3600" b="1"/>
              <a:t>L</a:t>
            </a:r>
            <a:r>
              <a:rPr lang="en-US" altLang="zh-CN" sz="3600" b="1"/>
              <a:t>ogical Block Map</a:t>
            </a:r>
            <a:endParaRPr lang="ko-Kore-KR" altLang="en-US" sz="3600" b="1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B7B10688-700E-B3C8-3539-1B9A19213BA6}"/>
              </a:ext>
            </a:extLst>
          </p:cNvPr>
          <p:cNvSpPr txBox="1"/>
          <p:nvPr/>
        </p:nvSpPr>
        <p:spPr>
          <a:xfrm>
            <a:off x="9237406" y="5181421"/>
            <a:ext cx="1809135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Allocation Pool</a:t>
            </a:r>
            <a:endParaRPr lang="zh-CN" altLang="en-US" dirty="0"/>
          </a:p>
        </p:txBody>
      </p: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437ABCAB-63EF-E6AC-D25C-76AA74FBD315}"/>
              </a:ext>
            </a:extLst>
          </p:cNvPr>
          <p:cNvGrpSpPr/>
          <p:nvPr/>
        </p:nvGrpSpPr>
        <p:grpSpPr>
          <a:xfrm>
            <a:off x="8593394" y="1745130"/>
            <a:ext cx="2753032" cy="3421632"/>
            <a:chOff x="1455174" y="1730477"/>
            <a:chExt cx="2753032" cy="3421632"/>
          </a:xfrm>
          <a:solidFill>
            <a:schemeClr val="bg1"/>
          </a:solidFill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B80BA461-E8FE-75F3-BCC4-703EDA453FDE}"/>
                </a:ext>
              </a:extLst>
            </p:cNvPr>
            <p:cNvGrpSpPr/>
            <p:nvPr/>
          </p:nvGrpSpPr>
          <p:grpSpPr>
            <a:xfrm>
              <a:off x="1455174" y="1730477"/>
              <a:ext cx="2753032" cy="1140544"/>
              <a:chOff x="1455174" y="1730477"/>
              <a:chExt cx="2753032" cy="1140544"/>
            </a:xfrm>
            <a:grpFill/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8349591D-331A-0AE4-3E25-3EDB7E461357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63DBD896-28B6-AF74-1372-F2001BFF94EC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83668603-08C4-D66A-EC5F-70CD106102DE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4047F986-D101-D03D-C0DE-2292745FB6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" name="矩形 5">
                        <a:extLst>
                          <a:ext uri="{FF2B5EF4-FFF2-40B4-BE49-F238E27FC236}">
                            <a16:creationId xmlns:a16="http://schemas.microsoft.com/office/drawing/2014/main" id="{E6D481AE-0BA7-339F-40FC-E1F0329FAB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" name="矩形 6">
                        <a:extLst>
                          <a:ext uri="{FF2B5EF4-FFF2-40B4-BE49-F238E27FC236}">
                            <a16:creationId xmlns:a16="http://schemas.microsoft.com/office/drawing/2014/main" id="{7D35E0D3-8F42-CA17-13EB-1C1B8470E1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" name="组合 10">
                      <a:extLst>
                        <a:ext uri="{FF2B5EF4-FFF2-40B4-BE49-F238E27FC236}">
                          <a16:creationId xmlns:a16="http://schemas.microsoft.com/office/drawing/2014/main" id="{E21CA011-A160-BD4D-D50C-7817D62D6C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3" name="矩形 12">
                        <a:extLst>
                          <a:ext uri="{FF2B5EF4-FFF2-40B4-BE49-F238E27FC236}">
                            <a16:creationId xmlns:a16="http://schemas.microsoft.com/office/drawing/2014/main" id="{D45C6203-FDDF-8C9A-536C-587F004AAE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" name="矩形 14">
                        <a:extLst>
                          <a:ext uri="{FF2B5EF4-FFF2-40B4-BE49-F238E27FC236}">
                            <a16:creationId xmlns:a16="http://schemas.microsoft.com/office/drawing/2014/main" id="{E5D03CA4-5134-6CF0-7FDA-274877A572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7" name="组合 16">
                    <a:extLst>
                      <a:ext uri="{FF2B5EF4-FFF2-40B4-BE49-F238E27FC236}">
                        <a16:creationId xmlns:a16="http://schemas.microsoft.com/office/drawing/2014/main" id="{78325D4C-899C-AD09-557F-5F0004FA0FAF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8" name="组合 17">
                      <a:extLst>
                        <a:ext uri="{FF2B5EF4-FFF2-40B4-BE49-F238E27FC236}">
                          <a16:creationId xmlns:a16="http://schemas.microsoft.com/office/drawing/2014/main" id="{6B628693-D398-0B25-7228-FF37A95705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28" name="矩形 27">
                        <a:extLst>
                          <a:ext uri="{FF2B5EF4-FFF2-40B4-BE49-F238E27FC236}">
                            <a16:creationId xmlns:a16="http://schemas.microsoft.com/office/drawing/2014/main" id="{66B27E16-5C97-0D23-B0C5-944D62A6F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" name="矩形 28">
                        <a:extLst>
                          <a:ext uri="{FF2B5EF4-FFF2-40B4-BE49-F238E27FC236}">
                            <a16:creationId xmlns:a16="http://schemas.microsoft.com/office/drawing/2014/main" id="{EBEF87A3-7ABC-B5F0-6003-AF7E6A0B29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25" name="组合 24">
                      <a:extLst>
                        <a:ext uri="{FF2B5EF4-FFF2-40B4-BE49-F238E27FC236}">
                          <a16:creationId xmlns:a16="http://schemas.microsoft.com/office/drawing/2014/main" id="{EA754A4A-0F75-DA1F-2821-769FB6A951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26" name="矩形 25">
                        <a:extLst>
                          <a:ext uri="{FF2B5EF4-FFF2-40B4-BE49-F238E27FC236}">
                            <a16:creationId xmlns:a16="http://schemas.microsoft.com/office/drawing/2014/main" id="{3845EB4C-5AC6-D0C5-8CD7-0501517686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" name="矩形 26">
                        <a:extLst>
                          <a:ext uri="{FF2B5EF4-FFF2-40B4-BE49-F238E27FC236}">
                            <a16:creationId xmlns:a16="http://schemas.microsoft.com/office/drawing/2014/main" id="{56620135-C0B6-82AA-3FEC-433648E1B4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9B81B7C4-0EAD-0465-0B69-DD5929BA3CA8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32" name="组合 31">
                    <a:extLst>
                      <a:ext uri="{FF2B5EF4-FFF2-40B4-BE49-F238E27FC236}">
                        <a16:creationId xmlns:a16="http://schemas.microsoft.com/office/drawing/2014/main" id="{FCE603F5-1DB0-2BCA-ABA0-20DF62796A43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40" name="组合 39">
                      <a:extLst>
                        <a:ext uri="{FF2B5EF4-FFF2-40B4-BE49-F238E27FC236}">
                          <a16:creationId xmlns:a16="http://schemas.microsoft.com/office/drawing/2014/main" id="{8D9D648C-E4B3-C9CB-0751-FAB28E16E5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44" name="矩形 43">
                        <a:extLst>
                          <a:ext uri="{FF2B5EF4-FFF2-40B4-BE49-F238E27FC236}">
                            <a16:creationId xmlns:a16="http://schemas.microsoft.com/office/drawing/2014/main" id="{CA45CCE8-B2E7-4900-B743-44A6FE696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" name="矩形 44">
                        <a:extLst>
                          <a:ext uri="{FF2B5EF4-FFF2-40B4-BE49-F238E27FC236}">
                            <a16:creationId xmlns:a16="http://schemas.microsoft.com/office/drawing/2014/main" id="{C251EF95-3200-8931-AE80-B32D3950BD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1" name="组合 40">
                      <a:extLst>
                        <a:ext uri="{FF2B5EF4-FFF2-40B4-BE49-F238E27FC236}">
                          <a16:creationId xmlns:a16="http://schemas.microsoft.com/office/drawing/2014/main" id="{AB7C144D-4777-7BA3-797B-F7536DC363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42" name="矩形 41">
                        <a:extLst>
                          <a:ext uri="{FF2B5EF4-FFF2-40B4-BE49-F238E27FC236}">
                            <a16:creationId xmlns:a16="http://schemas.microsoft.com/office/drawing/2014/main" id="{E83B4B60-E4C7-1D39-8798-7CABADD0B8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" name="矩形 42">
                        <a:extLst>
                          <a:ext uri="{FF2B5EF4-FFF2-40B4-BE49-F238E27FC236}">
                            <a16:creationId xmlns:a16="http://schemas.microsoft.com/office/drawing/2014/main" id="{A1432E7D-1D3D-87AB-34D1-3D3DE13A51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3" name="组合 32">
                    <a:extLst>
                      <a:ext uri="{FF2B5EF4-FFF2-40B4-BE49-F238E27FC236}">
                        <a16:creationId xmlns:a16="http://schemas.microsoft.com/office/drawing/2014/main" id="{45D48991-AE87-0B20-D79E-284FD535261A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34" name="组合 33">
                      <a:extLst>
                        <a:ext uri="{FF2B5EF4-FFF2-40B4-BE49-F238E27FC236}">
                          <a16:creationId xmlns:a16="http://schemas.microsoft.com/office/drawing/2014/main" id="{C517B40D-D9DC-2263-4428-6AAA0004EE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38" name="矩形 37">
                        <a:extLst>
                          <a:ext uri="{FF2B5EF4-FFF2-40B4-BE49-F238E27FC236}">
                            <a16:creationId xmlns:a16="http://schemas.microsoft.com/office/drawing/2014/main" id="{45B90BB4-6599-B959-CEEF-7B7916B14D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" name="矩形 38">
                        <a:extLst>
                          <a:ext uri="{FF2B5EF4-FFF2-40B4-BE49-F238E27FC236}">
                            <a16:creationId xmlns:a16="http://schemas.microsoft.com/office/drawing/2014/main" id="{1C969680-0F74-8A21-8E22-C35E586ECA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5" name="组合 34">
                      <a:extLst>
                        <a:ext uri="{FF2B5EF4-FFF2-40B4-BE49-F238E27FC236}">
                          <a16:creationId xmlns:a16="http://schemas.microsoft.com/office/drawing/2014/main" id="{E64E404E-1BC7-E78D-AF77-5C087AC933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36" name="矩形 35">
                        <a:extLst>
                          <a:ext uri="{FF2B5EF4-FFF2-40B4-BE49-F238E27FC236}">
                            <a16:creationId xmlns:a16="http://schemas.microsoft.com/office/drawing/2014/main" id="{C7D445BF-4B2A-5984-1216-F506EA43C9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" name="矩形 36">
                        <a:extLst>
                          <a:ext uri="{FF2B5EF4-FFF2-40B4-BE49-F238E27FC236}">
                            <a16:creationId xmlns:a16="http://schemas.microsoft.com/office/drawing/2014/main" id="{A796CEF5-E15A-43FB-999C-1FA72CA2B0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A5ABE9C6-DEA4-4138-6ECE-16FBAE49E094}"/>
                  </a:ext>
                </a:extLst>
              </p:cNvPr>
              <p:cNvGrpSpPr/>
              <p:nvPr/>
            </p:nvGrpSpPr>
            <p:grpSpPr>
              <a:xfrm>
                <a:off x="1455174" y="2300749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1C8DAF6C-4387-100F-9763-DB80901C75D4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64" name="组合 63">
                    <a:extLst>
                      <a:ext uri="{FF2B5EF4-FFF2-40B4-BE49-F238E27FC236}">
                        <a16:creationId xmlns:a16="http://schemas.microsoft.com/office/drawing/2014/main" id="{0AC1745E-FF83-9B85-EF50-074270807CF2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72" name="组合 71">
                      <a:extLst>
                        <a:ext uri="{FF2B5EF4-FFF2-40B4-BE49-F238E27FC236}">
                          <a16:creationId xmlns:a16="http://schemas.microsoft.com/office/drawing/2014/main" id="{64DFF6B1-929C-2215-7DFA-79DA0DD952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6" name="矩形 75">
                        <a:extLst>
                          <a:ext uri="{FF2B5EF4-FFF2-40B4-BE49-F238E27FC236}">
                            <a16:creationId xmlns:a16="http://schemas.microsoft.com/office/drawing/2014/main" id="{38BC48B5-032D-0CE5-2E56-DEFDA26EC8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" name="矩形 76">
                        <a:extLst>
                          <a:ext uri="{FF2B5EF4-FFF2-40B4-BE49-F238E27FC236}">
                            <a16:creationId xmlns:a16="http://schemas.microsoft.com/office/drawing/2014/main" id="{C842340F-114C-5099-13A9-E61F4E3A59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3" name="组合 72">
                      <a:extLst>
                        <a:ext uri="{FF2B5EF4-FFF2-40B4-BE49-F238E27FC236}">
                          <a16:creationId xmlns:a16="http://schemas.microsoft.com/office/drawing/2014/main" id="{C97C7DF6-03D9-F80A-125B-AC79699C4E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4" name="矩形 73">
                        <a:extLst>
                          <a:ext uri="{FF2B5EF4-FFF2-40B4-BE49-F238E27FC236}">
                            <a16:creationId xmlns:a16="http://schemas.microsoft.com/office/drawing/2014/main" id="{6C990A34-CA50-5F25-A5C3-7EF5CCF181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" name="矩形 74">
                        <a:extLst>
                          <a:ext uri="{FF2B5EF4-FFF2-40B4-BE49-F238E27FC236}">
                            <a16:creationId xmlns:a16="http://schemas.microsoft.com/office/drawing/2014/main" id="{40E3065C-6FCD-17D2-BE87-A964BC113E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5" name="组合 64">
                    <a:extLst>
                      <a:ext uri="{FF2B5EF4-FFF2-40B4-BE49-F238E27FC236}">
                        <a16:creationId xmlns:a16="http://schemas.microsoft.com/office/drawing/2014/main" id="{B1AB6A70-C963-C3E6-ED18-23961723C9C9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66" name="组合 65">
                      <a:extLst>
                        <a:ext uri="{FF2B5EF4-FFF2-40B4-BE49-F238E27FC236}">
                          <a16:creationId xmlns:a16="http://schemas.microsoft.com/office/drawing/2014/main" id="{98CCFA88-154C-C47F-BE31-E6F52918E0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0" name="矩形 69">
                        <a:extLst>
                          <a:ext uri="{FF2B5EF4-FFF2-40B4-BE49-F238E27FC236}">
                            <a16:creationId xmlns:a16="http://schemas.microsoft.com/office/drawing/2014/main" id="{DE6857ED-9801-B501-7AC5-8180C0BD7C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" name="矩形 70">
                        <a:extLst>
                          <a:ext uri="{FF2B5EF4-FFF2-40B4-BE49-F238E27FC236}">
                            <a16:creationId xmlns:a16="http://schemas.microsoft.com/office/drawing/2014/main" id="{C400CE82-83E3-A9A3-B1B0-802A651BA8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7" name="组合 66">
                      <a:extLst>
                        <a:ext uri="{FF2B5EF4-FFF2-40B4-BE49-F238E27FC236}">
                          <a16:creationId xmlns:a16="http://schemas.microsoft.com/office/drawing/2014/main" id="{36BB2847-D731-2D7B-D0C6-FEED74878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8" name="矩形 67">
                        <a:extLst>
                          <a:ext uri="{FF2B5EF4-FFF2-40B4-BE49-F238E27FC236}">
                            <a16:creationId xmlns:a16="http://schemas.microsoft.com/office/drawing/2014/main" id="{F9759D4C-29EC-C8E6-6306-93386D314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" name="矩形 68">
                        <a:extLst>
                          <a:ext uri="{FF2B5EF4-FFF2-40B4-BE49-F238E27FC236}">
                            <a16:creationId xmlns:a16="http://schemas.microsoft.com/office/drawing/2014/main" id="{D083E14A-198D-A912-80D9-A771B1AFF9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8AD7AF97-4352-3FFF-8884-B283C6E642A9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03E07754-AAA4-62BE-ED19-16640F292389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58" name="组合 57">
                      <a:extLst>
                        <a:ext uri="{FF2B5EF4-FFF2-40B4-BE49-F238E27FC236}">
                          <a16:creationId xmlns:a16="http://schemas.microsoft.com/office/drawing/2014/main" id="{3B86E6BA-885D-13FC-9588-EB4A7558D7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2" name="矩形 61">
                        <a:extLst>
                          <a:ext uri="{FF2B5EF4-FFF2-40B4-BE49-F238E27FC236}">
                            <a16:creationId xmlns:a16="http://schemas.microsoft.com/office/drawing/2014/main" id="{074797FF-DFDF-F26F-C11B-18B8283459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" name="矩形 62">
                        <a:extLst>
                          <a:ext uri="{FF2B5EF4-FFF2-40B4-BE49-F238E27FC236}">
                            <a16:creationId xmlns:a16="http://schemas.microsoft.com/office/drawing/2014/main" id="{108CD857-85FC-B9CD-1992-86FC023CA0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9" name="组合 58">
                      <a:extLst>
                        <a:ext uri="{FF2B5EF4-FFF2-40B4-BE49-F238E27FC236}">
                          <a16:creationId xmlns:a16="http://schemas.microsoft.com/office/drawing/2014/main" id="{A9B8566D-36D6-4983-5C0A-ED111E666D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0" name="矩形 59">
                        <a:extLst>
                          <a:ext uri="{FF2B5EF4-FFF2-40B4-BE49-F238E27FC236}">
                            <a16:creationId xmlns:a16="http://schemas.microsoft.com/office/drawing/2014/main" id="{AA764127-942C-A125-9841-73FC1BB2AA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" name="矩形 60">
                        <a:extLst>
                          <a:ext uri="{FF2B5EF4-FFF2-40B4-BE49-F238E27FC236}">
                            <a16:creationId xmlns:a16="http://schemas.microsoft.com/office/drawing/2014/main" id="{A174499F-4241-B26A-8BEA-6AD3E471C2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1" name="组合 50">
                    <a:extLst>
                      <a:ext uri="{FF2B5EF4-FFF2-40B4-BE49-F238E27FC236}">
                        <a16:creationId xmlns:a16="http://schemas.microsoft.com/office/drawing/2014/main" id="{DD0FD64C-549B-6E2C-B356-32FA8E8218B5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52" name="组合 51">
                      <a:extLst>
                        <a:ext uri="{FF2B5EF4-FFF2-40B4-BE49-F238E27FC236}">
                          <a16:creationId xmlns:a16="http://schemas.microsoft.com/office/drawing/2014/main" id="{781DDDC9-A136-7BEF-2CD5-9120F61710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56" name="矩形 55">
                        <a:extLst>
                          <a:ext uri="{FF2B5EF4-FFF2-40B4-BE49-F238E27FC236}">
                            <a16:creationId xmlns:a16="http://schemas.microsoft.com/office/drawing/2014/main" id="{BCA1E8A0-7E18-F438-DB46-D40B374A8A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" name="矩形 56">
                        <a:extLst>
                          <a:ext uri="{FF2B5EF4-FFF2-40B4-BE49-F238E27FC236}">
                            <a16:creationId xmlns:a16="http://schemas.microsoft.com/office/drawing/2014/main" id="{7F267ED1-3F40-2433-C691-315B3D7E84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3" name="组合 52">
                      <a:extLst>
                        <a:ext uri="{FF2B5EF4-FFF2-40B4-BE49-F238E27FC236}">
                          <a16:creationId xmlns:a16="http://schemas.microsoft.com/office/drawing/2014/main" id="{06094989-6E80-CF00-B0E0-826D0F4955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54" name="矩形 53">
                        <a:extLst>
                          <a:ext uri="{FF2B5EF4-FFF2-40B4-BE49-F238E27FC236}">
                            <a16:creationId xmlns:a16="http://schemas.microsoft.com/office/drawing/2014/main" id="{3A4B01E7-7279-B571-2F38-E5F78A923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" name="矩形 54">
                        <a:extLst>
                          <a:ext uri="{FF2B5EF4-FFF2-40B4-BE49-F238E27FC236}">
                            <a16:creationId xmlns:a16="http://schemas.microsoft.com/office/drawing/2014/main" id="{C3473616-4868-8B36-3D56-09E59B469D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08EF19B-4F37-4A83-468C-C59573167766}"/>
                </a:ext>
              </a:extLst>
            </p:cNvPr>
            <p:cNvGrpSpPr/>
            <p:nvPr/>
          </p:nvGrpSpPr>
          <p:grpSpPr>
            <a:xfrm>
              <a:off x="1455174" y="2871021"/>
              <a:ext cx="2753032" cy="1140544"/>
              <a:chOff x="1455174" y="1730477"/>
              <a:chExt cx="2753032" cy="1140544"/>
            </a:xfrm>
            <a:grpFill/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E80E0B78-5F3F-FF5E-827E-A4BC962B1F97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8C0AC10E-5A00-A66E-0129-DCC2DF15A03D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128" name="组合 127">
                    <a:extLst>
                      <a:ext uri="{FF2B5EF4-FFF2-40B4-BE49-F238E27FC236}">
                        <a16:creationId xmlns:a16="http://schemas.microsoft.com/office/drawing/2014/main" id="{430BFD70-777E-2F05-2131-724AC3B2E846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36" name="组合 135">
                      <a:extLst>
                        <a:ext uri="{FF2B5EF4-FFF2-40B4-BE49-F238E27FC236}">
                          <a16:creationId xmlns:a16="http://schemas.microsoft.com/office/drawing/2014/main" id="{1ED3B279-8911-A288-12E8-F7C92BCEF3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40" name="矩形 139">
                        <a:extLst>
                          <a:ext uri="{FF2B5EF4-FFF2-40B4-BE49-F238E27FC236}">
                            <a16:creationId xmlns:a16="http://schemas.microsoft.com/office/drawing/2014/main" id="{8F01C69B-10FA-C0EE-4040-6C71CFB36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1" name="矩形 140">
                        <a:extLst>
                          <a:ext uri="{FF2B5EF4-FFF2-40B4-BE49-F238E27FC236}">
                            <a16:creationId xmlns:a16="http://schemas.microsoft.com/office/drawing/2014/main" id="{D9BE2C46-1FF8-B977-1BC3-F3ABE6A1DC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37" name="组合 136">
                      <a:extLst>
                        <a:ext uri="{FF2B5EF4-FFF2-40B4-BE49-F238E27FC236}">
                          <a16:creationId xmlns:a16="http://schemas.microsoft.com/office/drawing/2014/main" id="{D68462C9-FACC-004E-EC8D-1357BC0347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38" name="矩形 137">
                        <a:extLst>
                          <a:ext uri="{FF2B5EF4-FFF2-40B4-BE49-F238E27FC236}">
                            <a16:creationId xmlns:a16="http://schemas.microsoft.com/office/drawing/2014/main" id="{9115959A-E6A5-C9CC-4B57-B0BB410B5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9" name="矩形 138">
                        <a:extLst>
                          <a:ext uri="{FF2B5EF4-FFF2-40B4-BE49-F238E27FC236}">
                            <a16:creationId xmlns:a16="http://schemas.microsoft.com/office/drawing/2014/main" id="{217616B5-A180-DF47-FEA4-4297501195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29" name="组合 128">
                    <a:extLst>
                      <a:ext uri="{FF2B5EF4-FFF2-40B4-BE49-F238E27FC236}">
                        <a16:creationId xmlns:a16="http://schemas.microsoft.com/office/drawing/2014/main" id="{A159CC65-5AC8-438E-D70F-237F8F275F18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30" name="组合 129">
                      <a:extLst>
                        <a:ext uri="{FF2B5EF4-FFF2-40B4-BE49-F238E27FC236}">
                          <a16:creationId xmlns:a16="http://schemas.microsoft.com/office/drawing/2014/main" id="{43145572-A973-81A5-FF9B-C26FC650F5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34" name="矩形 133">
                        <a:extLst>
                          <a:ext uri="{FF2B5EF4-FFF2-40B4-BE49-F238E27FC236}">
                            <a16:creationId xmlns:a16="http://schemas.microsoft.com/office/drawing/2014/main" id="{2BAD75C9-DE6B-9BC2-B451-4B4701AABC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5" name="矩形 134">
                        <a:extLst>
                          <a:ext uri="{FF2B5EF4-FFF2-40B4-BE49-F238E27FC236}">
                            <a16:creationId xmlns:a16="http://schemas.microsoft.com/office/drawing/2014/main" id="{EED3AD42-DF47-7B16-D25E-536190435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31" name="组合 130">
                      <a:extLst>
                        <a:ext uri="{FF2B5EF4-FFF2-40B4-BE49-F238E27FC236}">
                          <a16:creationId xmlns:a16="http://schemas.microsoft.com/office/drawing/2014/main" id="{01DC1236-E4E6-9CB6-44A5-5E9B8DBD9A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32" name="矩形 131">
                        <a:extLst>
                          <a:ext uri="{FF2B5EF4-FFF2-40B4-BE49-F238E27FC236}">
                            <a16:creationId xmlns:a16="http://schemas.microsoft.com/office/drawing/2014/main" id="{D5048E2F-A18A-7AC9-E383-FB1214CCB1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3" name="矩形 132">
                        <a:extLst>
                          <a:ext uri="{FF2B5EF4-FFF2-40B4-BE49-F238E27FC236}">
                            <a16:creationId xmlns:a16="http://schemas.microsoft.com/office/drawing/2014/main" id="{CCBF64C1-6629-68F0-20CD-1761A8DB7C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13" name="组合 112">
                  <a:extLst>
                    <a:ext uri="{FF2B5EF4-FFF2-40B4-BE49-F238E27FC236}">
                      <a16:creationId xmlns:a16="http://schemas.microsoft.com/office/drawing/2014/main" id="{76574581-3C1D-2EF2-374F-9DC75D079E30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114" name="组合 113">
                    <a:extLst>
                      <a:ext uri="{FF2B5EF4-FFF2-40B4-BE49-F238E27FC236}">
                        <a16:creationId xmlns:a16="http://schemas.microsoft.com/office/drawing/2014/main" id="{BF46CB35-6B33-602B-5990-F5D60D3AEF91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22" name="组合 121">
                      <a:extLst>
                        <a:ext uri="{FF2B5EF4-FFF2-40B4-BE49-F238E27FC236}">
                          <a16:creationId xmlns:a16="http://schemas.microsoft.com/office/drawing/2014/main" id="{5144E45D-8637-2B58-926A-7E4C95ABF6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26" name="矩形 125">
                        <a:extLst>
                          <a:ext uri="{FF2B5EF4-FFF2-40B4-BE49-F238E27FC236}">
                            <a16:creationId xmlns:a16="http://schemas.microsoft.com/office/drawing/2014/main" id="{4487DAC7-3FF1-382D-0593-F07133FCF3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7" name="矩形 126">
                        <a:extLst>
                          <a:ext uri="{FF2B5EF4-FFF2-40B4-BE49-F238E27FC236}">
                            <a16:creationId xmlns:a16="http://schemas.microsoft.com/office/drawing/2014/main" id="{E22C867F-5692-C33B-5258-D815AEA86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3" name="组合 122">
                      <a:extLst>
                        <a:ext uri="{FF2B5EF4-FFF2-40B4-BE49-F238E27FC236}">
                          <a16:creationId xmlns:a16="http://schemas.microsoft.com/office/drawing/2014/main" id="{7F07D2A9-7F55-B45D-2776-5742DE7B19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24" name="矩形 123">
                        <a:extLst>
                          <a:ext uri="{FF2B5EF4-FFF2-40B4-BE49-F238E27FC236}">
                            <a16:creationId xmlns:a16="http://schemas.microsoft.com/office/drawing/2014/main" id="{683E5C60-ED6B-5D6C-6874-6DBCB2EFA0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5" name="矩形 124">
                        <a:extLst>
                          <a:ext uri="{FF2B5EF4-FFF2-40B4-BE49-F238E27FC236}">
                            <a16:creationId xmlns:a16="http://schemas.microsoft.com/office/drawing/2014/main" id="{0EA1B429-D308-E106-A276-0E5F006BC5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15" name="组合 114">
                    <a:extLst>
                      <a:ext uri="{FF2B5EF4-FFF2-40B4-BE49-F238E27FC236}">
                        <a16:creationId xmlns:a16="http://schemas.microsoft.com/office/drawing/2014/main" id="{84B2ED13-2CFC-6DA1-EFC8-8DACE54505F4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16" name="组合 115">
                      <a:extLst>
                        <a:ext uri="{FF2B5EF4-FFF2-40B4-BE49-F238E27FC236}">
                          <a16:creationId xmlns:a16="http://schemas.microsoft.com/office/drawing/2014/main" id="{0D11B6EF-81E1-88C4-39F2-DE9301057B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20" name="矩形 119">
                        <a:extLst>
                          <a:ext uri="{FF2B5EF4-FFF2-40B4-BE49-F238E27FC236}">
                            <a16:creationId xmlns:a16="http://schemas.microsoft.com/office/drawing/2014/main" id="{20969ED4-533D-042F-5640-0C1C9F0DE1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1" name="矩形 120">
                        <a:extLst>
                          <a:ext uri="{FF2B5EF4-FFF2-40B4-BE49-F238E27FC236}">
                            <a16:creationId xmlns:a16="http://schemas.microsoft.com/office/drawing/2014/main" id="{F7E04BE9-A13B-F815-0903-1ECA4629B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7" name="组合 116">
                      <a:extLst>
                        <a:ext uri="{FF2B5EF4-FFF2-40B4-BE49-F238E27FC236}">
                          <a16:creationId xmlns:a16="http://schemas.microsoft.com/office/drawing/2014/main" id="{6774E3DA-7A60-CACD-5800-FDEC545EF8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18" name="矩形 117">
                        <a:extLst>
                          <a:ext uri="{FF2B5EF4-FFF2-40B4-BE49-F238E27FC236}">
                            <a16:creationId xmlns:a16="http://schemas.microsoft.com/office/drawing/2014/main" id="{A0E827D2-F605-A311-1E10-9CEC781AD0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9" name="矩形 118">
                        <a:extLst>
                          <a:ext uri="{FF2B5EF4-FFF2-40B4-BE49-F238E27FC236}">
                            <a16:creationId xmlns:a16="http://schemas.microsoft.com/office/drawing/2014/main" id="{6771BD12-227A-582C-2F91-88204F0BA2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413F6181-C0B9-09EC-50B4-927B0103E01E}"/>
                  </a:ext>
                </a:extLst>
              </p:cNvPr>
              <p:cNvGrpSpPr/>
              <p:nvPr/>
            </p:nvGrpSpPr>
            <p:grpSpPr>
              <a:xfrm>
                <a:off x="1455174" y="2300749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93AE97BB-C809-23FC-73E7-2E8C171189C4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98" name="组合 97">
                    <a:extLst>
                      <a:ext uri="{FF2B5EF4-FFF2-40B4-BE49-F238E27FC236}">
                        <a16:creationId xmlns:a16="http://schemas.microsoft.com/office/drawing/2014/main" id="{925E4F18-52D0-A3E7-C14B-C8D134AAF9E7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06" name="组合 105">
                      <a:extLst>
                        <a:ext uri="{FF2B5EF4-FFF2-40B4-BE49-F238E27FC236}">
                          <a16:creationId xmlns:a16="http://schemas.microsoft.com/office/drawing/2014/main" id="{17FF73C7-F0A1-BA68-C822-25C3480A74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10" name="矩形 109">
                        <a:extLst>
                          <a:ext uri="{FF2B5EF4-FFF2-40B4-BE49-F238E27FC236}">
                            <a16:creationId xmlns:a16="http://schemas.microsoft.com/office/drawing/2014/main" id="{70D818BC-FCB1-FB51-A3E6-49BD06E478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1" name="矩形 110">
                        <a:extLst>
                          <a:ext uri="{FF2B5EF4-FFF2-40B4-BE49-F238E27FC236}">
                            <a16:creationId xmlns:a16="http://schemas.microsoft.com/office/drawing/2014/main" id="{A0D7F70D-1809-3B10-B581-10E6CE17B5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7" name="组合 106">
                      <a:extLst>
                        <a:ext uri="{FF2B5EF4-FFF2-40B4-BE49-F238E27FC236}">
                          <a16:creationId xmlns:a16="http://schemas.microsoft.com/office/drawing/2014/main" id="{729C84D7-633F-739F-D423-93537C95D4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08" name="矩形 107">
                        <a:extLst>
                          <a:ext uri="{FF2B5EF4-FFF2-40B4-BE49-F238E27FC236}">
                            <a16:creationId xmlns:a16="http://schemas.microsoft.com/office/drawing/2014/main" id="{9B8B5DBE-9194-1527-1F11-B8F0A56F56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9" name="矩形 108">
                        <a:extLst>
                          <a:ext uri="{FF2B5EF4-FFF2-40B4-BE49-F238E27FC236}">
                            <a16:creationId xmlns:a16="http://schemas.microsoft.com/office/drawing/2014/main" id="{1B5B7739-7E10-A0E3-7B2A-4265551C2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9" name="组合 98">
                    <a:extLst>
                      <a:ext uri="{FF2B5EF4-FFF2-40B4-BE49-F238E27FC236}">
                        <a16:creationId xmlns:a16="http://schemas.microsoft.com/office/drawing/2014/main" id="{8AEA163D-4EC8-D010-BCD3-B88AF41D6B68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00" name="组合 99">
                      <a:extLst>
                        <a:ext uri="{FF2B5EF4-FFF2-40B4-BE49-F238E27FC236}">
                          <a16:creationId xmlns:a16="http://schemas.microsoft.com/office/drawing/2014/main" id="{75626C29-C17E-F55F-3EFC-185CC1289E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04" name="矩形 103">
                        <a:extLst>
                          <a:ext uri="{FF2B5EF4-FFF2-40B4-BE49-F238E27FC236}">
                            <a16:creationId xmlns:a16="http://schemas.microsoft.com/office/drawing/2014/main" id="{024FE64F-2762-BA7B-0EEC-5C1AE17060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" name="矩形 104">
                        <a:extLst>
                          <a:ext uri="{FF2B5EF4-FFF2-40B4-BE49-F238E27FC236}">
                            <a16:creationId xmlns:a16="http://schemas.microsoft.com/office/drawing/2014/main" id="{4169B21E-EE4A-4844-BD4F-1AB81AC674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1" name="组合 100">
                      <a:extLst>
                        <a:ext uri="{FF2B5EF4-FFF2-40B4-BE49-F238E27FC236}">
                          <a16:creationId xmlns:a16="http://schemas.microsoft.com/office/drawing/2014/main" id="{8E22DDBD-C3F7-A5D6-ED48-9CC9D5F7FC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02" name="矩形 101">
                        <a:extLst>
                          <a:ext uri="{FF2B5EF4-FFF2-40B4-BE49-F238E27FC236}">
                            <a16:creationId xmlns:a16="http://schemas.microsoft.com/office/drawing/2014/main" id="{1BCA32A9-1A37-7512-35CC-FFE038A791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3" name="矩形 102">
                        <a:extLst>
                          <a:ext uri="{FF2B5EF4-FFF2-40B4-BE49-F238E27FC236}">
                            <a16:creationId xmlns:a16="http://schemas.microsoft.com/office/drawing/2014/main" id="{9EE9DD5A-3024-C1A8-1AF9-7074C3BF1E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0643AE7E-005E-60C8-9322-E5655E14883B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84" name="组合 83">
                    <a:extLst>
                      <a:ext uri="{FF2B5EF4-FFF2-40B4-BE49-F238E27FC236}">
                        <a16:creationId xmlns:a16="http://schemas.microsoft.com/office/drawing/2014/main" id="{2DC94F6B-DF1B-43DD-2639-A44AE3197A4B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92" name="组合 91">
                      <a:extLst>
                        <a:ext uri="{FF2B5EF4-FFF2-40B4-BE49-F238E27FC236}">
                          <a16:creationId xmlns:a16="http://schemas.microsoft.com/office/drawing/2014/main" id="{E3482C75-DDC9-D456-7095-915A0ED31E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6" name="矩形 95">
                        <a:extLst>
                          <a:ext uri="{FF2B5EF4-FFF2-40B4-BE49-F238E27FC236}">
                            <a16:creationId xmlns:a16="http://schemas.microsoft.com/office/drawing/2014/main" id="{18067DFC-6D3B-EB66-F168-923F99EC81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" name="矩形 96">
                        <a:extLst>
                          <a:ext uri="{FF2B5EF4-FFF2-40B4-BE49-F238E27FC236}">
                            <a16:creationId xmlns:a16="http://schemas.microsoft.com/office/drawing/2014/main" id="{D9926656-00A8-6249-6EF9-EB1E7DEB32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3" name="组合 92">
                      <a:extLst>
                        <a:ext uri="{FF2B5EF4-FFF2-40B4-BE49-F238E27FC236}">
                          <a16:creationId xmlns:a16="http://schemas.microsoft.com/office/drawing/2014/main" id="{22AD03EA-0FEA-9D69-3F47-A66DF98C94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4" name="矩形 93">
                        <a:extLst>
                          <a:ext uri="{FF2B5EF4-FFF2-40B4-BE49-F238E27FC236}">
                            <a16:creationId xmlns:a16="http://schemas.microsoft.com/office/drawing/2014/main" id="{EE487D3C-5F7A-2CBB-057C-C43F462319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" name="矩形 94">
                        <a:extLst>
                          <a:ext uri="{FF2B5EF4-FFF2-40B4-BE49-F238E27FC236}">
                            <a16:creationId xmlns:a16="http://schemas.microsoft.com/office/drawing/2014/main" id="{8FE54612-C83D-CD47-60B8-CE8B8E6DA7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5" name="组合 84">
                    <a:extLst>
                      <a:ext uri="{FF2B5EF4-FFF2-40B4-BE49-F238E27FC236}">
                        <a16:creationId xmlns:a16="http://schemas.microsoft.com/office/drawing/2014/main" id="{5AB62AF8-AD74-BDAC-A938-1E301A134C37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86" name="组合 85">
                      <a:extLst>
                        <a:ext uri="{FF2B5EF4-FFF2-40B4-BE49-F238E27FC236}">
                          <a16:creationId xmlns:a16="http://schemas.microsoft.com/office/drawing/2014/main" id="{C6997575-A41A-30D1-5ABB-618FD009EC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0" name="矩形 89">
                        <a:extLst>
                          <a:ext uri="{FF2B5EF4-FFF2-40B4-BE49-F238E27FC236}">
                            <a16:creationId xmlns:a16="http://schemas.microsoft.com/office/drawing/2014/main" id="{21E70C80-CB5F-8814-1EF8-2C65BDA059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" name="矩形 90">
                        <a:extLst>
                          <a:ext uri="{FF2B5EF4-FFF2-40B4-BE49-F238E27FC236}">
                            <a16:creationId xmlns:a16="http://schemas.microsoft.com/office/drawing/2014/main" id="{F71D6FD5-70CA-8F97-97C2-4A327666E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7" name="组合 86">
                      <a:extLst>
                        <a:ext uri="{FF2B5EF4-FFF2-40B4-BE49-F238E27FC236}">
                          <a16:creationId xmlns:a16="http://schemas.microsoft.com/office/drawing/2014/main" id="{9E337C69-6185-3183-A4D9-761DF3F8C4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88" name="矩形 87">
                        <a:extLst>
                          <a:ext uri="{FF2B5EF4-FFF2-40B4-BE49-F238E27FC236}">
                            <a16:creationId xmlns:a16="http://schemas.microsoft.com/office/drawing/2014/main" id="{6488B989-10A7-EE0F-F5D4-3ECF93E799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9" name="矩形 88">
                        <a:extLst>
                          <a:ext uri="{FF2B5EF4-FFF2-40B4-BE49-F238E27FC236}">
                            <a16:creationId xmlns:a16="http://schemas.microsoft.com/office/drawing/2014/main" id="{C26EADE2-CD55-173D-7D03-D2CEAF4FEA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7F7FDF11-E786-E3D1-D470-C582764CB133}"/>
                </a:ext>
              </a:extLst>
            </p:cNvPr>
            <p:cNvGrpSpPr/>
            <p:nvPr/>
          </p:nvGrpSpPr>
          <p:grpSpPr>
            <a:xfrm>
              <a:off x="1455174" y="4011565"/>
              <a:ext cx="2753032" cy="1140544"/>
              <a:chOff x="1455174" y="1730477"/>
              <a:chExt cx="2753032" cy="1140544"/>
            </a:xfrm>
            <a:grpFill/>
          </p:grpSpPr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0CB4D9B3-9C4C-C567-ECAC-60969C18BB06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175" name="组合 174">
                  <a:extLst>
                    <a:ext uri="{FF2B5EF4-FFF2-40B4-BE49-F238E27FC236}">
                      <a16:creationId xmlns:a16="http://schemas.microsoft.com/office/drawing/2014/main" id="{8CE148BB-0FC7-6814-BDCA-7112398AB803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191" name="组合 190">
                    <a:extLst>
                      <a:ext uri="{FF2B5EF4-FFF2-40B4-BE49-F238E27FC236}">
                        <a16:creationId xmlns:a16="http://schemas.microsoft.com/office/drawing/2014/main" id="{1D9CEC90-CF58-5BE4-AE05-340153FC0494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99" name="组合 198">
                      <a:extLst>
                        <a:ext uri="{FF2B5EF4-FFF2-40B4-BE49-F238E27FC236}">
                          <a16:creationId xmlns:a16="http://schemas.microsoft.com/office/drawing/2014/main" id="{447742F8-C38A-19C6-20EA-E224D056F5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203" name="矩形 202">
                        <a:extLst>
                          <a:ext uri="{FF2B5EF4-FFF2-40B4-BE49-F238E27FC236}">
                            <a16:creationId xmlns:a16="http://schemas.microsoft.com/office/drawing/2014/main" id="{80A890DC-9E38-12FC-D7EF-D397A5FF82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4" name="矩形 203">
                        <a:extLst>
                          <a:ext uri="{FF2B5EF4-FFF2-40B4-BE49-F238E27FC236}">
                            <a16:creationId xmlns:a16="http://schemas.microsoft.com/office/drawing/2014/main" id="{27CDD08B-BBEB-4854-4258-A337EB2CE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00" name="组合 199">
                      <a:extLst>
                        <a:ext uri="{FF2B5EF4-FFF2-40B4-BE49-F238E27FC236}">
                          <a16:creationId xmlns:a16="http://schemas.microsoft.com/office/drawing/2014/main" id="{3ABC285B-99FE-43F2-3DE8-402532A890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201" name="矩形 200">
                        <a:extLst>
                          <a:ext uri="{FF2B5EF4-FFF2-40B4-BE49-F238E27FC236}">
                            <a16:creationId xmlns:a16="http://schemas.microsoft.com/office/drawing/2014/main" id="{23E14F95-1960-57F3-57F5-426F99080B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2" name="矩形 201">
                        <a:extLst>
                          <a:ext uri="{FF2B5EF4-FFF2-40B4-BE49-F238E27FC236}">
                            <a16:creationId xmlns:a16="http://schemas.microsoft.com/office/drawing/2014/main" id="{13B17152-60FB-974E-0D10-CB7D9F52AA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92" name="组合 191">
                    <a:extLst>
                      <a:ext uri="{FF2B5EF4-FFF2-40B4-BE49-F238E27FC236}">
                        <a16:creationId xmlns:a16="http://schemas.microsoft.com/office/drawing/2014/main" id="{51205659-FDEA-D4C3-D36A-47F45EB7D432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93" name="组合 192">
                      <a:extLst>
                        <a:ext uri="{FF2B5EF4-FFF2-40B4-BE49-F238E27FC236}">
                          <a16:creationId xmlns:a16="http://schemas.microsoft.com/office/drawing/2014/main" id="{CF9B4DC7-F8AA-9284-A9F0-76F7A06E02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97" name="矩形 196">
                        <a:extLst>
                          <a:ext uri="{FF2B5EF4-FFF2-40B4-BE49-F238E27FC236}">
                            <a16:creationId xmlns:a16="http://schemas.microsoft.com/office/drawing/2014/main" id="{2004BADE-3AC1-2FCF-6C18-EB570AFB28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8" name="矩形 197">
                        <a:extLst>
                          <a:ext uri="{FF2B5EF4-FFF2-40B4-BE49-F238E27FC236}">
                            <a16:creationId xmlns:a16="http://schemas.microsoft.com/office/drawing/2014/main" id="{524833E4-B236-0CB4-8DD2-4FFB0EE29D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94" name="组合 193">
                      <a:extLst>
                        <a:ext uri="{FF2B5EF4-FFF2-40B4-BE49-F238E27FC236}">
                          <a16:creationId xmlns:a16="http://schemas.microsoft.com/office/drawing/2014/main" id="{2C6E9BE8-6F07-FD87-2869-6764E621AD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95" name="矩形 194">
                        <a:extLst>
                          <a:ext uri="{FF2B5EF4-FFF2-40B4-BE49-F238E27FC236}">
                            <a16:creationId xmlns:a16="http://schemas.microsoft.com/office/drawing/2014/main" id="{FD7C597B-B1AF-80B2-B710-5AC79F5C8F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6" name="矩形 195">
                        <a:extLst>
                          <a:ext uri="{FF2B5EF4-FFF2-40B4-BE49-F238E27FC236}">
                            <a16:creationId xmlns:a16="http://schemas.microsoft.com/office/drawing/2014/main" id="{64759656-E53F-6F1F-D84B-8B62FEB2F1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AFFE5425-56D3-2CD7-14A0-540FDE203BFB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177" name="组合 176">
                    <a:extLst>
                      <a:ext uri="{FF2B5EF4-FFF2-40B4-BE49-F238E27FC236}">
                        <a16:creationId xmlns:a16="http://schemas.microsoft.com/office/drawing/2014/main" id="{0777105C-9B73-9DE1-65CC-A1BE81A41D5F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85" name="组合 184">
                      <a:extLst>
                        <a:ext uri="{FF2B5EF4-FFF2-40B4-BE49-F238E27FC236}">
                          <a16:creationId xmlns:a16="http://schemas.microsoft.com/office/drawing/2014/main" id="{DDC5134B-3E32-26B1-79EC-135342901A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89" name="矩形 188">
                        <a:extLst>
                          <a:ext uri="{FF2B5EF4-FFF2-40B4-BE49-F238E27FC236}">
                            <a16:creationId xmlns:a16="http://schemas.microsoft.com/office/drawing/2014/main" id="{37F5404D-E947-6F51-4358-6F809E67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0" name="矩形 189">
                        <a:extLst>
                          <a:ext uri="{FF2B5EF4-FFF2-40B4-BE49-F238E27FC236}">
                            <a16:creationId xmlns:a16="http://schemas.microsoft.com/office/drawing/2014/main" id="{5D2E9184-44C3-769F-C651-A18ACE873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86" name="组合 185">
                      <a:extLst>
                        <a:ext uri="{FF2B5EF4-FFF2-40B4-BE49-F238E27FC236}">
                          <a16:creationId xmlns:a16="http://schemas.microsoft.com/office/drawing/2014/main" id="{EDFD07B9-909D-65DB-847A-45E510BAE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87" name="矩形 186">
                        <a:extLst>
                          <a:ext uri="{FF2B5EF4-FFF2-40B4-BE49-F238E27FC236}">
                            <a16:creationId xmlns:a16="http://schemas.microsoft.com/office/drawing/2014/main" id="{EF0FB653-BD60-D4FA-7435-14BB41965B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8" name="矩形 187">
                        <a:extLst>
                          <a:ext uri="{FF2B5EF4-FFF2-40B4-BE49-F238E27FC236}">
                            <a16:creationId xmlns:a16="http://schemas.microsoft.com/office/drawing/2014/main" id="{5D651F37-6C51-D4F4-ADFF-15DE1E3FFD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78" name="组合 177">
                    <a:extLst>
                      <a:ext uri="{FF2B5EF4-FFF2-40B4-BE49-F238E27FC236}">
                        <a16:creationId xmlns:a16="http://schemas.microsoft.com/office/drawing/2014/main" id="{FE7BF63D-2C9B-EB3B-2400-8DD08CC9F605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79" name="组合 178">
                      <a:extLst>
                        <a:ext uri="{FF2B5EF4-FFF2-40B4-BE49-F238E27FC236}">
                          <a16:creationId xmlns:a16="http://schemas.microsoft.com/office/drawing/2014/main" id="{EF3AAA96-0521-BFB8-3D7C-27C3721DF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83" name="矩形 182">
                        <a:extLst>
                          <a:ext uri="{FF2B5EF4-FFF2-40B4-BE49-F238E27FC236}">
                            <a16:creationId xmlns:a16="http://schemas.microsoft.com/office/drawing/2014/main" id="{6A768529-45E2-A89E-4E8E-2393FB17D1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4" name="矩形 183">
                        <a:extLst>
                          <a:ext uri="{FF2B5EF4-FFF2-40B4-BE49-F238E27FC236}">
                            <a16:creationId xmlns:a16="http://schemas.microsoft.com/office/drawing/2014/main" id="{4A73EFE3-9692-D808-07AC-48B6CA579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80" name="组合 179">
                      <a:extLst>
                        <a:ext uri="{FF2B5EF4-FFF2-40B4-BE49-F238E27FC236}">
                          <a16:creationId xmlns:a16="http://schemas.microsoft.com/office/drawing/2014/main" id="{07BFA1D2-7643-5BFF-A207-2CACC4FFCB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81" name="矩形 180">
                        <a:extLst>
                          <a:ext uri="{FF2B5EF4-FFF2-40B4-BE49-F238E27FC236}">
                            <a16:creationId xmlns:a16="http://schemas.microsoft.com/office/drawing/2014/main" id="{CB5EF7D8-293F-BC4C-E548-8F7455D182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2" name="矩形 181">
                        <a:extLst>
                          <a:ext uri="{FF2B5EF4-FFF2-40B4-BE49-F238E27FC236}">
                            <a16:creationId xmlns:a16="http://schemas.microsoft.com/office/drawing/2014/main" id="{29F7D204-067F-1A60-59DE-1FD5A043FC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CB43E9B2-795E-9C8A-9E1D-9D0F43D098A5}"/>
                  </a:ext>
                </a:extLst>
              </p:cNvPr>
              <p:cNvGrpSpPr/>
              <p:nvPr/>
            </p:nvGrpSpPr>
            <p:grpSpPr>
              <a:xfrm>
                <a:off x="1455174" y="2300749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145" name="组合 144">
                  <a:extLst>
                    <a:ext uri="{FF2B5EF4-FFF2-40B4-BE49-F238E27FC236}">
                      <a16:creationId xmlns:a16="http://schemas.microsoft.com/office/drawing/2014/main" id="{82AEA25A-5A1E-516F-B1FC-CE1E8AE5ADDE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161" name="组合 160">
                    <a:extLst>
                      <a:ext uri="{FF2B5EF4-FFF2-40B4-BE49-F238E27FC236}">
                        <a16:creationId xmlns:a16="http://schemas.microsoft.com/office/drawing/2014/main" id="{B33D65AA-AE0E-67BE-0903-B72B25348172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69" name="组合 168">
                      <a:extLst>
                        <a:ext uri="{FF2B5EF4-FFF2-40B4-BE49-F238E27FC236}">
                          <a16:creationId xmlns:a16="http://schemas.microsoft.com/office/drawing/2014/main" id="{BD7F415A-ED18-6FCC-787C-AA7A50D720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73" name="矩形 172">
                        <a:extLst>
                          <a:ext uri="{FF2B5EF4-FFF2-40B4-BE49-F238E27FC236}">
                            <a16:creationId xmlns:a16="http://schemas.microsoft.com/office/drawing/2014/main" id="{2A3452EE-61A5-2649-0AD2-5D8E81BC9F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4" name="矩形 173">
                        <a:extLst>
                          <a:ext uri="{FF2B5EF4-FFF2-40B4-BE49-F238E27FC236}">
                            <a16:creationId xmlns:a16="http://schemas.microsoft.com/office/drawing/2014/main" id="{43FA0C10-5535-AECC-77DA-8A6920B359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70" name="组合 169">
                      <a:extLst>
                        <a:ext uri="{FF2B5EF4-FFF2-40B4-BE49-F238E27FC236}">
                          <a16:creationId xmlns:a16="http://schemas.microsoft.com/office/drawing/2014/main" id="{E9538882-AB8A-5DCF-E7D0-81501629CA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71" name="矩形 170">
                        <a:extLst>
                          <a:ext uri="{FF2B5EF4-FFF2-40B4-BE49-F238E27FC236}">
                            <a16:creationId xmlns:a16="http://schemas.microsoft.com/office/drawing/2014/main" id="{6F39B633-F4C7-1E92-CEE5-930E433EB5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2" name="矩形 171">
                        <a:extLst>
                          <a:ext uri="{FF2B5EF4-FFF2-40B4-BE49-F238E27FC236}">
                            <a16:creationId xmlns:a16="http://schemas.microsoft.com/office/drawing/2014/main" id="{FE1D29DA-BBBC-0609-CF71-07BDF8F51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62" name="组合 161">
                    <a:extLst>
                      <a:ext uri="{FF2B5EF4-FFF2-40B4-BE49-F238E27FC236}">
                        <a16:creationId xmlns:a16="http://schemas.microsoft.com/office/drawing/2014/main" id="{CFDE7819-6F83-9EE8-4269-68E88DBF4317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63" name="组合 162">
                      <a:extLst>
                        <a:ext uri="{FF2B5EF4-FFF2-40B4-BE49-F238E27FC236}">
                          <a16:creationId xmlns:a16="http://schemas.microsoft.com/office/drawing/2014/main" id="{0646C2F8-8239-471C-18CF-8A83E0AE8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67" name="矩形 166">
                        <a:extLst>
                          <a:ext uri="{FF2B5EF4-FFF2-40B4-BE49-F238E27FC236}">
                            <a16:creationId xmlns:a16="http://schemas.microsoft.com/office/drawing/2014/main" id="{CAC5A4E5-A06B-EA1E-BAE3-1B15E75D39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8" name="矩形 167">
                        <a:extLst>
                          <a:ext uri="{FF2B5EF4-FFF2-40B4-BE49-F238E27FC236}">
                            <a16:creationId xmlns:a16="http://schemas.microsoft.com/office/drawing/2014/main" id="{DE271A22-49C8-CC6C-FAB0-20000B93E3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64" name="组合 163">
                      <a:extLst>
                        <a:ext uri="{FF2B5EF4-FFF2-40B4-BE49-F238E27FC236}">
                          <a16:creationId xmlns:a16="http://schemas.microsoft.com/office/drawing/2014/main" id="{541F1E8A-EC71-3AA6-4C2E-F9965AFBCF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65" name="矩形 164">
                        <a:extLst>
                          <a:ext uri="{FF2B5EF4-FFF2-40B4-BE49-F238E27FC236}">
                            <a16:creationId xmlns:a16="http://schemas.microsoft.com/office/drawing/2014/main" id="{F31F3959-6693-ABD1-0115-06B46C3802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6" name="矩形 165">
                        <a:extLst>
                          <a:ext uri="{FF2B5EF4-FFF2-40B4-BE49-F238E27FC236}">
                            <a16:creationId xmlns:a16="http://schemas.microsoft.com/office/drawing/2014/main" id="{636E9748-0DCB-7C68-C4BB-75AEB2329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46" name="组合 145">
                  <a:extLst>
                    <a:ext uri="{FF2B5EF4-FFF2-40B4-BE49-F238E27FC236}">
                      <a16:creationId xmlns:a16="http://schemas.microsoft.com/office/drawing/2014/main" id="{3E58AFA2-2983-2D98-D50C-A1102E557131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147" name="组合 146">
                    <a:extLst>
                      <a:ext uri="{FF2B5EF4-FFF2-40B4-BE49-F238E27FC236}">
                        <a16:creationId xmlns:a16="http://schemas.microsoft.com/office/drawing/2014/main" id="{408BCBBF-39CC-BDCB-E8F9-CCFD3F71BE7D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55" name="组合 154">
                      <a:extLst>
                        <a:ext uri="{FF2B5EF4-FFF2-40B4-BE49-F238E27FC236}">
                          <a16:creationId xmlns:a16="http://schemas.microsoft.com/office/drawing/2014/main" id="{F69C4BD9-2A97-1C67-9302-2F3AA4FE29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59" name="矩形 158">
                        <a:extLst>
                          <a:ext uri="{FF2B5EF4-FFF2-40B4-BE49-F238E27FC236}">
                            <a16:creationId xmlns:a16="http://schemas.microsoft.com/office/drawing/2014/main" id="{135634C7-2233-F827-3CE4-063458EB2F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0" name="矩形 159">
                        <a:extLst>
                          <a:ext uri="{FF2B5EF4-FFF2-40B4-BE49-F238E27FC236}">
                            <a16:creationId xmlns:a16="http://schemas.microsoft.com/office/drawing/2014/main" id="{92ED4910-6457-3F0F-7F5C-CF8C30CF29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56" name="组合 155">
                      <a:extLst>
                        <a:ext uri="{FF2B5EF4-FFF2-40B4-BE49-F238E27FC236}">
                          <a16:creationId xmlns:a16="http://schemas.microsoft.com/office/drawing/2014/main" id="{C98E65C5-0FF6-F66B-1D87-B0F4F5320F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57" name="矩形 156">
                        <a:extLst>
                          <a:ext uri="{FF2B5EF4-FFF2-40B4-BE49-F238E27FC236}">
                            <a16:creationId xmlns:a16="http://schemas.microsoft.com/office/drawing/2014/main" id="{ED9B65A4-5647-1D28-F315-26DCE82B16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8" name="矩形 157">
                        <a:extLst>
                          <a:ext uri="{FF2B5EF4-FFF2-40B4-BE49-F238E27FC236}">
                            <a16:creationId xmlns:a16="http://schemas.microsoft.com/office/drawing/2014/main" id="{C0E9C461-40DF-1C01-BE6C-42FDC60C99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48" name="组合 147">
                    <a:extLst>
                      <a:ext uri="{FF2B5EF4-FFF2-40B4-BE49-F238E27FC236}">
                        <a16:creationId xmlns:a16="http://schemas.microsoft.com/office/drawing/2014/main" id="{25D5A20C-81A1-E33A-83ED-342CBCA8B2C5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49" name="组合 148">
                      <a:extLst>
                        <a:ext uri="{FF2B5EF4-FFF2-40B4-BE49-F238E27FC236}">
                          <a16:creationId xmlns:a16="http://schemas.microsoft.com/office/drawing/2014/main" id="{A92D3709-8C61-B5FB-DF2B-B2FCE0616A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53" name="矩形 152">
                        <a:extLst>
                          <a:ext uri="{FF2B5EF4-FFF2-40B4-BE49-F238E27FC236}">
                            <a16:creationId xmlns:a16="http://schemas.microsoft.com/office/drawing/2014/main" id="{68D30DE4-9A51-D551-43BF-2D40D5E922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4" name="矩形 153">
                        <a:extLst>
                          <a:ext uri="{FF2B5EF4-FFF2-40B4-BE49-F238E27FC236}">
                            <a16:creationId xmlns:a16="http://schemas.microsoft.com/office/drawing/2014/main" id="{3750DB2E-F8A2-F1F2-EDFE-5AE61E127B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50" name="组合 149">
                      <a:extLst>
                        <a:ext uri="{FF2B5EF4-FFF2-40B4-BE49-F238E27FC236}">
                          <a16:creationId xmlns:a16="http://schemas.microsoft.com/office/drawing/2014/main" id="{1369A94D-246B-6839-BB1B-0A7F700D2D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51" name="矩形 150">
                        <a:extLst>
                          <a:ext uri="{FF2B5EF4-FFF2-40B4-BE49-F238E27FC236}">
                            <a16:creationId xmlns:a16="http://schemas.microsoft.com/office/drawing/2014/main" id="{29BE12E5-473D-3A3D-919C-8DDE09D353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2" name="矩形 151">
                        <a:extLst>
                          <a:ext uri="{FF2B5EF4-FFF2-40B4-BE49-F238E27FC236}">
                            <a16:creationId xmlns:a16="http://schemas.microsoft.com/office/drawing/2014/main" id="{5EE95BCF-FEC4-A2EE-56D9-5BCF41D1C2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</p:grpSp>
      <p:graphicFrame>
        <p:nvGraphicFramePr>
          <p:cNvPr id="588" name="表格 588">
            <a:extLst>
              <a:ext uri="{FF2B5EF4-FFF2-40B4-BE49-F238E27FC236}">
                <a16:creationId xmlns:a16="http://schemas.microsoft.com/office/drawing/2014/main" id="{CD46F014-4F43-C27C-E13D-34FBBB98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71339"/>
              </p:ext>
            </p:extLst>
          </p:nvPr>
        </p:nvGraphicFramePr>
        <p:xfrm>
          <a:off x="816077" y="1818968"/>
          <a:ext cx="4168879" cy="33090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94271">
                  <a:extLst>
                    <a:ext uri="{9D8B030D-6E8A-4147-A177-3AD203B41FA5}">
                      <a16:colId xmlns:a16="http://schemas.microsoft.com/office/drawing/2014/main" val="1882050452"/>
                    </a:ext>
                  </a:extLst>
                </a:gridCol>
                <a:gridCol w="2074608">
                  <a:extLst>
                    <a:ext uri="{9D8B030D-6E8A-4147-A177-3AD203B41FA5}">
                      <a16:colId xmlns:a16="http://schemas.microsoft.com/office/drawing/2014/main" val="3430346520"/>
                    </a:ext>
                  </a:extLst>
                </a:gridCol>
              </a:tblGrid>
              <a:tr h="377631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xxxx1</a:t>
                      </a:r>
                      <a:endParaRPr lang="zh-CN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x:xx:xxxx:0</a:t>
                      </a:r>
                      <a:endParaRPr lang="zh-CN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45276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xxxx2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x:xx:xxxx:1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19971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xxxx3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x:xx:xxxx:2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06595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xxxx4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x:xx:xxxx:3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12483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xxxx5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x:xx:xxxx:4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736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xxxx6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x:xx:xxxx:5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33538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xxxx7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x:xx:xxxx:6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92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xxxx8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x:xx:xxxx:7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53196"/>
                  </a:ext>
                </a:extLst>
              </a:tr>
            </a:tbl>
          </a:graphicData>
        </a:graphic>
      </p:graphicFrame>
      <p:sp>
        <p:nvSpPr>
          <p:cNvPr id="589" name="文本框 588">
            <a:extLst>
              <a:ext uri="{FF2B5EF4-FFF2-40B4-BE49-F238E27FC236}">
                <a16:creationId xmlns:a16="http://schemas.microsoft.com/office/drawing/2014/main" id="{447150DC-A663-D290-5D3D-16BA030FFE96}"/>
              </a:ext>
            </a:extLst>
          </p:cNvPr>
          <p:cNvSpPr txBox="1"/>
          <p:nvPr/>
        </p:nvSpPr>
        <p:spPr>
          <a:xfrm>
            <a:off x="2005780" y="5181421"/>
            <a:ext cx="18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Translation Table</a:t>
            </a:r>
          </a:p>
        </p:txBody>
      </p:sp>
      <p:sp>
        <p:nvSpPr>
          <p:cNvPr id="590" name="文本框 589">
            <a:extLst>
              <a:ext uri="{FF2B5EF4-FFF2-40B4-BE49-F238E27FC236}">
                <a16:creationId xmlns:a16="http://schemas.microsoft.com/office/drawing/2014/main" id="{470589E1-34A9-0110-D990-7BB852F35DC5}"/>
              </a:ext>
            </a:extLst>
          </p:cNvPr>
          <p:cNvSpPr txBox="1"/>
          <p:nvPr/>
        </p:nvSpPr>
        <p:spPr>
          <a:xfrm>
            <a:off x="1012721" y="1462190"/>
            <a:ext cx="173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Logical Address</a:t>
            </a:r>
            <a:endParaRPr lang="zh-CN" altLang="en-US" dirty="0"/>
          </a:p>
        </p:txBody>
      </p:sp>
      <p:sp>
        <p:nvSpPr>
          <p:cNvPr id="591" name="文本框 590">
            <a:extLst>
              <a:ext uri="{FF2B5EF4-FFF2-40B4-BE49-F238E27FC236}">
                <a16:creationId xmlns:a16="http://schemas.microsoft.com/office/drawing/2014/main" id="{601DAA6E-107E-9682-D961-FBB96AA28EC0}"/>
              </a:ext>
            </a:extLst>
          </p:cNvPr>
          <p:cNvSpPr txBox="1"/>
          <p:nvPr/>
        </p:nvSpPr>
        <p:spPr>
          <a:xfrm>
            <a:off x="2998838" y="1458013"/>
            <a:ext cx="173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Physical Address</a:t>
            </a:r>
            <a:endParaRPr lang="zh-CN" altLang="en-US" dirty="0"/>
          </a:p>
        </p:txBody>
      </p:sp>
      <p:sp>
        <p:nvSpPr>
          <p:cNvPr id="592" name="右大括号 591">
            <a:extLst>
              <a:ext uri="{FF2B5EF4-FFF2-40B4-BE49-F238E27FC236}">
                <a16:creationId xmlns:a16="http://schemas.microsoft.com/office/drawing/2014/main" id="{58F99E52-B9FF-45D3-F93F-E62F9BE5E0C4}"/>
              </a:ext>
            </a:extLst>
          </p:cNvPr>
          <p:cNvSpPr/>
          <p:nvPr/>
        </p:nvSpPr>
        <p:spPr>
          <a:xfrm rot="16200000">
            <a:off x="8708946" y="1474791"/>
            <a:ext cx="113024" cy="3441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5" name="组合 594">
            <a:extLst>
              <a:ext uri="{FF2B5EF4-FFF2-40B4-BE49-F238E27FC236}">
                <a16:creationId xmlns:a16="http://schemas.microsoft.com/office/drawing/2014/main" id="{80B44E64-6411-AC0B-5E46-F2389A0F632F}"/>
              </a:ext>
            </a:extLst>
          </p:cNvPr>
          <p:cNvGrpSpPr/>
          <p:nvPr/>
        </p:nvGrpSpPr>
        <p:grpSpPr>
          <a:xfrm>
            <a:off x="7710947" y="1115961"/>
            <a:ext cx="4481053" cy="645369"/>
            <a:chOff x="7976418" y="978310"/>
            <a:chExt cx="4481053" cy="645369"/>
          </a:xfrm>
        </p:grpSpPr>
        <p:sp>
          <p:nvSpPr>
            <p:cNvPr id="593" name="文本框 592">
              <a:extLst>
                <a:ext uri="{FF2B5EF4-FFF2-40B4-BE49-F238E27FC236}">
                  <a16:creationId xmlns:a16="http://schemas.microsoft.com/office/drawing/2014/main" id="{F67D7EAA-0F6B-E6A7-08EB-3515899CC0DB}"/>
                </a:ext>
              </a:extLst>
            </p:cNvPr>
            <p:cNvSpPr txBox="1"/>
            <p:nvPr/>
          </p:nvSpPr>
          <p:spPr>
            <a:xfrm>
              <a:off x="7976418" y="978310"/>
              <a:ext cx="4331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Logical Page Size = Physical Block Size (Max)</a:t>
              </a:r>
              <a:endParaRPr lang="zh-CN" altLang="en-US" dirty="0"/>
            </a:p>
          </p:txBody>
        </p:sp>
        <p:sp>
          <p:nvSpPr>
            <p:cNvPr id="594" name="文本框 593">
              <a:extLst>
                <a:ext uri="{FF2B5EF4-FFF2-40B4-BE49-F238E27FC236}">
                  <a16:creationId xmlns:a16="http://schemas.microsoft.com/office/drawing/2014/main" id="{ABF42427-4F4A-96B1-D1DE-A77F31EB9FE6}"/>
                </a:ext>
              </a:extLst>
            </p:cNvPr>
            <p:cNvSpPr txBox="1"/>
            <p:nvPr/>
          </p:nvSpPr>
          <p:spPr>
            <a:xfrm>
              <a:off x="7986250" y="1254347"/>
              <a:ext cx="4471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	             = 1/4Physical Page Size (Min)</a:t>
              </a:r>
              <a:endParaRPr lang="zh-CN" altLang="en-US" dirty="0"/>
            </a:p>
          </p:txBody>
        </p:sp>
      </p:grpSp>
      <p:sp>
        <p:nvSpPr>
          <p:cNvPr id="596" name="文本框 595">
            <a:extLst>
              <a:ext uri="{FF2B5EF4-FFF2-40B4-BE49-F238E27FC236}">
                <a16:creationId xmlns:a16="http://schemas.microsoft.com/office/drawing/2014/main" id="{9C8610D3-CE33-754B-80EA-1C5EC34D9B0C}"/>
              </a:ext>
            </a:extLst>
          </p:cNvPr>
          <p:cNvSpPr txBox="1"/>
          <p:nvPr/>
        </p:nvSpPr>
        <p:spPr>
          <a:xfrm>
            <a:off x="5901812" y="2408809"/>
            <a:ext cx="1809135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Static Map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7" name="文本框 596">
            <a:extLst>
              <a:ext uri="{FF2B5EF4-FFF2-40B4-BE49-F238E27FC236}">
                <a16:creationId xmlns:a16="http://schemas.microsoft.com/office/drawing/2014/main" id="{BE21770C-4005-2DE0-CAE9-99104486ECC2}"/>
              </a:ext>
            </a:extLst>
          </p:cNvPr>
          <p:cNvSpPr txBox="1"/>
          <p:nvPr/>
        </p:nvSpPr>
        <p:spPr>
          <a:xfrm>
            <a:off x="5901812" y="3121649"/>
            <a:ext cx="1809135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Dynamic Map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11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矩形 910">
            <a:extLst>
              <a:ext uri="{FF2B5EF4-FFF2-40B4-BE49-F238E27FC236}">
                <a16:creationId xmlns:a16="http://schemas.microsoft.com/office/drawing/2014/main" id="{6F76466A-BB28-BD4C-658F-04BC5C5DE88B}"/>
              </a:ext>
            </a:extLst>
          </p:cNvPr>
          <p:cNvSpPr/>
          <p:nvPr/>
        </p:nvSpPr>
        <p:spPr>
          <a:xfrm>
            <a:off x="1452470" y="2224892"/>
            <a:ext cx="344129" cy="285136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21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-68826"/>
            <a:ext cx="10515600" cy="762000"/>
          </a:xfrm>
        </p:spPr>
        <p:txBody>
          <a:bodyPr>
            <a:normAutofit/>
          </a:bodyPr>
          <a:lstStyle/>
          <a:p>
            <a:r>
              <a:rPr lang="en-US" altLang="en-US" sz="3600" b="1"/>
              <a:t>L</a:t>
            </a:r>
            <a:r>
              <a:rPr lang="en-US" altLang="zh-CN" sz="3600" b="1"/>
              <a:t>ogical Block Map</a:t>
            </a:r>
            <a:endParaRPr lang="ko-Kore-KR" altLang="en-US" sz="3600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8836C0-67B1-E048-1397-6D3A1467E907}"/>
              </a:ext>
            </a:extLst>
          </p:cNvPr>
          <p:cNvGrpSpPr/>
          <p:nvPr/>
        </p:nvGrpSpPr>
        <p:grpSpPr>
          <a:xfrm>
            <a:off x="228598" y="1585522"/>
            <a:ext cx="4481053" cy="4448918"/>
            <a:chOff x="7710947" y="1115961"/>
            <a:chExt cx="4481053" cy="4448918"/>
          </a:xfrm>
        </p:grpSpPr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B7B10688-700E-B3C8-3539-1B9A19213BA6}"/>
                </a:ext>
              </a:extLst>
            </p:cNvPr>
            <p:cNvSpPr txBox="1"/>
            <p:nvPr/>
          </p:nvSpPr>
          <p:spPr>
            <a:xfrm>
              <a:off x="9237406" y="5181421"/>
              <a:ext cx="1809135" cy="38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Allocation Pool</a:t>
              </a:r>
              <a:endParaRPr lang="zh-CN" altLang="en-US" dirty="0"/>
            </a:p>
          </p:txBody>
        </p: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437ABCAB-63EF-E6AC-D25C-76AA74FBD315}"/>
                </a:ext>
              </a:extLst>
            </p:cNvPr>
            <p:cNvGrpSpPr/>
            <p:nvPr/>
          </p:nvGrpSpPr>
          <p:grpSpPr>
            <a:xfrm>
              <a:off x="8593394" y="1745130"/>
              <a:ext cx="2753032" cy="3421632"/>
              <a:chOff x="1455174" y="1730477"/>
              <a:chExt cx="2753032" cy="3421632"/>
            </a:xfrm>
            <a:solidFill>
              <a:schemeClr val="bg1"/>
            </a:solidFill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B80BA461-E8FE-75F3-BCC4-703EDA453FDE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1140544"/>
                <a:chOff x="1455174" y="1730477"/>
                <a:chExt cx="2753032" cy="1140544"/>
              </a:xfrm>
              <a:grpFill/>
            </p:grpSpPr>
            <p:grpSp>
              <p:nvGrpSpPr>
                <p:cNvPr id="46" name="组合 45">
                  <a:extLst>
                    <a:ext uri="{FF2B5EF4-FFF2-40B4-BE49-F238E27FC236}">
                      <a16:creationId xmlns:a16="http://schemas.microsoft.com/office/drawing/2014/main" id="{8349591D-331A-0AE4-3E25-3EDB7E461357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570272"/>
                  <a:chOff x="1455174" y="1730477"/>
                  <a:chExt cx="2753032" cy="570272"/>
                </a:xfrm>
                <a:grpFill/>
              </p:grpSpPr>
              <p:grpSp>
                <p:nvGrpSpPr>
                  <p:cNvPr id="30" name="组合 29">
                    <a:extLst>
                      <a:ext uri="{FF2B5EF4-FFF2-40B4-BE49-F238E27FC236}">
                        <a16:creationId xmlns:a16="http://schemas.microsoft.com/office/drawing/2014/main" id="{63DBD896-28B6-AF74-1372-F2001BFF94EC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2753032" cy="285136"/>
                    <a:chOff x="1455174" y="1730477"/>
                    <a:chExt cx="2753032" cy="285136"/>
                  </a:xfrm>
                  <a:grpFill/>
                </p:grpSpPr>
                <p:grpSp>
                  <p:nvGrpSpPr>
                    <p:cNvPr id="16" name="组合 15">
                      <a:extLst>
                        <a:ext uri="{FF2B5EF4-FFF2-40B4-BE49-F238E27FC236}">
                          <a16:creationId xmlns:a16="http://schemas.microsoft.com/office/drawing/2014/main" id="{83668603-08C4-D66A-EC5F-70CD106102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10" name="组合 9">
                        <a:extLst>
                          <a:ext uri="{FF2B5EF4-FFF2-40B4-BE49-F238E27FC236}">
                            <a16:creationId xmlns:a16="http://schemas.microsoft.com/office/drawing/2014/main" id="{4047F986-D101-D03D-C0DE-2292745FB6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6" name="矩形 5">
                          <a:extLst>
                            <a:ext uri="{FF2B5EF4-FFF2-40B4-BE49-F238E27FC236}">
                              <a16:creationId xmlns:a16="http://schemas.microsoft.com/office/drawing/2014/main" id="{E6D481AE-0BA7-339F-40FC-E1F0329FAB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7" name="矩形 6">
                          <a:extLst>
                            <a:ext uri="{FF2B5EF4-FFF2-40B4-BE49-F238E27FC236}">
                              <a16:creationId xmlns:a16="http://schemas.microsoft.com/office/drawing/2014/main" id="{7D35E0D3-8F42-CA17-13EB-1C1B8470E1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1" name="组合 10">
                        <a:extLst>
                          <a:ext uri="{FF2B5EF4-FFF2-40B4-BE49-F238E27FC236}">
                            <a16:creationId xmlns:a16="http://schemas.microsoft.com/office/drawing/2014/main" id="{E21CA011-A160-BD4D-D50C-7817D62D6C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3" name="矩形 12">
                          <a:extLst>
                            <a:ext uri="{FF2B5EF4-FFF2-40B4-BE49-F238E27FC236}">
                              <a16:creationId xmlns:a16="http://schemas.microsoft.com/office/drawing/2014/main" id="{D45C6203-FDDF-8C9A-536C-587F004AAE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" name="矩形 14">
                          <a:extLst>
                            <a:ext uri="{FF2B5EF4-FFF2-40B4-BE49-F238E27FC236}">
                              <a16:creationId xmlns:a16="http://schemas.microsoft.com/office/drawing/2014/main" id="{E5D03CA4-5134-6CF0-7FDA-274877A572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7" name="组合 16">
                      <a:extLst>
                        <a:ext uri="{FF2B5EF4-FFF2-40B4-BE49-F238E27FC236}">
                          <a16:creationId xmlns:a16="http://schemas.microsoft.com/office/drawing/2014/main" id="{78325D4C-899C-AD09-557F-5F0004FA0F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1690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18" name="组合 17">
                        <a:extLst>
                          <a:ext uri="{FF2B5EF4-FFF2-40B4-BE49-F238E27FC236}">
                            <a16:creationId xmlns:a16="http://schemas.microsoft.com/office/drawing/2014/main" id="{6B628693-D398-0B25-7228-FF37A95705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28" name="矩形 27">
                          <a:extLst>
                            <a:ext uri="{FF2B5EF4-FFF2-40B4-BE49-F238E27FC236}">
                              <a16:creationId xmlns:a16="http://schemas.microsoft.com/office/drawing/2014/main" id="{66B27E16-5C97-0D23-B0C5-944D62A6F5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9" name="矩形 28">
                          <a:extLst>
                            <a:ext uri="{FF2B5EF4-FFF2-40B4-BE49-F238E27FC236}">
                              <a16:creationId xmlns:a16="http://schemas.microsoft.com/office/drawing/2014/main" id="{EBEF87A3-7ABC-B5F0-6003-AF7E6A0B2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</p:grpSp>
                  <p:grpSp>
                    <p:nvGrpSpPr>
                      <p:cNvPr id="25" name="组合 24">
                        <a:extLst>
                          <a:ext uri="{FF2B5EF4-FFF2-40B4-BE49-F238E27FC236}">
                            <a16:creationId xmlns:a16="http://schemas.microsoft.com/office/drawing/2014/main" id="{EA754A4A-0F75-DA1F-2821-769FB6A951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26" name="矩形 25">
                          <a:extLst>
                            <a:ext uri="{FF2B5EF4-FFF2-40B4-BE49-F238E27FC236}">
                              <a16:creationId xmlns:a16="http://schemas.microsoft.com/office/drawing/2014/main" id="{3845EB4C-5AC6-D0C5-8CD7-0501517686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7" name="矩形 26">
                          <a:extLst>
                            <a:ext uri="{FF2B5EF4-FFF2-40B4-BE49-F238E27FC236}">
                              <a16:creationId xmlns:a16="http://schemas.microsoft.com/office/drawing/2014/main" id="{56620135-C0B6-82AA-3FEC-433648E1B4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31" name="组合 30">
                    <a:extLst>
                      <a:ext uri="{FF2B5EF4-FFF2-40B4-BE49-F238E27FC236}">
                        <a16:creationId xmlns:a16="http://schemas.microsoft.com/office/drawing/2014/main" id="{9B81B7C4-0EAD-0465-0B69-DD5929BA3CA8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2015613"/>
                    <a:ext cx="2753032" cy="285136"/>
                    <a:chOff x="1455174" y="1730477"/>
                    <a:chExt cx="2753032" cy="285136"/>
                  </a:xfrm>
                  <a:grpFill/>
                </p:grpSpPr>
                <p:grpSp>
                  <p:nvGrpSpPr>
                    <p:cNvPr id="32" name="组合 31">
                      <a:extLst>
                        <a:ext uri="{FF2B5EF4-FFF2-40B4-BE49-F238E27FC236}">
                          <a16:creationId xmlns:a16="http://schemas.microsoft.com/office/drawing/2014/main" id="{FCE603F5-1DB0-2BCA-ABA0-20DF62796A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40" name="组合 39">
                        <a:extLst>
                          <a:ext uri="{FF2B5EF4-FFF2-40B4-BE49-F238E27FC236}">
                            <a16:creationId xmlns:a16="http://schemas.microsoft.com/office/drawing/2014/main" id="{8D9D648C-E4B3-C9CB-0751-FAB28E16E5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44" name="矩形 43">
                          <a:extLst>
                            <a:ext uri="{FF2B5EF4-FFF2-40B4-BE49-F238E27FC236}">
                              <a16:creationId xmlns:a16="http://schemas.microsoft.com/office/drawing/2014/main" id="{CA45CCE8-B2E7-4900-B743-44A6FE696F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5" name="矩形 44">
                          <a:extLst>
                            <a:ext uri="{FF2B5EF4-FFF2-40B4-BE49-F238E27FC236}">
                              <a16:creationId xmlns:a16="http://schemas.microsoft.com/office/drawing/2014/main" id="{C251EF95-3200-8931-AE80-B32D3950BD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1" name="组合 40">
                        <a:extLst>
                          <a:ext uri="{FF2B5EF4-FFF2-40B4-BE49-F238E27FC236}">
                            <a16:creationId xmlns:a16="http://schemas.microsoft.com/office/drawing/2014/main" id="{AB7C144D-4777-7BA3-797B-F7536DC363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42" name="矩形 41">
                          <a:extLst>
                            <a:ext uri="{FF2B5EF4-FFF2-40B4-BE49-F238E27FC236}">
                              <a16:creationId xmlns:a16="http://schemas.microsoft.com/office/drawing/2014/main" id="{E83B4B60-E4C7-1D39-8798-7CABADD0B8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3" name="矩形 42">
                          <a:extLst>
                            <a:ext uri="{FF2B5EF4-FFF2-40B4-BE49-F238E27FC236}">
                              <a16:creationId xmlns:a16="http://schemas.microsoft.com/office/drawing/2014/main" id="{A1432E7D-1D3D-87AB-34D1-3D3DE13A51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33" name="组合 32">
                      <a:extLst>
                        <a:ext uri="{FF2B5EF4-FFF2-40B4-BE49-F238E27FC236}">
                          <a16:creationId xmlns:a16="http://schemas.microsoft.com/office/drawing/2014/main" id="{45D48991-AE87-0B20-D79E-284FD53526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1690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34" name="组合 33">
                        <a:extLst>
                          <a:ext uri="{FF2B5EF4-FFF2-40B4-BE49-F238E27FC236}">
                            <a16:creationId xmlns:a16="http://schemas.microsoft.com/office/drawing/2014/main" id="{C517B40D-D9DC-2263-4428-6AAA0004EE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38" name="矩形 37">
                          <a:extLst>
                            <a:ext uri="{FF2B5EF4-FFF2-40B4-BE49-F238E27FC236}">
                              <a16:creationId xmlns:a16="http://schemas.microsoft.com/office/drawing/2014/main" id="{45B90BB4-6599-B959-CEEF-7B7916B14D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9" name="矩形 38">
                          <a:extLst>
                            <a:ext uri="{FF2B5EF4-FFF2-40B4-BE49-F238E27FC236}">
                              <a16:creationId xmlns:a16="http://schemas.microsoft.com/office/drawing/2014/main" id="{1C969680-0F74-8A21-8E22-C35E586ECA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5" name="组合 34">
                        <a:extLst>
                          <a:ext uri="{FF2B5EF4-FFF2-40B4-BE49-F238E27FC236}">
                            <a16:creationId xmlns:a16="http://schemas.microsoft.com/office/drawing/2014/main" id="{E64E404E-1BC7-E78D-AF77-5C087AC933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36" name="矩形 35">
                          <a:extLst>
                            <a:ext uri="{FF2B5EF4-FFF2-40B4-BE49-F238E27FC236}">
                              <a16:creationId xmlns:a16="http://schemas.microsoft.com/office/drawing/2014/main" id="{C7D445BF-4B2A-5984-1216-F506EA43C9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7" name="矩形 36">
                          <a:extLst>
                            <a:ext uri="{FF2B5EF4-FFF2-40B4-BE49-F238E27FC236}">
                              <a16:creationId xmlns:a16="http://schemas.microsoft.com/office/drawing/2014/main" id="{A796CEF5-E15A-43FB-999C-1FA72CA2B0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A5ABE9C6-DEA4-4138-6ECE-16FBAE49E094}"/>
                    </a:ext>
                  </a:extLst>
                </p:cNvPr>
                <p:cNvGrpSpPr/>
                <p:nvPr/>
              </p:nvGrpSpPr>
              <p:grpSpPr>
                <a:xfrm>
                  <a:off x="1455174" y="2300749"/>
                  <a:ext cx="2753032" cy="570272"/>
                  <a:chOff x="1455174" y="1730477"/>
                  <a:chExt cx="2753032" cy="570272"/>
                </a:xfrm>
                <a:grpFill/>
              </p:grpSpPr>
              <p:grpSp>
                <p:nvGrpSpPr>
                  <p:cNvPr id="48" name="组合 47">
                    <a:extLst>
                      <a:ext uri="{FF2B5EF4-FFF2-40B4-BE49-F238E27FC236}">
                        <a16:creationId xmlns:a16="http://schemas.microsoft.com/office/drawing/2014/main" id="{1C8DAF6C-4387-100F-9763-DB80901C75D4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2753032" cy="285136"/>
                    <a:chOff x="1455174" y="1730477"/>
                    <a:chExt cx="2753032" cy="285136"/>
                  </a:xfrm>
                  <a:grpFill/>
                </p:grpSpPr>
                <p:grpSp>
                  <p:nvGrpSpPr>
                    <p:cNvPr id="64" name="组合 63">
                      <a:extLst>
                        <a:ext uri="{FF2B5EF4-FFF2-40B4-BE49-F238E27FC236}">
                          <a16:creationId xmlns:a16="http://schemas.microsoft.com/office/drawing/2014/main" id="{0AC1745E-FF83-9B85-EF50-074270807C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72" name="组合 71">
                        <a:extLst>
                          <a:ext uri="{FF2B5EF4-FFF2-40B4-BE49-F238E27FC236}">
                            <a16:creationId xmlns:a16="http://schemas.microsoft.com/office/drawing/2014/main" id="{64DFF6B1-929C-2215-7DFA-79DA0DD952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76" name="矩形 75">
                          <a:extLst>
                            <a:ext uri="{FF2B5EF4-FFF2-40B4-BE49-F238E27FC236}">
                              <a16:creationId xmlns:a16="http://schemas.microsoft.com/office/drawing/2014/main" id="{38BC48B5-032D-0CE5-2E56-DEFDA26EC8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77" name="矩形 76">
                          <a:extLst>
                            <a:ext uri="{FF2B5EF4-FFF2-40B4-BE49-F238E27FC236}">
                              <a16:creationId xmlns:a16="http://schemas.microsoft.com/office/drawing/2014/main" id="{C842340F-114C-5099-13A9-E61F4E3A59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73" name="组合 72">
                        <a:extLst>
                          <a:ext uri="{FF2B5EF4-FFF2-40B4-BE49-F238E27FC236}">
                            <a16:creationId xmlns:a16="http://schemas.microsoft.com/office/drawing/2014/main" id="{C97C7DF6-03D9-F80A-125B-AC79699C4E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74" name="矩形 73">
                          <a:extLst>
                            <a:ext uri="{FF2B5EF4-FFF2-40B4-BE49-F238E27FC236}">
                              <a16:creationId xmlns:a16="http://schemas.microsoft.com/office/drawing/2014/main" id="{6C990A34-CA50-5F25-A5C3-7EF5CCF181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75" name="矩形 74">
                          <a:extLst>
                            <a:ext uri="{FF2B5EF4-FFF2-40B4-BE49-F238E27FC236}">
                              <a16:creationId xmlns:a16="http://schemas.microsoft.com/office/drawing/2014/main" id="{40E3065C-6FCD-17D2-BE87-A964BC113E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65" name="组合 64">
                      <a:extLst>
                        <a:ext uri="{FF2B5EF4-FFF2-40B4-BE49-F238E27FC236}">
                          <a16:creationId xmlns:a16="http://schemas.microsoft.com/office/drawing/2014/main" id="{B1AB6A70-C963-C3E6-ED18-23961723C9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1690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66" name="组合 65">
                        <a:extLst>
                          <a:ext uri="{FF2B5EF4-FFF2-40B4-BE49-F238E27FC236}">
                            <a16:creationId xmlns:a16="http://schemas.microsoft.com/office/drawing/2014/main" id="{98CCFA88-154C-C47F-BE31-E6F52918E0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70" name="矩形 69">
                          <a:extLst>
                            <a:ext uri="{FF2B5EF4-FFF2-40B4-BE49-F238E27FC236}">
                              <a16:creationId xmlns:a16="http://schemas.microsoft.com/office/drawing/2014/main" id="{DE6857ED-9801-B501-7AC5-8180C0BD7C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71" name="矩形 70">
                          <a:extLst>
                            <a:ext uri="{FF2B5EF4-FFF2-40B4-BE49-F238E27FC236}">
                              <a16:creationId xmlns:a16="http://schemas.microsoft.com/office/drawing/2014/main" id="{C400CE82-83E3-A9A3-B1B0-802A651BA8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67" name="组合 66">
                        <a:extLst>
                          <a:ext uri="{FF2B5EF4-FFF2-40B4-BE49-F238E27FC236}">
                            <a16:creationId xmlns:a16="http://schemas.microsoft.com/office/drawing/2014/main" id="{36BB2847-D731-2D7B-D0C6-FEED748789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68" name="矩形 67">
                          <a:extLst>
                            <a:ext uri="{FF2B5EF4-FFF2-40B4-BE49-F238E27FC236}">
                              <a16:creationId xmlns:a16="http://schemas.microsoft.com/office/drawing/2014/main" id="{F9759D4C-29EC-C8E6-6306-93386D3147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69" name="矩形 68">
                          <a:extLst>
                            <a:ext uri="{FF2B5EF4-FFF2-40B4-BE49-F238E27FC236}">
                              <a16:creationId xmlns:a16="http://schemas.microsoft.com/office/drawing/2014/main" id="{D083E14A-198D-A912-80D9-A771B1AFF9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8AD7AF97-4352-3FFF-8884-B283C6E642A9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2015613"/>
                    <a:ext cx="2753032" cy="285136"/>
                    <a:chOff x="1455174" y="1730477"/>
                    <a:chExt cx="2753032" cy="285136"/>
                  </a:xfrm>
                  <a:grpFill/>
                </p:grpSpPr>
                <p:grpSp>
                  <p:nvGrpSpPr>
                    <p:cNvPr id="50" name="组合 49">
                      <a:extLst>
                        <a:ext uri="{FF2B5EF4-FFF2-40B4-BE49-F238E27FC236}">
                          <a16:creationId xmlns:a16="http://schemas.microsoft.com/office/drawing/2014/main" id="{03E07754-AAA4-62BE-ED19-16640F2923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58" name="组合 57">
                        <a:extLst>
                          <a:ext uri="{FF2B5EF4-FFF2-40B4-BE49-F238E27FC236}">
                            <a16:creationId xmlns:a16="http://schemas.microsoft.com/office/drawing/2014/main" id="{3B86E6BA-885D-13FC-9588-EB4A7558D7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62" name="矩形 61">
                          <a:extLst>
                            <a:ext uri="{FF2B5EF4-FFF2-40B4-BE49-F238E27FC236}">
                              <a16:creationId xmlns:a16="http://schemas.microsoft.com/office/drawing/2014/main" id="{074797FF-DFDF-F26F-C11B-18B8283459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63" name="矩形 62">
                          <a:extLst>
                            <a:ext uri="{FF2B5EF4-FFF2-40B4-BE49-F238E27FC236}">
                              <a16:creationId xmlns:a16="http://schemas.microsoft.com/office/drawing/2014/main" id="{108CD857-85FC-B9CD-1992-86FC023CA0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59" name="组合 58">
                        <a:extLst>
                          <a:ext uri="{FF2B5EF4-FFF2-40B4-BE49-F238E27FC236}">
                            <a16:creationId xmlns:a16="http://schemas.microsoft.com/office/drawing/2014/main" id="{A9B8566D-36D6-4983-5C0A-ED111E666D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60" name="矩形 59">
                          <a:extLst>
                            <a:ext uri="{FF2B5EF4-FFF2-40B4-BE49-F238E27FC236}">
                              <a16:creationId xmlns:a16="http://schemas.microsoft.com/office/drawing/2014/main" id="{AA764127-942C-A125-9841-73FC1BB2AA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61" name="矩形 60">
                          <a:extLst>
                            <a:ext uri="{FF2B5EF4-FFF2-40B4-BE49-F238E27FC236}">
                              <a16:creationId xmlns:a16="http://schemas.microsoft.com/office/drawing/2014/main" id="{A174499F-4241-B26A-8BEA-6AD3E471C2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51" name="组合 50">
                      <a:extLst>
                        <a:ext uri="{FF2B5EF4-FFF2-40B4-BE49-F238E27FC236}">
                          <a16:creationId xmlns:a16="http://schemas.microsoft.com/office/drawing/2014/main" id="{DD0FD64C-549B-6E2C-B356-32FA8E8218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1690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52" name="组合 51">
                        <a:extLst>
                          <a:ext uri="{FF2B5EF4-FFF2-40B4-BE49-F238E27FC236}">
                            <a16:creationId xmlns:a16="http://schemas.microsoft.com/office/drawing/2014/main" id="{781DDDC9-A136-7BEF-2CD5-9120F61710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56" name="矩形 55">
                          <a:extLst>
                            <a:ext uri="{FF2B5EF4-FFF2-40B4-BE49-F238E27FC236}">
                              <a16:creationId xmlns:a16="http://schemas.microsoft.com/office/drawing/2014/main" id="{BCA1E8A0-7E18-F438-DB46-D40B374A8A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57" name="矩形 56">
                          <a:extLst>
                            <a:ext uri="{FF2B5EF4-FFF2-40B4-BE49-F238E27FC236}">
                              <a16:creationId xmlns:a16="http://schemas.microsoft.com/office/drawing/2014/main" id="{7F267ED1-3F40-2433-C691-315B3D7E84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53" name="组合 52">
                        <a:extLst>
                          <a:ext uri="{FF2B5EF4-FFF2-40B4-BE49-F238E27FC236}">
                            <a16:creationId xmlns:a16="http://schemas.microsoft.com/office/drawing/2014/main" id="{06094989-6E80-CF00-B0E0-826D0F4955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54" name="矩形 53">
                          <a:extLst>
                            <a:ext uri="{FF2B5EF4-FFF2-40B4-BE49-F238E27FC236}">
                              <a16:creationId xmlns:a16="http://schemas.microsoft.com/office/drawing/2014/main" id="{3A4B01E7-7279-B571-2F38-E5F78A9235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55" name="矩形 54">
                          <a:extLst>
                            <a:ext uri="{FF2B5EF4-FFF2-40B4-BE49-F238E27FC236}">
                              <a16:creationId xmlns:a16="http://schemas.microsoft.com/office/drawing/2014/main" id="{C3473616-4868-8B36-3D56-09E59B469D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B08EF19B-4F37-4A83-468C-C59573167766}"/>
                  </a:ext>
                </a:extLst>
              </p:cNvPr>
              <p:cNvGrpSpPr/>
              <p:nvPr/>
            </p:nvGrpSpPr>
            <p:grpSpPr>
              <a:xfrm>
                <a:off x="1455174" y="2871021"/>
                <a:ext cx="2753032" cy="1140544"/>
                <a:chOff x="1455174" y="1730477"/>
                <a:chExt cx="2753032" cy="1140544"/>
              </a:xfrm>
              <a:grpFill/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E80E0B78-5F3F-FF5E-827E-A4BC962B1F97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570272"/>
                  <a:chOff x="1455174" y="1730477"/>
                  <a:chExt cx="2753032" cy="570272"/>
                </a:xfrm>
                <a:grpFill/>
              </p:grpSpPr>
              <p:grpSp>
                <p:nvGrpSpPr>
                  <p:cNvPr id="112" name="组合 111">
                    <a:extLst>
                      <a:ext uri="{FF2B5EF4-FFF2-40B4-BE49-F238E27FC236}">
                        <a16:creationId xmlns:a16="http://schemas.microsoft.com/office/drawing/2014/main" id="{8C0AC10E-5A00-A66E-0129-DCC2DF15A03D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2753032" cy="285136"/>
                    <a:chOff x="1455174" y="1730477"/>
                    <a:chExt cx="2753032" cy="285136"/>
                  </a:xfrm>
                  <a:grpFill/>
                </p:grpSpPr>
                <p:grpSp>
                  <p:nvGrpSpPr>
                    <p:cNvPr id="128" name="组合 127">
                      <a:extLst>
                        <a:ext uri="{FF2B5EF4-FFF2-40B4-BE49-F238E27FC236}">
                          <a16:creationId xmlns:a16="http://schemas.microsoft.com/office/drawing/2014/main" id="{430BFD70-777E-2F05-2131-724AC3B2E8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136" name="组合 135">
                        <a:extLst>
                          <a:ext uri="{FF2B5EF4-FFF2-40B4-BE49-F238E27FC236}">
                            <a16:creationId xmlns:a16="http://schemas.microsoft.com/office/drawing/2014/main" id="{1ED3B279-8911-A288-12E8-F7C92BCEF3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40" name="矩形 139">
                          <a:extLst>
                            <a:ext uri="{FF2B5EF4-FFF2-40B4-BE49-F238E27FC236}">
                              <a16:creationId xmlns:a16="http://schemas.microsoft.com/office/drawing/2014/main" id="{8F01C69B-10FA-C0EE-4040-6C71CFB36E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1" name="矩形 140">
                          <a:extLst>
                            <a:ext uri="{FF2B5EF4-FFF2-40B4-BE49-F238E27FC236}">
                              <a16:creationId xmlns:a16="http://schemas.microsoft.com/office/drawing/2014/main" id="{D9BE2C46-1FF8-B977-1BC3-F3ABE6A1DC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37" name="组合 136">
                        <a:extLst>
                          <a:ext uri="{FF2B5EF4-FFF2-40B4-BE49-F238E27FC236}">
                            <a16:creationId xmlns:a16="http://schemas.microsoft.com/office/drawing/2014/main" id="{D68462C9-FACC-004E-EC8D-1357BC0347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38" name="矩形 137">
                          <a:extLst>
                            <a:ext uri="{FF2B5EF4-FFF2-40B4-BE49-F238E27FC236}">
                              <a16:creationId xmlns:a16="http://schemas.microsoft.com/office/drawing/2014/main" id="{9115959A-E6A5-C9CC-4B57-B0BB410B5D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39" name="矩形 138">
                          <a:extLst>
                            <a:ext uri="{FF2B5EF4-FFF2-40B4-BE49-F238E27FC236}">
                              <a16:creationId xmlns:a16="http://schemas.microsoft.com/office/drawing/2014/main" id="{217616B5-A180-DF47-FEA4-4297501195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29" name="组合 128">
                      <a:extLst>
                        <a:ext uri="{FF2B5EF4-FFF2-40B4-BE49-F238E27FC236}">
                          <a16:creationId xmlns:a16="http://schemas.microsoft.com/office/drawing/2014/main" id="{A159CC65-5AC8-438E-D70F-237F8F275F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1690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130" name="组合 129">
                        <a:extLst>
                          <a:ext uri="{FF2B5EF4-FFF2-40B4-BE49-F238E27FC236}">
                            <a16:creationId xmlns:a16="http://schemas.microsoft.com/office/drawing/2014/main" id="{43145572-A973-81A5-FF9B-C26FC650F5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34" name="矩形 133">
                          <a:extLst>
                            <a:ext uri="{FF2B5EF4-FFF2-40B4-BE49-F238E27FC236}">
                              <a16:creationId xmlns:a16="http://schemas.microsoft.com/office/drawing/2014/main" id="{2BAD75C9-DE6B-9BC2-B451-4B4701AABC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35" name="矩形 134">
                          <a:extLst>
                            <a:ext uri="{FF2B5EF4-FFF2-40B4-BE49-F238E27FC236}">
                              <a16:creationId xmlns:a16="http://schemas.microsoft.com/office/drawing/2014/main" id="{EED3AD42-DF47-7B16-D25E-536190435E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31" name="组合 130">
                        <a:extLst>
                          <a:ext uri="{FF2B5EF4-FFF2-40B4-BE49-F238E27FC236}">
                            <a16:creationId xmlns:a16="http://schemas.microsoft.com/office/drawing/2014/main" id="{01DC1236-E4E6-9CB6-44A5-5E9B8DBD9A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32" name="矩形 131">
                          <a:extLst>
                            <a:ext uri="{FF2B5EF4-FFF2-40B4-BE49-F238E27FC236}">
                              <a16:creationId xmlns:a16="http://schemas.microsoft.com/office/drawing/2014/main" id="{D5048E2F-A18A-7AC9-E383-FB1214CCB1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33" name="矩形 132">
                          <a:extLst>
                            <a:ext uri="{FF2B5EF4-FFF2-40B4-BE49-F238E27FC236}">
                              <a16:creationId xmlns:a16="http://schemas.microsoft.com/office/drawing/2014/main" id="{CCBF64C1-6629-68F0-20CD-1761A8DB7C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113" name="组合 112">
                    <a:extLst>
                      <a:ext uri="{FF2B5EF4-FFF2-40B4-BE49-F238E27FC236}">
                        <a16:creationId xmlns:a16="http://schemas.microsoft.com/office/drawing/2014/main" id="{76574581-3C1D-2EF2-374F-9DC75D079E30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2015613"/>
                    <a:ext cx="2753032" cy="285136"/>
                    <a:chOff x="1455174" y="1730477"/>
                    <a:chExt cx="2753032" cy="285136"/>
                  </a:xfrm>
                  <a:grpFill/>
                </p:grpSpPr>
                <p:grpSp>
                  <p:nvGrpSpPr>
                    <p:cNvPr id="114" name="组合 113">
                      <a:extLst>
                        <a:ext uri="{FF2B5EF4-FFF2-40B4-BE49-F238E27FC236}">
                          <a16:creationId xmlns:a16="http://schemas.microsoft.com/office/drawing/2014/main" id="{BF46CB35-6B33-602B-5990-F5D60D3AEF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122" name="组合 121">
                        <a:extLst>
                          <a:ext uri="{FF2B5EF4-FFF2-40B4-BE49-F238E27FC236}">
                            <a16:creationId xmlns:a16="http://schemas.microsoft.com/office/drawing/2014/main" id="{5144E45D-8637-2B58-926A-7E4C95ABF6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26" name="矩形 125">
                          <a:extLst>
                            <a:ext uri="{FF2B5EF4-FFF2-40B4-BE49-F238E27FC236}">
                              <a16:creationId xmlns:a16="http://schemas.microsoft.com/office/drawing/2014/main" id="{4487DAC7-3FF1-382D-0593-F07133FCF3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7" name="矩形 126">
                          <a:extLst>
                            <a:ext uri="{FF2B5EF4-FFF2-40B4-BE49-F238E27FC236}">
                              <a16:creationId xmlns:a16="http://schemas.microsoft.com/office/drawing/2014/main" id="{E22C867F-5692-C33B-5258-D815AEA865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23" name="组合 122">
                        <a:extLst>
                          <a:ext uri="{FF2B5EF4-FFF2-40B4-BE49-F238E27FC236}">
                            <a16:creationId xmlns:a16="http://schemas.microsoft.com/office/drawing/2014/main" id="{7F07D2A9-7F55-B45D-2776-5742DE7B19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24" name="矩形 123">
                          <a:extLst>
                            <a:ext uri="{FF2B5EF4-FFF2-40B4-BE49-F238E27FC236}">
                              <a16:creationId xmlns:a16="http://schemas.microsoft.com/office/drawing/2014/main" id="{683E5C60-ED6B-5D6C-6874-6DBCB2EFA0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5" name="矩形 124">
                          <a:extLst>
                            <a:ext uri="{FF2B5EF4-FFF2-40B4-BE49-F238E27FC236}">
                              <a16:creationId xmlns:a16="http://schemas.microsoft.com/office/drawing/2014/main" id="{0EA1B429-D308-E106-A276-0E5F006BC5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15" name="组合 114">
                      <a:extLst>
                        <a:ext uri="{FF2B5EF4-FFF2-40B4-BE49-F238E27FC236}">
                          <a16:creationId xmlns:a16="http://schemas.microsoft.com/office/drawing/2014/main" id="{84B2ED13-2CFC-6DA1-EFC8-8DACE54505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1690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116" name="组合 115">
                        <a:extLst>
                          <a:ext uri="{FF2B5EF4-FFF2-40B4-BE49-F238E27FC236}">
                            <a16:creationId xmlns:a16="http://schemas.microsoft.com/office/drawing/2014/main" id="{0D11B6EF-81E1-88C4-39F2-DE9301057B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20" name="矩形 119">
                          <a:extLst>
                            <a:ext uri="{FF2B5EF4-FFF2-40B4-BE49-F238E27FC236}">
                              <a16:creationId xmlns:a16="http://schemas.microsoft.com/office/drawing/2014/main" id="{20969ED4-533D-042F-5640-0C1C9F0DE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1" name="矩形 120">
                          <a:extLst>
                            <a:ext uri="{FF2B5EF4-FFF2-40B4-BE49-F238E27FC236}">
                              <a16:creationId xmlns:a16="http://schemas.microsoft.com/office/drawing/2014/main" id="{F7E04BE9-A13B-F815-0903-1ECA4629B2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17" name="组合 116">
                        <a:extLst>
                          <a:ext uri="{FF2B5EF4-FFF2-40B4-BE49-F238E27FC236}">
                            <a16:creationId xmlns:a16="http://schemas.microsoft.com/office/drawing/2014/main" id="{6774E3DA-7A60-CACD-5800-FDEC545EF8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18" name="矩形 117">
                          <a:extLst>
                            <a:ext uri="{FF2B5EF4-FFF2-40B4-BE49-F238E27FC236}">
                              <a16:creationId xmlns:a16="http://schemas.microsoft.com/office/drawing/2014/main" id="{A0E827D2-F605-A311-1E10-9CEC781AD0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19" name="矩形 118">
                          <a:extLst>
                            <a:ext uri="{FF2B5EF4-FFF2-40B4-BE49-F238E27FC236}">
                              <a16:creationId xmlns:a16="http://schemas.microsoft.com/office/drawing/2014/main" id="{6771BD12-227A-582C-2F91-88204F0BA2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413F6181-C0B9-09EC-50B4-927B0103E01E}"/>
                    </a:ext>
                  </a:extLst>
                </p:cNvPr>
                <p:cNvGrpSpPr/>
                <p:nvPr/>
              </p:nvGrpSpPr>
              <p:grpSpPr>
                <a:xfrm>
                  <a:off x="1455174" y="2300749"/>
                  <a:ext cx="2753032" cy="570272"/>
                  <a:chOff x="1455174" y="1730477"/>
                  <a:chExt cx="2753032" cy="570272"/>
                </a:xfrm>
                <a:grpFill/>
              </p:grpSpPr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93AE97BB-C809-23FC-73E7-2E8C171189C4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2753032" cy="285136"/>
                    <a:chOff x="1455174" y="1730477"/>
                    <a:chExt cx="2753032" cy="285136"/>
                  </a:xfrm>
                  <a:grpFill/>
                </p:grpSpPr>
                <p:grpSp>
                  <p:nvGrpSpPr>
                    <p:cNvPr id="98" name="组合 97">
                      <a:extLst>
                        <a:ext uri="{FF2B5EF4-FFF2-40B4-BE49-F238E27FC236}">
                          <a16:creationId xmlns:a16="http://schemas.microsoft.com/office/drawing/2014/main" id="{925E4F18-52D0-A3E7-C14B-C8D134AAF9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106" name="组合 105">
                        <a:extLst>
                          <a:ext uri="{FF2B5EF4-FFF2-40B4-BE49-F238E27FC236}">
                            <a16:creationId xmlns:a16="http://schemas.microsoft.com/office/drawing/2014/main" id="{17FF73C7-F0A1-BA68-C822-25C3480A74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10" name="矩形 109">
                          <a:extLst>
                            <a:ext uri="{FF2B5EF4-FFF2-40B4-BE49-F238E27FC236}">
                              <a16:creationId xmlns:a16="http://schemas.microsoft.com/office/drawing/2014/main" id="{70D818BC-FCB1-FB51-A3E6-49BD06E478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11" name="矩形 110">
                          <a:extLst>
                            <a:ext uri="{FF2B5EF4-FFF2-40B4-BE49-F238E27FC236}">
                              <a16:creationId xmlns:a16="http://schemas.microsoft.com/office/drawing/2014/main" id="{A0D7F70D-1809-3B10-B581-10E6CE17B5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07" name="组合 106">
                        <a:extLst>
                          <a:ext uri="{FF2B5EF4-FFF2-40B4-BE49-F238E27FC236}">
                            <a16:creationId xmlns:a16="http://schemas.microsoft.com/office/drawing/2014/main" id="{729C84D7-633F-739F-D423-93537C95D4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08" name="矩形 107">
                          <a:extLst>
                            <a:ext uri="{FF2B5EF4-FFF2-40B4-BE49-F238E27FC236}">
                              <a16:creationId xmlns:a16="http://schemas.microsoft.com/office/drawing/2014/main" id="{9B8B5DBE-9194-1527-1F11-B8F0A56F56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09" name="矩形 108">
                          <a:extLst>
                            <a:ext uri="{FF2B5EF4-FFF2-40B4-BE49-F238E27FC236}">
                              <a16:creationId xmlns:a16="http://schemas.microsoft.com/office/drawing/2014/main" id="{1B5B7739-7E10-A0E3-7B2A-4265551C2D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99" name="组合 98">
                      <a:extLst>
                        <a:ext uri="{FF2B5EF4-FFF2-40B4-BE49-F238E27FC236}">
                          <a16:creationId xmlns:a16="http://schemas.microsoft.com/office/drawing/2014/main" id="{8AEA163D-4EC8-D010-BCD3-B88AF41D6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1690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100" name="组合 99">
                        <a:extLst>
                          <a:ext uri="{FF2B5EF4-FFF2-40B4-BE49-F238E27FC236}">
                            <a16:creationId xmlns:a16="http://schemas.microsoft.com/office/drawing/2014/main" id="{75626C29-C17E-F55F-3EFC-185CC1289E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04" name="矩形 103">
                          <a:extLst>
                            <a:ext uri="{FF2B5EF4-FFF2-40B4-BE49-F238E27FC236}">
                              <a16:creationId xmlns:a16="http://schemas.microsoft.com/office/drawing/2014/main" id="{024FE64F-2762-BA7B-0EEC-5C1AE17060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05" name="矩形 104">
                          <a:extLst>
                            <a:ext uri="{FF2B5EF4-FFF2-40B4-BE49-F238E27FC236}">
                              <a16:creationId xmlns:a16="http://schemas.microsoft.com/office/drawing/2014/main" id="{4169B21E-EE4A-4844-BD4F-1AB81AC674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01" name="组合 100">
                        <a:extLst>
                          <a:ext uri="{FF2B5EF4-FFF2-40B4-BE49-F238E27FC236}">
                            <a16:creationId xmlns:a16="http://schemas.microsoft.com/office/drawing/2014/main" id="{8E22DDBD-C3F7-A5D6-ED48-9CC9D5F7FC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02" name="矩形 101">
                          <a:extLst>
                            <a:ext uri="{FF2B5EF4-FFF2-40B4-BE49-F238E27FC236}">
                              <a16:creationId xmlns:a16="http://schemas.microsoft.com/office/drawing/2014/main" id="{1BCA32A9-1A37-7512-35CC-FFE038A79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03" name="矩形 102">
                          <a:extLst>
                            <a:ext uri="{FF2B5EF4-FFF2-40B4-BE49-F238E27FC236}">
                              <a16:creationId xmlns:a16="http://schemas.microsoft.com/office/drawing/2014/main" id="{9EE9DD5A-3024-C1A8-1AF9-7074C3BF1E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83" name="组合 82">
                    <a:extLst>
                      <a:ext uri="{FF2B5EF4-FFF2-40B4-BE49-F238E27FC236}">
                        <a16:creationId xmlns:a16="http://schemas.microsoft.com/office/drawing/2014/main" id="{0643AE7E-005E-60C8-9322-E5655E14883B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2015613"/>
                    <a:ext cx="2753032" cy="285136"/>
                    <a:chOff x="1455174" y="1730477"/>
                    <a:chExt cx="2753032" cy="285136"/>
                  </a:xfrm>
                  <a:grpFill/>
                </p:grpSpPr>
                <p:grpSp>
                  <p:nvGrpSpPr>
                    <p:cNvPr id="84" name="组合 83">
                      <a:extLst>
                        <a:ext uri="{FF2B5EF4-FFF2-40B4-BE49-F238E27FC236}">
                          <a16:creationId xmlns:a16="http://schemas.microsoft.com/office/drawing/2014/main" id="{2DC94F6B-DF1B-43DD-2639-A44AE3197A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92" name="组合 91">
                        <a:extLst>
                          <a:ext uri="{FF2B5EF4-FFF2-40B4-BE49-F238E27FC236}">
                            <a16:creationId xmlns:a16="http://schemas.microsoft.com/office/drawing/2014/main" id="{E3482C75-DDC9-D456-7095-915A0ED31E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96" name="矩形 95">
                          <a:extLst>
                            <a:ext uri="{FF2B5EF4-FFF2-40B4-BE49-F238E27FC236}">
                              <a16:creationId xmlns:a16="http://schemas.microsoft.com/office/drawing/2014/main" id="{18067DFC-6D3B-EB66-F168-923F99EC81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97" name="矩形 96">
                          <a:extLst>
                            <a:ext uri="{FF2B5EF4-FFF2-40B4-BE49-F238E27FC236}">
                              <a16:creationId xmlns:a16="http://schemas.microsoft.com/office/drawing/2014/main" id="{D9926656-00A8-6249-6EF9-EB1E7DEB32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93" name="组合 92">
                        <a:extLst>
                          <a:ext uri="{FF2B5EF4-FFF2-40B4-BE49-F238E27FC236}">
                            <a16:creationId xmlns:a16="http://schemas.microsoft.com/office/drawing/2014/main" id="{22AD03EA-0FEA-9D69-3F47-A66DF98C94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94" name="矩形 93">
                          <a:extLst>
                            <a:ext uri="{FF2B5EF4-FFF2-40B4-BE49-F238E27FC236}">
                              <a16:creationId xmlns:a16="http://schemas.microsoft.com/office/drawing/2014/main" id="{EE487D3C-5F7A-2CBB-057C-C43F462319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95" name="矩形 94">
                          <a:extLst>
                            <a:ext uri="{FF2B5EF4-FFF2-40B4-BE49-F238E27FC236}">
                              <a16:creationId xmlns:a16="http://schemas.microsoft.com/office/drawing/2014/main" id="{8FE54612-C83D-CD47-60B8-CE8B8E6DA7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85" name="组合 84">
                      <a:extLst>
                        <a:ext uri="{FF2B5EF4-FFF2-40B4-BE49-F238E27FC236}">
                          <a16:creationId xmlns:a16="http://schemas.microsoft.com/office/drawing/2014/main" id="{5AB62AF8-AD74-BDAC-A938-1E301A134C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1690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86" name="组合 85">
                        <a:extLst>
                          <a:ext uri="{FF2B5EF4-FFF2-40B4-BE49-F238E27FC236}">
                            <a16:creationId xmlns:a16="http://schemas.microsoft.com/office/drawing/2014/main" id="{C6997575-A41A-30D1-5ABB-618FD009EC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90" name="矩形 89">
                          <a:extLst>
                            <a:ext uri="{FF2B5EF4-FFF2-40B4-BE49-F238E27FC236}">
                              <a16:creationId xmlns:a16="http://schemas.microsoft.com/office/drawing/2014/main" id="{21E70C80-CB5F-8814-1EF8-2C65BDA059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91" name="矩形 90">
                          <a:extLst>
                            <a:ext uri="{FF2B5EF4-FFF2-40B4-BE49-F238E27FC236}">
                              <a16:creationId xmlns:a16="http://schemas.microsoft.com/office/drawing/2014/main" id="{F71D6FD5-70CA-8F97-97C2-4A327666E4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87" name="组合 86">
                        <a:extLst>
                          <a:ext uri="{FF2B5EF4-FFF2-40B4-BE49-F238E27FC236}">
                            <a16:creationId xmlns:a16="http://schemas.microsoft.com/office/drawing/2014/main" id="{9E337C69-6185-3183-A4D9-761DF3F8C4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88" name="矩形 87">
                          <a:extLst>
                            <a:ext uri="{FF2B5EF4-FFF2-40B4-BE49-F238E27FC236}">
                              <a16:creationId xmlns:a16="http://schemas.microsoft.com/office/drawing/2014/main" id="{6488B989-10A7-EE0F-F5D4-3ECF93E799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89" name="矩形 88">
                          <a:extLst>
                            <a:ext uri="{FF2B5EF4-FFF2-40B4-BE49-F238E27FC236}">
                              <a16:creationId xmlns:a16="http://schemas.microsoft.com/office/drawing/2014/main" id="{C26EADE2-CD55-173D-7D03-D2CEAF4FEA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7F7FDF11-E786-E3D1-D470-C582764CB133}"/>
                  </a:ext>
                </a:extLst>
              </p:cNvPr>
              <p:cNvGrpSpPr/>
              <p:nvPr/>
            </p:nvGrpSpPr>
            <p:grpSpPr>
              <a:xfrm>
                <a:off x="1455174" y="4011565"/>
                <a:ext cx="2753032" cy="1140544"/>
                <a:chOff x="1455174" y="1730477"/>
                <a:chExt cx="2753032" cy="1140544"/>
              </a:xfrm>
              <a:grpFill/>
            </p:grpSpPr>
            <p:grpSp>
              <p:nvGrpSpPr>
                <p:cNvPr id="143" name="组合 142">
                  <a:extLst>
                    <a:ext uri="{FF2B5EF4-FFF2-40B4-BE49-F238E27FC236}">
                      <a16:creationId xmlns:a16="http://schemas.microsoft.com/office/drawing/2014/main" id="{0CB4D9B3-9C4C-C567-ECAC-60969C18BB06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570272"/>
                  <a:chOff x="1455174" y="1730477"/>
                  <a:chExt cx="2753032" cy="570272"/>
                </a:xfrm>
                <a:grpFill/>
              </p:grpSpPr>
              <p:grpSp>
                <p:nvGrpSpPr>
                  <p:cNvPr id="175" name="组合 174">
                    <a:extLst>
                      <a:ext uri="{FF2B5EF4-FFF2-40B4-BE49-F238E27FC236}">
                        <a16:creationId xmlns:a16="http://schemas.microsoft.com/office/drawing/2014/main" id="{8CE148BB-0FC7-6814-BDCA-7112398AB803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2753032" cy="285136"/>
                    <a:chOff x="1455174" y="1730477"/>
                    <a:chExt cx="2753032" cy="285136"/>
                  </a:xfrm>
                  <a:grpFill/>
                </p:grpSpPr>
                <p:grpSp>
                  <p:nvGrpSpPr>
                    <p:cNvPr id="191" name="组合 190">
                      <a:extLst>
                        <a:ext uri="{FF2B5EF4-FFF2-40B4-BE49-F238E27FC236}">
                          <a16:creationId xmlns:a16="http://schemas.microsoft.com/office/drawing/2014/main" id="{1D9CEC90-CF58-5BE4-AE05-340153FC0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199" name="组合 198">
                        <a:extLst>
                          <a:ext uri="{FF2B5EF4-FFF2-40B4-BE49-F238E27FC236}">
                            <a16:creationId xmlns:a16="http://schemas.microsoft.com/office/drawing/2014/main" id="{447742F8-C38A-19C6-20EA-E224D056F5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203" name="矩形 202">
                          <a:extLst>
                            <a:ext uri="{FF2B5EF4-FFF2-40B4-BE49-F238E27FC236}">
                              <a16:creationId xmlns:a16="http://schemas.microsoft.com/office/drawing/2014/main" id="{80A890DC-9E38-12FC-D7EF-D397A5FF82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04" name="矩形 203">
                          <a:extLst>
                            <a:ext uri="{FF2B5EF4-FFF2-40B4-BE49-F238E27FC236}">
                              <a16:creationId xmlns:a16="http://schemas.microsoft.com/office/drawing/2014/main" id="{27CDD08B-BBEB-4854-4258-A337EB2CE7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00" name="组合 199">
                        <a:extLst>
                          <a:ext uri="{FF2B5EF4-FFF2-40B4-BE49-F238E27FC236}">
                            <a16:creationId xmlns:a16="http://schemas.microsoft.com/office/drawing/2014/main" id="{3ABC285B-99FE-43F2-3DE8-402532A890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201" name="矩形 200">
                          <a:extLst>
                            <a:ext uri="{FF2B5EF4-FFF2-40B4-BE49-F238E27FC236}">
                              <a16:creationId xmlns:a16="http://schemas.microsoft.com/office/drawing/2014/main" id="{23E14F95-1960-57F3-57F5-426F99080B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02" name="矩形 201">
                          <a:extLst>
                            <a:ext uri="{FF2B5EF4-FFF2-40B4-BE49-F238E27FC236}">
                              <a16:creationId xmlns:a16="http://schemas.microsoft.com/office/drawing/2014/main" id="{13B17152-60FB-974E-0D10-CB7D9F52AA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92" name="组合 191">
                      <a:extLst>
                        <a:ext uri="{FF2B5EF4-FFF2-40B4-BE49-F238E27FC236}">
                          <a16:creationId xmlns:a16="http://schemas.microsoft.com/office/drawing/2014/main" id="{51205659-FDEA-D4C3-D36A-47F45EB7D4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1690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193" name="组合 192">
                        <a:extLst>
                          <a:ext uri="{FF2B5EF4-FFF2-40B4-BE49-F238E27FC236}">
                            <a16:creationId xmlns:a16="http://schemas.microsoft.com/office/drawing/2014/main" id="{CF9B4DC7-F8AA-9284-A9F0-76F7A06E02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97" name="矩形 196">
                          <a:extLst>
                            <a:ext uri="{FF2B5EF4-FFF2-40B4-BE49-F238E27FC236}">
                              <a16:creationId xmlns:a16="http://schemas.microsoft.com/office/drawing/2014/main" id="{2004BADE-3AC1-2FCF-6C18-EB570AFB28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8" name="矩形 197">
                          <a:extLst>
                            <a:ext uri="{FF2B5EF4-FFF2-40B4-BE49-F238E27FC236}">
                              <a16:creationId xmlns:a16="http://schemas.microsoft.com/office/drawing/2014/main" id="{524833E4-B236-0CB4-8DD2-4FFB0EE29D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94" name="组合 193">
                        <a:extLst>
                          <a:ext uri="{FF2B5EF4-FFF2-40B4-BE49-F238E27FC236}">
                            <a16:creationId xmlns:a16="http://schemas.microsoft.com/office/drawing/2014/main" id="{2C6E9BE8-6F07-FD87-2869-6764E621AD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95" name="矩形 194">
                          <a:extLst>
                            <a:ext uri="{FF2B5EF4-FFF2-40B4-BE49-F238E27FC236}">
                              <a16:creationId xmlns:a16="http://schemas.microsoft.com/office/drawing/2014/main" id="{FD7C597B-B1AF-80B2-B710-5AC79F5C8F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6" name="矩形 195">
                          <a:extLst>
                            <a:ext uri="{FF2B5EF4-FFF2-40B4-BE49-F238E27FC236}">
                              <a16:creationId xmlns:a16="http://schemas.microsoft.com/office/drawing/2014/main" id="{64759656-E53F-6F1F-D84B-8B62FEB2F1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176" name="组合 175">
                    <a:extLst>
                      <a:ext uri="{FF2B5EF4-FFF2-40B4-BE49-F238E27FC236}">
                        <a16:creationId xmlns:a16="http://schemas.microsoft.com/office/drawing/2014/main" id="{AFFE5425-56D3-2CD7-14A0-540FDE203BFB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2015613"/>
                    <a:ext cx="2753032" cy="285136"/>
                    <a:chOff x="1455174" y="1730477"/>
                    <a:chExt cx="2753032" cy="285136"/>
                  </a:xfrm>
                  <a:grpFill/>
                </p:grpSpPr>
                <p:grpSp>
                  <p:nvGrpSpPr>
                    <p:cNvPr id="177" name="组合 176">
                      <a:extLst>
                        <a:ext uri="{FF2B5EF4-FFF2-40B4-BE49-F238E27FC236}">
                          <a16:creationId xmlns:a16="http://schemas.microsoft.com/office/drawing/2014/main" id="{0777105C-9B73-9DE1-65CC-A1BE81A41D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185" name="组合 184">
                        <a:extLst>
                          <a:ext uri="{FF2B5EF4-FFF2-40B4-BE49-F238E27FC236}">
                            <a16:creationId xmlns:a16="http://schemas.microsoft.com/office/drawing/2014/main" id="{DDC5134B-3E32-26B1-79EC-135342901A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89" name="矩形 188">
                          <a:extLst>
                            <a:ext uri="{FF2B5EF4-FFF2-40B4-BE49-F238E27FC236}">
                              <a16:creationId xmlns:a16="http://schemas.microsoft.com/office/drawing/2014/main" id="{37F5404D-E947-6F51-4358-6F809E67BE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0" name="矩形 189">
                          <a:extLst>
                            <a:ext uri="{FF2B5EF4-FFF2-40B4-BE49-F238E27FC236}">
                              <a16:creationId xmlns:a16="http://schemas.microsoft.com/office/drawing/2014/main" id="{5D2E9184-44C3-769F-C651-A18ACE8734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86" name="组合 185">
                        <a:extLst>
                          <a:ext uri="{FF2B5EF4-FFF2-40B4-BE49-F238E27FC236}">
                            <a16:creationId xmlns:a16="http://schemas.microsoft.com/office/drawing/2014/main" id="{EDFD07B9-909D-65DB-847A-45E510BAE9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87" name="矩形 186">
                          <a:extLst>
                            <a:ext uri="{FF2B5EF4-FFF2-40B4-BE49-F238E27FC236}">
                              <a16:creationId xmlns:a16="http://schemas.microsoft.com/office/drawing/2014/main" id="{EF0FB653-BD60-D4FA-7435-14BB41965B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88" name="矩形 187">
                          <a:extLst>
                            <a:ext uri="{FF2B5EF4-FFF2-40B4-BE49-F238E27FC236}">
                              <a16:creationId xmlns:a16="http://schemas.microsoft.com/office/drawing/2014/main" id="{5D651F37-6C51-D4F4-ADFF-15DE1E3FFD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78" name="组合 177">
                      <a:extLst>
                        <a:ext uri="{FF2B5EF4-FFF2-40B4-BE49-F238E27FC236}">
                          <a16:creationId xmlns:a16="http://schemas.microsoft.com/office/drawing/2014/main" id="{FE7BF63D-2C9B-EB3B-2400-8DD08CC9F6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1690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179" name="组合 178">
                        <a:extLst>
                          <a:ext uri="{FF2B5EF4-FFF2-40B4-BE49-F238E27FC236}">
                            <a16:creationId xmlns:a16="http://schemas.microsoft.com/office/drawing/2014/main" id="{EF3AAA96-0521-BFB8-3D7C-27C3721DF7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83" name="矩形 182">
                          <a:extLst>
                            <a:ext uri="{FF2B5EF4-FFF2-40B4-BE49-F238E27FC236}">
                              <a16:creationId xmlns:a16="http://schemas.microsoft.com/office/drawing/2014/main" id="{6A768529-45E2-A89E-4E8E-2393FB17D1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84" name="矩形 183">
                          <a:extLst>
                            <a:ext uri="{FF2B5EF4-FFF2-40B4-BE49-F238E27FC236}">
                              <a16:creationId xmlns:a16="http://schemas.microsoft.com/office/drawing/2014/main" id="{4A73EFE3-9692-D808-07AC-48B6CA5790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80" name="组合 179">
                        <a:extLst>
                          <a:ext uri="{FF2B5EF4-FFF2-40B4-BE49-F238E27FC236}">
                            <a16:creationId xmlns:a16="http://schemas.microsoft.com/office/drawing/2014/main" id="{07BFA1D2-7643-5BFF-A207-2CACC4FFCB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81" name="矩形 180">
                          <a:extLst>
                            <a:ext uri="{FF2B5EF4-FFF2-40B4-BE49-F238E27FC236}">
                              <a16:creationId xmlns:a16="http://schemas.microsoft.com/office/drawing/2014/main" id="{CB5EF7D8-293F-BC4C-E548-8F7455D182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82" name="矩形 181">
                          <a:extLst>
                            <a:ext uri="{FF2B5EF4-FFF2-40B4-BE49-F238E27FC236}">
                              <a16:creationId xmlns:a16="http://schemas.microsoft.com/office/drawing/2014/main" id="{29F7D204-067F-1A60-59DE-1FD5A043F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CB43E9B2-795E-9C8A-9E1D-9D0F43D098A5}"/>
                    </a:ext>
                  </a:extLst>
                </p:cNvPr>
                <p:cNvGrpSpPr/>
                <p:nvPr/>
              </p:nvGrpSpPr>
              <p:grpSpPr>
                <a:xfrm>
                  <a:off x="1455174" y="2300749"/>
                  <a:ext cx="2753032" cy="570272"/>
                  <a:chOff x="1455174" y="1730477"/>
                  <a:chExt cx="2753032" cy="570272"/>
                </a:xfrm>
                <a:grpFill/>
              </p:grpSpPr>
              <p:grpSp>
                <p:nvGrpSpPr>
                  <p:cNvPr id="145" name="组合 144">
                    <a:extLst>
                      <a:ext uri="{FF2B5EF4-FFF2-40B4-BE49-F238E27FC236}">
                        <a16:creationId xmlns:a16="http://schemas.microsoft.com/office/drawing/2014/main" id="{82AEA25A-5A1E-516F-B1FC-CE1E8AE5ADDE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2753032" cy="285136"/>
                    <a:chOff x="1455174" y="1730477"/>
                    <a:chExt cx="2753032" cy="285136"/>
                  </a:xfrm>
                  <a:grpFill/>
                </p:grpSpPr>
                <p:grpSp>
                  <p:nvGrpSpPr>
                    <p:cNvPr id="161" name="组合 160">
                      <a:extLst>
                        <a:ext uri="{FF2B5EF4-FFF2-40B4-BE49-F238E27FC236}">
                          <a16:creationId xmlns:a16="http://schemas.microsoft.com/office/drawing/2014/main" id="{B33D65AA-AE0E-67BE-0903-B72B253481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169" name="组合 168">
                        <a:extLst>
                          <a:ext uri="{FF2B5EF4-FFF2-40B4-BE49-F238E27FC236}">
                            <a16:creationId xmlns:a16="http://schemas.microsoft.com/office/drawing/2014/main" id="{BD7F415A-ED18-6FCC-787C-AA7A50D720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73" name="矩形 172">
                          <a:extLst>
                            <a:ext uri="{FF2B5EF4-FFF2-40B4-BE49-F238E27FC236}">
                              <a16:creationId xmlns:a16="http://schemas.microsoft.com/office/drawing/2014/main" id="{2A3452EE-61A5-2649-0AD2-5D8E81BC9F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4" name="矩形 173">
                          <a:extLst>
                            <a:ext uri="{FF2B5EF4-FFF2-40B4-BE49-F238E27FC236}">
                              <a16:creationId xmlns:a16="http://schemas.microsoft.com/office/drawing/2014/main" id="{43FA0C10-5535-AECC-77DA-8A6920B35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70" name="组合 169">
                        <a:extLst>
                          <a:ext uri="{FF2B5EF4-FFF2-40B4-BE49-F238E27FC236}">
                            <a16:creationId xmlns:a16="http://schemas.microsoft.com/office/drawing/2014/main" id="{E9538882-AB8A-5DCF-E7D0-81501629CA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71" name="矩形 170">
                          <a:extLst>
                            <a:ext uri="{FF2B5EF4-FFF2-40B4-BE49-F238E27FC236}">
                              <a16:creationId xmlns:a16="http://schemas.microsoft.com/office/drawing/2014/main" id="{6F39B633-F4C7-1E92-CEE5-930E433EB5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2" name="矩形 171">
                          <a:extLst>
                            <a:ext uri="{FF2B5EF4-FFF2-40B4-BE49-F238E27FC236}">
                              <a16:creationId xmlns:a16="http://schemas.microsoft.com/office/drawing/2014/main" id="{FE1D29DA-BBBC-0609-CF71-07BDF8F517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62" name="组合 161">
                      <a:extLst>
                        <a:ext uri="{FF2B5EF4-FFF2-40B4-BE49-F238E27FC236}">
                          <a16:creationId xmlns:a16="http://schemas.microsoft.com/office/drawing/2014/main" id="{CFDE7819-6F83-9EE8-4269-68E88DBF43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1690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163" name="组合 162">
                        <a:extLst>
                          <a:ext uri="{FF2B5EF4-FFF2-40B4-BE49-F238E27FC236}">
                            <a16:creationId xmlns:a16="http://schemas.microsoft.com/office/drawing/2014/main" id="{0646C2F8-8239-471C-18CF-8A83E0AE89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67" name="矩形 166">
                          <a:extLst>
                            <a:ext uri="{FF2B5EF4-FFF2-40B4-BE49-F238E27FC236}">
                              <a16:creationId xmlns:a16="http://schemas.microsoft.com/office/drawing/2014/main" id="{CAC5A4E5-A06B-EA1E-BAE3-1B15E75D39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68" name="矩形 167">
                          <a:extLst>
                            <a:ext uri="{FF2B5EF4-FFF2-40B4-BE49-F238E27FC236}">
                              <a16:creationId xmlns:a16="http://schemas.microsoft.com/office/drawing/2014/main" id="{DE271A22-49C8-CC6C-FAB0-20000B93E3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64" name="组合 163">
                        <a:extLst>
                          <a:ext uri="{FF2B5EF4-FFF2-40B4-BE49-F238E27FC236}">
                            <a16:creationId xmlns:a16="http://schemas.microsoft.com/office/drawing/2014/main" id="{541F1E8A-EC71-3AA6-4C2E-F9965AFBCF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65" name="矩形 164">
                          <a:extLst>
                            <a:ext uri="{FF2B5EF4-FFF2-40B4-BE49-F238E27FC236}">
                              <a16:creationId xmlns:a16="http://schemas.microsoft.com/office/drawing/2014/main" id="{F31F3959-6693-ABD1-0115-06B46C3802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66" name="矩形 165">
                          <a:extLst>
                            <a:ext uri="{FF2B5EF4-FFF2-40B4-BE49-F238E27FC236}">
                              <a16:creationId xmlns:a16="http://schemas.microsoft.com/office/drawing/2014/main" id="{636E9748-0DCB-7C68-C4BB-75AEB2329C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146" name="组合 145">
                    <a:extLst>
                      <a:ext uri="{FF2B5EF4-FFF2-40B4-BE49-F238E27FC236}">
                        <a16:creationId xmlns:a16="http://schemas.microsoft.com/office/drawing/2014/main" id="{3E58AFA2-2983-2D98-D50C-A1102E557131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2015613"/>
                    <a:ext cx="2753032" cy="285136"/>
                    <a:chOff x="1455174" y="1730477"/>
                    <a:chExt cx="2753032" cy="285136"/>
                  </a:xfrm>
                  <a:grpFill/>
                </p:grpSpPr>
                <p:grpSp>
                  <p:nvGrpSpPr>
                    <p:cNvPr id="147" name="组合 146">
                      <a:extLst>
                        <a:ext uri="{FF2B5EF4-FFF2-40B4-BE49-F238E27FC236}">
                          <a16:creationId xmlns:a16="http://schemas.microsoft.com/office/drawing/2014/main" id="{408BCBBF-39CC-BDCB-E8F9-CCFD3F71BE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155" name="组合 154">
                        <a:extLst>
                          <a:ext uri="{FF2B5EF4-FFF2-40B4-BE49-F238E27FC236}">
                            <a16:creationId xmlns:a16="http://schemas.microsoft.com/office/drawing/2014/main" id="{F69C4BD9-2A97-1C67-9302-2F3AA4FE29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59" name="矩形 158">
                          <a:extLst>
                            <a:ext uri="{FF2B5EF4-FFF2-40B4-BE49-F238E27FC236}">
                              <a16:creationId xmlns:a16="http://schemas.microsoft.com/office/drawing/2014/main" id="{135634C7-2233-F827-3CE4-063458EB2F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60" name="矩形 159">
                          <a:extLst>
                            <a:ext uri="{FF2B5EF4-FFF2-40B4-BE49-F238E27FC236}">
                              <a16:creationId xmlns:a16="http://schemas.microsoft.com/office/drawing/2014/main" id="{92ED4910-6457-3F0F-7F5C-CF8C30CF29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56" name="组合 155">
                        <a:extLst>
                          <a:ext uri="{FF2B5EF4-FFF2-40B4-BE49-F238E27FC236}">
                            <a16:creationId xmlns:a16="http://schemas.microsoft.com/office/drawing/2014/main" id="{C98E65C5-0FF6-F66B-1D87-B0F4F5320F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57" name="矩形 156">
                          <a:extLst>
                            <a:ext uri="{FF2B5EF4-FFF2-40B4-BE49-F238E27FC236}">
                              <a16:creationId xmlns:a16="http://schemas.microsoft.com/office/drawing/2014/main" id="{ED9B65A4-5647-1D28-F315-26DCE82B1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8" name="矩形 157">
                          <a:extLst>
                            <a:ext uri="{FF2B5EF4-FFF2-40B4-BE49-F238E27FC236}">
                              <a16:creationId xmlns:a16="http://schemas.microsoft.com/office/drawing/2014/main" id="{C0E9C461-40DF-1C01-BE6C-42FDC60C99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48" name="组合 147">
                      <a:extLst>
                        <a:ext uri="{FF2B5EF4-FFF2-40B4-BE49-F238E27FC236}">
                          <a16:creationId xmlns:a16="http://schemas.microsoft.com/office/drawing/2014/main" id="{25D5A20C-81A1-E33A-83ED-342CBCA8B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1690" y="1730477"/>
                      <a:ext cx="1376516" cy="285136"/>
                      <a:chOff x="1455174" y="1730477"/>
                      <a:chExt cx="1376516" cy="285136"/>
                    </a:xfrm>
                    <a:grpFill/>
                  </p:grpSpPr>
                  <p:grpSp>
                    <p:nvGrpSpPr>
                      <p:cNvPr id="149" name="组合 148">
                        <a:extLst>
                          <a:ext uri="{FF2B5EF4-FFF2-40B4-BE49-F238E27FC236}">
                            <a16:creationId xmlns:a16="http://schemas.microsoft.com/office/drawing/2014/main" id="{A92D3709-8C61-B5FB-DF2B-B2FCE0616A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55174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53" name="矩形 152">
                          <a:extLst>
                            <a:ext uri="{FF2B5EF4-FFF2-40B4-BE49-F238E27FC236}">
                              <a16:creationId xmlns:a16="http://schemas.microsoft.com/office/drawing/2014/main" id="{68D30DE4-9A51-D551-43BF-2D40D5E922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4" name="矩形 153">
                          <a:extLst>
                            <a:ext uri="{FF2B5EF4-FFF2-40B4-BE49-F238E27FC236}">
                              <a16:creationId xmlns:a16="http://schemas.microsoft.com/office/drawing/2014/main" id="{3750DB2E-F8A2-F1F2-EDFE-5AE61E127B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50" name="组合 149">
                        <a:extLst>
                          <a:ext uri="{FF2B5EF4-FFF2-40B4-BE49-F238E27FC236}">
                            <a16:creationId xmlns:a16="http://schemas.microsoft.com/office/drawing/2014/main" id="{1369A94D-246B-6839-BB1B-0A7F700D2D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3432" y="1730477"/>
                        <a:ext cx="688258" cy="285136"/>
                        <a:chOff x="1455174" y="1730477"/>
                        <a:chExt cx="688258" cy="285136"/>
                      </a:xfrm>
                      <a:grpFill/>
                    </p:grpSpPr>
                    <p:sp>
                      <p:nvSpPr>
                        <p:cNvPr id="151" name="矩形 150">
                          <a:extLst>
                            <a:ext uri="{FF2B5EF4-FFF2-40B4-BE49-F238E27FC236}">
                              <a16:creationId xmlns:a16="http://schemas.microsoft.com/office/drawing/2014/main" id="{29BE12E5-473D-3A3D-919C-8DDE09D353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5174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2" name="矩形 151">
                          <a:extLst>
                            <a:ext uri="{FF2B5EF4-FFF2-40B4-BE49-F238E27FC236}">
                              <a16:creationId xmlns:a16="http://schemas.microsoft.com/office/drawing/2014/main" id="{5EE95BCF-FEC4-A2EE-56D9-5BCF41D1C2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9303" y="1730477"/>
                          <a:ext cx="344129" cy="285136"/>
                        </a:xfrm>
                        <a:prstGeom prst="rect">
                          <a:avLst/>
                        </a:prstGeom>
                        <a:grpFill/>
                        <a:ln w="19050">
                          <a:solidFill>
                            <a:srgbClr val="01489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592" name="右大括号 591">
              <a:extLst>
                <a:ext uri="{FF2B5EF4-FFF2-40B4-BE49-F238E27FC236}">
                  <a16:creationId xmlns:a16="http://schemas.microsoft.com/office/drawing/2014/main" id="{58F99E52-B9FF-45D3-F93F-E62F9BE5E0C4}"/>
                </a:ext>
              </a:extLst>
            </p:cNvPr>
            <p:cNvSpPr/>
            <p:nvPr/>
          </p:nvSpPr>
          <p:spPr>
            <a:xfrm rot="16200000">
              <a:off x="8708946" y="1474791"/>
              <a:ext cx="113024" cy="34413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5" name="组合 594">
              <a:extLst>
                <a:ext uri="{FF2B5EF4-FFF2-40B4-BE49-F238E27FC236}">
                  <a16:creationId xmlns:a16="http://schemas.microsoft.com/office/drawing/2014/main" id="{80B44E64-6411-AC0B-5E46-F2389A0F632F}"/>
                </a:ext>
              </a:extLst>
            </p:cNvPr>
            <p:cNvGrpSpPr/>
            <p:nvPr/>
          </p:nvGrpSpPr>
          <p:grpSpPr>
            <a:xfrm>
              <a:off x="7710947" y="1115961"/>
              <a:ext cx="4481053" cy="645369"/>
              <a:chOff x="7976418" y="978310"/>
              <a:chExt cx="4481053" cy="645369"/>
            </a:xfrm>
          </p:grpSpPr>
          <p:sp>
            <p:nvSpPr>
              <p:cNvPr id="593" name="文本框 592">
                <a:extLst>
                  <a:ext uri="{FF2B5EF4-FFF2-40B4-BE49-F238E27FC236}">
                    <a16:creationId xmlns:a16="http://schemas.microsoft.com/office/drawing/2014/main" id="{F67D7EAA-0F6B-E6A7-08EB-3515899CC0DB}"/>
                  </a:ext>
                </a:extLst>
              </p:cNvPr>
              <p:cNvSpPr txBox="1"/>
              <p:nvPr/>
            </p:nvSpPr>
            <p:spPr>
              <a:xfrm>
                <a:off x="7976418" y="978310"/>
                <a:ext cx="4331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Logical Page Size = Physical Block Size (Max)</a:t>
                </a:r>
                <a:endParaRPr lang="zh-CN" altLang="en-US" dirty="0"/>
              </a:p>
            </p:txBody>
          </p:sp>
          <p:sp>
            <p:nvSpPr>
              <p:cNvPr id="594" name="文本框 593">
                <a:extLst>
                  <a:ext uri="{FF2B5EF4-FFF2-40B4-BE49-F238E27FC236}">
                    <a16:creationId xmlns:a16="http://schemas.microsoft.com/office/drawing/2014/main" id="{ABF42427-4F4A-96B1-D1DE-A77F31EB9FE6}"/>
                  </a:ext>
                </a:extLst>
              </p:cNvPr>
              <p:cNvSpPr txBox="1"/>
              <p:nvPr/>
            </p:nvSpPr>
            <p:spPr>
              <a:xfrm>
                <a:off x="7986250" y="1254347"/>
                <a:ext cx="4471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	             = 1/4Physical Page Size (Min)</a:t>
                </a:r>
                <a:endParaRPr lang="zh-CN" altLang="en-US" dirty="0"/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352F86F-8C8D-C3E6-CF99-1925A9DC2E77}"/>
              </a:ext>
            </a:extLst>
          </p:cNvPr>
          <p:cNvSpPr txBox="1"/>
          <p:nvPr/>
        </p:nvSpPr>
        <p:spPr>
          <a:xfrm>
            <a:off x="4311140" y="2404259"/>
            <a:ext cx="39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Logical Page Size &lt; Block Size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7B6C9B9-03C7-B258-AD8D-B72F661E5535}"/>
              </a:ext>
            </a:extLst>
          </p:cNvPr>
          <p:cNvGrpSpPr/>
          <p:nvPr/>
        </p:nvGrpSpPr>
        <p:grpSpPr>
          <a:xfrm>
            <a:off x="8025580" y="2175362"/>
            <a:ext cx="3416709" cy="3664999"/>
            <a:chOff x="1455174" y="1730477"/>
            <a:chExt cx="2753032" cy="3421632"/>
          </a:xfrm>
          <a:solidFill>
            <a:schemeClr val="bg1"/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C2B40B4-DF0B-EB70-F182-234CFC141D51}"/>
                </a:ext>
              </a:extLst>
            </p:cNvPr>
            <p:cNvGrpSpPr/>
            <p:nvPr/>
          </p:nvGrpSpPr>
          <p:grpSpPr>
            <a:xfrm>
              <a:off x="1455174" y="1730477"/>
              <a:ext cx="2753032" cy="1140544"/>
              <a:chOff x="1455174" y="1730477"/>
              <a:chExt cx="2753032" cy="1140544"/>
            </a:xfrm>
            <a:grpFill/>
          </p:grpSpPr>
          <p:grpSp>
            <p:nvGrpSpPr>
              <p:cNvPr id="658" name="组合 657">
                <a:extLst>
                  <a:ext uri="{FF2B5EF4-FFF2-40B4-BE49-F238E27FC236}">
                    <a16:creationId xmlns:a16="http://schemas.microsoft.com/office/drawing/2014/main" id="{9F4ADE77-AB42-9A2D-8C43-269CC94B0BD0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690" name="组合 689">
                  <a:extLst>
                    <a:ext uri="{FF2B5EF4-FFF2-40B4-BE49-F238E27FC236}">
                      <a16:creationId xmlns:a16="http://schemas.microsoft.com/office/drawing/2014/main" id="{7F7166C2-BAA7-F75A-E8A6-C29DCAA90874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706" name="组合 705">
                    <a:extLst>
                      <a:ext uri="{FF2B5EF4-FFF2-40B4-BE49-F238E27FC236}">
                        <a16:creationId xmlns:a16="http://schemas.microsoft.com/office/drawing/2014/main" id="{004DF898-DC3B-A4E6-CA90-45F85163575E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714" name="组合 713">
                      <a:extLst>
                        <a:ext uri="{FF2B5EF4-FFF2-40B4-BE49-F238E27FC236}">
                          <a16:creationId xmlns:a16="http://schemas.microsoft.com/office/drawing/2014/main" id="{C56A62CA-435E-36CA-D58E-041FDD2867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18" name="矩形 717">
                        <a:extLst>
                          <a:ext uri="{FF2B5EF4-FFF2-40B4-BE49-F238E27FC236}">
                            <a16:creationId xmlns:a16="http://schemas.microsoft.com/office/drawing/2014/main" id="{96C07394-FC24-E900-C12C-48CAD936C7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9" name="矩形 718">
                        <a:extLst>
                          <a:ext uri="{FF2B5EF4-FFF2-40B4-BE49-F238E27FC236}">
                            <a16:creationId xmlns:a16="http://schemas.microsoft.com/office/drawing/2014/main" id="{E348E612-E6D2-F222-C4C3-BA994493E7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15" name="组合 714">
                      <a:extLst>
                        <a:ext uri="{FF2B5EF4-FFF2-40B4-BE49-F238E27FC236}">
                          <a16:creationId xmlns:a16="http://schemas.microsoft.com/office/drawing/2014/main" id="{3193BD8C-D3A0-C9B5-3F77-AAD5018FD8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16" name="矩形 715">
                        <a:extLst>
                          <a:ext uri="{FF2B5EF4-FFF2-40B4-BE49-F238E27FC236}">
                            <a16:creationId xmlns:a16="http://schemas.microsoft.com/office/drawing/2014/main" id="{67822F76-5B56-3316-0E34-6D258E359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7" name="矩形 716">
                        <a:extLst>
                          <a:ext uri="{FF2B5EF4-FFF2-40B4-BE49-F238E27FC236}">
                            <a16:creationId xmlns:a16="http://schemas.microsoft.com/office/drawing/2014/main" id="{09575ADC-2A90-DEAA-59C1-0B1B3E6FF4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07" name="组合 706">
                    <a:extLst>
                      <a:ext uri="{FF2B5EF4-FFF2-40B4-BE49-F238E27FC236}">
                        <a16:creationId xmlns:a16="http://schemas.microsoft.com/office/drawing/2014/main" id="{F053306F-1A02-449C-C39B-4A19B26FD311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708" name="组合 707">
                      <a:extLst>
                        <a:ext uri="{FF2B5EF4-FFF2-40B4-BE49-F238E27FC236}">
                          <a16:creationId xmlns:a16="http://schemas.microsoft.com/office/drawing/2014/main" id="{7F0B4683-990B-2290-9DC7-71B971C744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12" name="矩形 711">
                        <a:extLst>
                          <a:ext uri="{FF2B5EF4-FFF2-40B4-BE49-F238E27FC236}">
                            <a16:creationId xmlns:a16="http://schemas.microsoft.com/office/drawing/2014/main" id="{D0C54136-19AB-C432-83F9-DD4DD58D71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3" name="矩形 712">
                        <a:extLst>
                          <a:ext uri="{FF2B5EF4-FFF2-40B4-BE49-F238E27FC236}">
                            <a16:creationId xmlns:a16="http://schemas.microsoft.com/office/drawing/2014/main" id="{F98118E8-1FE7-5D53-DCDD-061125DB5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709" name="组合 708">
                      <a:extLst>
                        <a:ext uri="{FF2B5EF4-FFF2-40B4-BE49-F238E27FC236}">
                          <a16:creationId xmlns:a16="http://schemas.microsoft.com/office/drawing/2014/main" id="{FC6C0006-5980-8075-173D-7EAAD6D918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10" name="矩形 709">
                        <a:extLst>
                          <a:ext uri="{FF2B5EF4-FFF2-40B4-BE49-F238E27FC236}">
                            <a16:creationId xmlns:a16="http://schemas.microsoft.com/office/drawing/2014/main" id="{C60B532A-66C3-DC7E-7498-7F477D4BE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1" name="矩形 710">
                        <a:extLst>
                          <a:ext uri="{FF2B5EF4-FFF2-40B4-BE49-F238E27FC236}">
                            <a16:creationId xmlns:a16="http://schemas.microsoft.com/office/drawing/2014/main" id="{7C958ACA-5114-B068-E4F5-1A35AD2F1A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691" name="组合 690">
                  <a:extLst>
                    <a:ext uri="{FF2B5EF4-FFF2-40B4-BE49-F238E27FC236}">
                      <a16:creationId xmlns:a16="http://schemas.microsoft.com/office/drawing/2014/main" id="{9A215652-F813-1BB4-EA1C-0D55F4F82AA4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692" name="组合 691">
                    <a:extLst>
                      <a:ext uri="{FF2B5EF4-FFF2-40B4-BE49-F238E27FC236}">
                        <a16:creationId xmlns:a16="http://schemas.microsoft.com/office/drawing/2014/main" id="{AECE014A-74CE-D228-9517-DA6DE5D703F7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700" name="组合 699">
                      <a:extLst>
                        <a:ext uri="{FF2B5EF4-FFF2-40B4-BE49-F238E27FC236}">
                          <a16:creationId xmlns:a16="http://schemas.microsoft.com/office/drawing/2014/main" id="{D3B57163-C6B7-4096-0012-1069214A69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04" name="矩形 703">
                        <a:extLst>
                          <a:ext uri="{FF2B5EF4-FFF2-40B4-BE49-F238E27FC236}">
                            <a16:creationId xmlns:a16="http://schemas.microsoft.com/office/drawing/2014/main" id="{C3E523A8-D65B-B348-987C-9B51EBBA65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5" name="矩形 704">
                        <a:extLst>
                          <a:ext uri="{FF2B5EF4-FFF2-40B4-BE49-F238E27FC236}">
                            <a16:creationId xmlns:a16="http://schemas.microsoft.com/office/drawing/2014/main" id="{059BFC9E-F85C-B427-EDDB-5E9FF02EE6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01" name="组合 700">
                      <a:extLst>
                        <a:ext uri="{FF2B5EF4-FFF2-40B4-BE49-F238E27FC236}">
                          <a16:creationId xmlns:a16="http://schemas.microsoft.com/office/drawing/2014/main" id="{A628BC00-FE7E-F39F-1CB9-5317964800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02" name="矩形 701">
                        <a:extLst>
                          <a:ext uri="{FF2B5EF4-FFF2-40B4-BE49-F238E27FC236}">
                            <a16:creationId xmlns:a16="http://schemas.microsoft.com/office/drawing/2014/main" id="{E440C4AF-279E-6A2B-5EB4-59DFD6E557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3" name="矩形 702">
                        <a:extLst>
                          <a:ext uri="{FF2B5EF4-FFF2-40B4-BE49-F238E27FC236}">
                            <a16:creationId xmlns:a16="http://schemas.microsoft.com/office/drawing/2014/main" id="{1E03D6AD-69F0-B7F0-5AF0-D96B473F1C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93" name="组合 692">
                    <a:extLst>
                      <a:ext uri="{FF2B5EF4-FFF2-40B4-BE49-F238E27FC236}">
                        <a16:creationId xmlns:a16="http://schemas.microsoft.com/office/drawing/2014/main" id="{84036BED-B8F0-FF5B-332C-29D6E7F9F43D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694" name="组合 693">
                      <a:extLst>
                        <a:ext uri="{FF2B5EF4-FFF2-40B4-BE49-F238E27FC236}">
                          <a16:creationId xmlns:a16="http://schemas.microsoft.com/office/drawing/2014/main" id="{86278B0E-4400-46C6-5EB6-54607EFA22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98" name="矩形 697">
                        <a:extLst>
                          <a:ext uri="{FF2B5EF4-FFF2-40B4-BE49-F238E27FC236}">
                            <a16:creationId xmlns:a16="http://schemas.microsoft.com/office/drawing/2014/main" id="{8804D348-F226-7C3C-159E-F29D36A1F2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9" name="矩形 698">
                        <a:extLst>
                          <a:ext uri="{FF2B5EF4-FFF2-40B4-BE49-F238E27FC236}">
                            <a16:creationId xmlns:a16="http://schemas.microsoft.com/office/drawing/2014/main" id="{9ABFA704-44CF-BB19-D598-2CEACB6AE2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95" name="组合 694">
                      <a:extLst>
                        <a:ext uri="{FF2B5EF4-FFF2-40B4-BE49-F238E27FC236}">
                          <a16:creationId xmlns:a16="http://schemas.microsoft.com/office/drawing/2014/main" id="{BC754DB9-99AD-6943-CF10-C5826656B1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96" name="矩形 695">
                        <a:extLst>
                          <a:ext uri="{FF2B5EF4-FFF2-40B4-BE49-F238E27FC236}">
                            <a16:creationId xmlns:a16="http://schemas.microsoft.com/office/drawing/2014/main" id="{7CDC317F-4D98-5CE0-6E26-FA7AB6FC72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7" name="矩形 696">
                        <a:extLst>
                          <a:ext uri="{FF2B5EF4-FFF2-40B4-BE49-F238E27FC236}">
                            <a16:creationId xmlns:a16="http://schemas.microsoft.com/office/drawing/2014/main" id="{30722F29-7569-3312-C382-CF4CA7C81C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659" name="组合 658">
                <a:extLst>
                  <a:ext uri="{FF2B5EF4-FFF2-40B4-BE49-F238E27FC236}">
                    <a16:creationId xmlns:a16="http://schemas.microsoft.com/office/drawing/2014/main" id="{0DCBC70A-BA82-0A75-AF05-531ABEC59632}"/>
                  </a:ext>
                </a:extLst>
              </p:cNvPr>
              <p:cNvGrpSpPr/>
              <p:nvPr/>
            </p:nvGrpSpPr>
            <p:grpSpPr>
              <a:xfrm>
                <a:off x="1455174" y="2300749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660" name="组合 659">
                  <a:extLst>
                    <a:ext uri="{FF2B5EF4-FFF2-40B4-BE49-F238E27FC236}">
                      <a16:creationId xmlns:a16="http://schemas.microsoft.com/office/drawing/2014/main" id="{99317BA6-0BC8-24B0-CE27-B8061513EBE5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676" name="组合 675">
                    <a:extLst>
                      <a:ext uri="{FF2B5EF4-FFF2-40B4-BE49-F238E27FC236}">
                        <a16:creationId xmlns:a16="http://schemas.microsoft.com/office/drawing/2014/main" id="{0B0A38CF-AACD-ECEE-DAB2-0AF3659AEEDC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684" name="组合 683">
                      <a:extLst>
                        <a:ext uri="{FF2B5EF4-FFF2-40B4-BE49-F238E27FC236}">
                          <a16:creationId xmlns:a16="http://schemas.microsoft.com/office/drawing/2014/main" id="{1D42340A-1EF6-8BAD-47A5-28DBE7E6A4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88" name="矩形 687">
                        <a:extLst>
                          <a:ext uri="{FF2B5EF4-FFF2-40B4-BE49-F238E27FC236}">
                            <a16:creationId xmlns:a16="http://schemas.microsoft.com/office/drawing/2014/main" id="{33E96EE2-B7CB-C6EC-4BC1-87C7C09348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9" name="矩形 688">
                        <a:extLst>
                          <a:ext uri="{FF2B5EF4-FFF2-40B4-BE49-F238E27FC236}">
                            <a16:creationId xmlns:a16="http://schemas.microsoft.com/office/drawing/2014/main" id="{B94E3E7D-6EA5-DAEE-C9A7-F528C5B78A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85" name="组合 684">
                      <a:extLst>
                        <a:ext uri="{FF2B5EF4-FFF2-40B4-BE49-F238E27FC236}">
                          <a16:creationId xmlns:a16="http://schemas.microsoft.com/office/drawing/2014/main" id="{D9637270-F5BF-429D-4B8D-2505C6A973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86" name="矩形 685">
                        <a:extLst>
                          <a:ext uri="{FF2B5EF4-FFF2-40B4-BE49-F238E27FC236}">
                            <a16:creationId xmlns:a16="http://schemas.microsoft.com/office/drawing/2014/main" id="{7F285338-2B45-F3E0-2BD5-7EB0CF879A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7" name="矩形 686">
                        <a:extLst>
                          <a:ext uri="{FF2B5EF4-FFF2-40B4-BE49-F238E27FC236}">
                            <a16:creationId xmlns:a16="http://schemas.microsoft.com/office/drawing/2014/main" id="{80431B9A-40AA-234E-7170-575353216B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77" name="组合 676">
                    <a:extLst>
                      <a:ext uri="{FF2B5EF4-FFF2-40B4-BE49-F238E27FC236}">
                        <a16:creationId xmlns:a16="http://schemas.microsoft.com/office/drawing/2014/main" id="{5C6F9207-47F5-9DBB-5CDF-9F20CD76D1D3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678" name="组合 677">
                      <a:extLst>
                        <a:ext uri="{FF2B5EF4-FFF2-40B4-BE49-F238E27FC236}">
                          <a16:creationId xmlns:a16="http://schemas.microsoft.com/office/drawing/2014/main" id="{4BE47F9F-BFF3-7D55-BC71-7723B13D01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82" name="矩形 681">
                        <a:extLst>
                          <a:ext uri="{FF2B5EF4-FFF2-40B4-BE49-F238E27FC236}">
                            <a16:creationId xmlns:a16="http://schemas.microsoft.com/office/drawing/2014/main" id="{7878A3EE-8607-337C-60EA-3E521E29AC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3" name="矩形 682">
                        <a:extLst>
                          <a:ext uri="{FF2B5EF4-FFF2-40B4-BE49-F238E27FC236}">
                            <a16:creationId xmlns:a16="http://schemas.microsoft.com/office/drawing/2014/main" id="{A3683451-8F06-2B8B-58B5-39B703D7B2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79" name="组合 678">
                      <a:extLst>
                        <a:ext uri="{FF2B5EF4-FFF2-40B4-BE49-F238E27FC236}">
                          <a16:creationId xmlns:a16="http://schemas.microsoft.com/office/drawing/2014/main" id="{2DF5825C-A8FF-376B-F6DC-3C454215DB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80" name="矩形 679">
                        <a:extLst>
                          <a:ext uri="{FF2B5EF4-FFF2-40B4-BE49-F238E27FC236}">
                            <a16:creationId xmlns:a16="http://schemas.microsoft.com/office/drawing/2014/main" id="{E14A6B71-EFC2-79D9-2E36-0E0446BD1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1" name="矩形 680">
                        <a:extLst>
                          <a:ext uri="{FF2B5EF4-FFF2-40B4-BE49-F238E27FC236}">
                            <a16:creationId xmlns:a16="http://schemas.microsoft.com/office/drawing/2014/main" id="{681B3E8E-44C8-CE23-48BF-0B06D8DD12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661" name="组合 660">
                  <a:extLst>
                    <a:ext uri="{FF2B5EF4-FFF2-40B4-BE49-F238E27FC236}">
                      <a16:creationId xmlns:a16="http://schemas.microsoft.com/office/drawing/2014/main" id="{21B548F9-FE6F-1D6E-52B4-4545ABE25189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662" name="组合 661">
                    <a:extLst>
                      <a:ext uri="{FF2B5EF4-FFF2-40B4-BE49-F238E27FC236}">
                        <a16:creationId xmlns:a16="http://schemas.microsoft.com/office/drawing/2014/main" id="{7AED7ADA-338D-9C28-BAB0-7F99E1796E5E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670" name="组合 669">
                      <a:extLst>
                        <a:ext uri="{FF2B5EF4-FFF2-40B4-BE49-F238E27FC236}">
                          <a16:creationId xmlns:a16="http://schemas.microsoft.com/office/drawing/2014/main" id="{DDE73DAE-DE00-21A8-F0C4-E1CA8B260F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74" name="矩形 673">
                        <a:extLst>
                          <a:ext uri="{FF2B5EF4-FFF2-40B4-BE49-F238E27FC236}">
                            <a16:creationId xmlns:a16="http://schemas.microsoft.com/office/drawing/2014/main" id="{8F5B59EB-6F16-F741-2509-150593B12B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5" name="矩形 674">
                        <a:extLst>
                          <a:ext uri="{FF2B5EF4-FFF2-40B4-BE49-F238E27FC236}">
                            <a16:creationId xmlns:a16="http://schemas.microsoft.com/office/drawing/2014/main" id="{351E3EE9-E3D9-E030-818A-371431904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71" name="组合 670">
                      <a:extLst>
                        <a:ext uri="{FF2B5EF4-FFF2-40B4-BE49-F238E27FC236}">
                          <a16:creationId xmlns:a16="http://schemas.microsoft.com/office/drawing/2014/main" id="{C7C33888-4136-745B-B216-FBE3EB8770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72" name="矩形 671">
                        <a:extLst>
                          <a:ext uri="{FF2B5EF4-FFF2-40B4-BE49-F238E27FC236}">
                            <a16:creationId xmlns:a16="http://schemas.microsoft.com/office/drawing/2014/main" id="{0BFB4A1B-58E7-9283-EEC4-D06F32BDE0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3" name="矩形 672">
                        <a:extLst>
                          <a:ext uri="{FF2B5EF4-FFF2-40B4-BE49-F238E27FC236}">
                            <a16:creationId xmlns:a16="http://schemas.microsoft.com/office/drawing/2014/main" id="{A036CE41-AE57-BFEC-9767-3A2156D259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63" name="组合 662">
                    <a:extLst>
                      <a:ext uri="{FF2B5EF4-FFF2-40B4-BE49-F238E27FC236}">
                        <a16:creationId xmlns:a16="http://schemas.microsoft.com/office/drawing/2014/main" id="{502E7C91-A144-6C22-F0A3-6AF281EF1F00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664" name="组合 663">
                      <a:extLst>
                        <a:ext uri="{FF2B5EF4-FFF2-40B4-BE49-F238E27FC236}">
                          <a16:creationId xmlns:a16="http://schemas.microsoft.com/office/drawing/2014/main" id="{347684AD-129E-CCB2-C0CE-1C1B6BC80A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68" name="矩形 667">
                        <a:extLst>
                          <a:ext uri="{FF2B5EF4-FFF2-40B4-BE49-F238E27FC236}">
                            <a16:creationId xmlns:a16="http://schemas.microsoft.com/office/drawing/2014/main" id="{1B3F8DD3-8CB0-BD31-B9B3-C619F0638A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9" name="矩形 668">
                        <a:extLst>
                          <a:ext uri="{FF2B5EF4-FFF2-40B4-BE49-F238E27FC236}">
                            <a16:creationId xmlns:a16="http://schemas.microsoft.com/office/drawing/2014/main" id="{54EA7B47-CAD4-EE3A-B520-F6E1644723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65" name="组合 664">
                      <a:extLst>
                        <a:ext uri="{FF2B5EF4-FFF2-40B4-BE49-F238E27FC236}">
                          <a16:creationId xmlns:a16="http://schemas.microsoft.com/office/drawing/2014/main" id="{EF753F7D-2CA8-35B5-506D-227ED86DCD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66" name="矩形 665">
                        <a:extLst>
                          <a:ext uri="{FF2B5EF4-FFF2-40B4-BE49-F238E27FC236}">
                            <a16:creationId xmlns:a16="http://schemas.microsoft.com/office/drawing/2014/main" id="{9E2715BD-698F-D099-9E2A-B3E3AF2746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7" name="矩形 666">
                        <a:extLst>
                          <a:ext uri="{FF2B5EF4-FFF2-40B4-BE49-F238E27FC236}">
                            <a16:creationId xmlns:a16="http://schemas.microsoft.com/office/drawing/2014/main" id="{D34013A1-61F3-6E4A-FEE5-6C85F19CF7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B56897C-92D7-DFDA-D24D-A26AA283B5CE}"/>
                </a:ext>
              </a:extLst>
            </p:cNvPr>
            <p:cNvGrpSpPr/>
            <p:nvPr/>
          </p:nvGrpSpPr>
          <p:grpSpPr>
            <a:xfrm>
              <a:off x="1455174" y="2871021"/>
              <a:ext cx="2753032" cy="1140544"/>
              <a:chOff x="1455174" y="1730477"/>
              <a:chExt cx="2753032" cy="1140544"/>
            </a:xfrm>
            <a:grpFill/>
          </p:grpSpPr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2968DF2E-5042-7AA2-C3D4-A7FA8A8CF5E9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244" name="组合 243">
                  <a:extLst>
                    <a:ext uri="{FF2B5EF4-FFF2-40B4-BE49-F238E27FC236}">
                      <a16:creationId xmlns:a16="http://schemas.microsoft.com/office/drawing/2014/main" id="{6D3EF975-0B56-6000-6AEB-C1707DEE4EA7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644" name="组合 643">
                    <a:extLst>
                      <a:ext uri="{FF2B5EF4-FFF2-40B4-BE49-F238E27FC236}">
                        <a16:creationId xmlns:a16="http://schemas.microsoft.com/office/drawing/2014/main" id="{9DC6ED25-3FC4-D823-C574-6C6C77CB84CE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652" name="组合 651">
                      <a:extLst>
                        <a:ext uri="{FF2B5EF4-FFF2-40B4-BE49-F238E27FC236}">
                          <a16:creationId xmlns:a16="http://schemas.microsoft.com/office/drawing/2014/main" id="{0432589A-D97A-E912-6D52-1A41480CD1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56" name="矩形 655">
                        <a:extLst>
                          <a:ext uri="{FF2B5EF4-FFF2-40B4-BE49-F238E27FC236}">
                            <a16:creationId xmlns:a16="http://schemas.microsoft.com/office/drawing/2014/main" id="{A704E367-978E-BDBD-AC0B-946E3F25BC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7" name="矩形 656">
                        <a:extLst>
                          <a:ext uri="{FF2B5EF4-FFF2-40B4-BE49-F238E27FC236}">
                            <a16:creationId xmlns:a16="http://schemas.microsoft.com/office/drawing/2014/main" id="{6576BC21-A8E1-8293-A777-02926B9A43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53" name="组合 652">
                      <a:extLst>
                        <a:ext uri="{FF2B5EF4-FFF2-40B4-BE49-F238E27FC236}">
                          <a16:creationId xmlns:a16="http://schemas.microsoft.com/office/drawing/2014/main" id="{091B3142-F4FA-CA87-C6BB-A2E175D9CB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54" name="矩形 653">
                        <a:extLst>
                          <a:ext uri="{FF2B5EF4-FFF2-40B4-BE49-F238E27FC236}">
                            <a16:creationId xmlns:a16="http://schemas.microsoft.com/office/drawing/2014/main" id="{95A8EA80-C43E-23E0-B482-A1A4E02EEE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5" name="矩形 654">
                        <a:extLst>
                          <a:ext uri="{FF2B5EF4-FFF2-40B4-BE49-F238E27FC236}">
                            <a16:creationId xmlns:a16="http://schemas.microsoft.com/office/drawing/2014/main" id="{56D0EFCA-1614-442C-5808-B9AA69B12B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45" name="组合 644">
                    <a:extLst>
                      <a:ext uri="{FF2B5EF4-FFF2-40B4-BE49-F238E27FC236}">
                        <a16:creationId xmlns:a16="http://schemas.microsoft.com/office/drawing/2014/main" id="{7F3D5A49-B1E2-E215-C0CF-5A3E1BBBF4B0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646" name="组合 645">
                      <a:extLst>
                        <a:ext uri="{FF2B5EF4-FFF2-40B4-BE49-F238E27FC236}">
                          <a16:creationId xmlns:a16="http://schemas.microsoft.com/office/drawing/2014/main" id="{601C72E6-01D4-4D6A-8EDD-EFD17387CE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50" name="矩形 649">
                        <a:extLst>
                          <a:ext uri="{FF2B5EF4-FFF2-40B4-BE49-F238E27FC236}">
                            <a16:creationId xmlns:a16="http://schemas.microsoft.com/office/drawing/2014/main" id="{D271759E-1583-61ED-091F-4C5163F959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1" name="矩形 650">
                        <a:extLst>
                          <a:ext uri="{FF2B5EF4-FFF2-40B4-BE49-F238E27FC236}">
                            <a16:creationId xmlns:a16="http://schemas.microsoft.com/office/drawing/2014/main" id="{D346A3D8-9084-26FD-F1EB-88C16385B5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47" name="组合 646">
                      <a:extLst>
                        <a:ext uri="{FF2B5EF4-FFF2-40B4-BE49-F238E27FC236}">
                          <a16:creationId xmlns:a16="http://schemas.microsoft.com/office/drawing/2014/main" id="{923BD44A-EBDD-8416-DC10-83A14AD8AC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48" name="矩形 647">
                        <a:extLst>
                          <a:ext uri="{FF2B5EF4-FFF2-40B4-BE49-F238E27FC236}">
                            <a16:creationId xmlns:a16="http://schemas.microsoft.com/office/drawing/2014/main" id="{DC0779B0-D794-4C36-F3BF-7C7FF861E4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9" name="矩形 648">
                        <a:extLst>
                          <a:ext uri="{FF2B5EF4-FFF2-40B4-BE49-F238E27FC236}">
                            <a16:creationId xmlns:a16="http://schemas.microsoft.com/office/drawing/2014/main" id="{B993C782-7D6C-FF3E-D87C-DD6B648506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45" name="组合 244">
                  <a:extLst>
                    <a:ext uri="{FF2B5EF4-FFF2-40B4-BE49-F238E27FC236}">
                      <a16:creationId xmlns:a16="http://schemas.microsoft.com/office/drawing/2014/main" id="{7E472FB2-721B-4FB6-D35C-5342A0057D1A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246" name="组合 245">
                    <a:extLst>
                      <a:ext uri="{FF2B5EF4-FFF2-40B4-BE49-F238E27FC236}">
                        <a16:creationId xmlns:a16="http://schemas.microsoft.com/office/drawing/2014/main" id="{01B8FCF3-6AF6-0D8C-F20F-6B37E5F42AA7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254" name="组合 253">
                      <a:extLst>
                        <a:ext uri="{FF2B5EF4-FFF2-40B4-BE49-F238E27FC236}">
                          <a16:creationId xmlns:a16="http://schemas.microsoft.com/office/drawing/2014/main" id="{242E1FDB-B434-F83A-DF1C-7244121FAD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42" name="矩形 641">
                        <a:extLst>
                          <a:ext uri="{FF2B5EF4-FFF2-40B4-BE49-F238E27FC236}">
                            <a16:creationId xmlns:a16="http://schemas.microsoft.com/office/drawing/2014/main" id="{895F82B6-A033-BE18-82C7-8010FC6172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3" name="矩形 642">
                        <a:extLst>
                          <a:ext uri="{FF2B5EF4-FFF2-40B4-BE49-F238E27FC236}">
                            <a16:creationId xmlns:a16="http://schemas.microsoft.com/office/drawing/2014/main" id="{A6E24173-C370-0A08-0884-E3FEFE35F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55" name="组合 254">
                      <a:extLst>
                        <a:ext uri="{FF2B5EF4-FFF2-40B4-BE49-F238E27FC236}">
                          <a16:creationId xmlns:a16="http://schemas.microsoft.com/office/drawing/2014/main" id="{6CBEE9FB-C24F-EB49-29F2-DBD94A6E27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40" name="矩形 639">
                        <a:extLst>
                          <a:ext uri="{FF2B5EF4-FFF2-40B4-BE49-F238E27FC236}">
                            <a16:creationId xmlns:a16="http://schemas.microsoft.com/office/drawing/2014/main" id="{B105303E-AFAE-9959-9C72-B05A57F031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1" name="矩形 640">
                        <a:extLst>
                          <a:ext uri="{FF2B5EF4-FFF2-40B4-BE49-F238E27FC236}">
                            <a16:creationId xmlns:a16="http://schemas.microsoft.com/office/drawing/2014/main" id="{89AACD35-A0B9-6A9E-0706-6040B4BC0F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47" name="组合 246">
                    <a:extLst>
                      <a:ext uri="{FF2B5EF4-FFF2-40B4-BE49-F238E27FC236}">
                        <a16:creationId xmlns:a16="http://schemas.microsoft.com/office/drawing/2014/main" id="{532D310D-E9B0-A8FB-0D18-D6CC35BE2CDD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248" name="组合 247">
                      <a:extLst>
                        <a:ext uri="{FF2B5EF4-FFF2-40B4-BE49-F238E27FC236}">
                          <a16:creationId xmlns:a16="http://schemas.microsoft.com/office/drawing/2014/main" id="{F96DCFFC-6D12-B4C2-7B18-6E755FE003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252" name="矩形 251">
                        <a:extLst>
                          <a:ext uri="{FF2B5EF4-FFF2-40B4-BE49-F238E27FC236}">
                            <a16:creationId xmlns:a16="http://schemas.microsoft.com/office/drawing/2014/main" id="{E6F2EC62-94E9-9B86-5CB5-67CA54BC23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3" name="矩形 252">
                        <a:extLst>
                          <a:ext uri="{FF2B5EF4-FFF2-40B4-BE49-F238E27FC236}">
                            <a16:creationId xmlns:a16="http://schemas.microsoft.com/office/drawing/2014/main" id="{F7776EE6-008A-7ED1-4F25-22F3908D8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49" name="组合 248">
                      <a:extLst>
                        <a:ext uri="{FF2B5EF4-FFF2-40B4-BE49-F238E27FC236}">
                          <a16:creationId xmlns:a16="http://schemas.microsoft.com/office/drawing/2014/main" id="{86645262-4450-825B-9806-295C2F2FF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250" name="矩形 249">
                        <a:extLst>
                          <a:ext uri="{FF2B5EF4-FFF2-40B4-BE49-F238E27FC236}">
                            <a16:creationId xmlns:a16="http://schemas.microsoft.com/office/drawing/2014/main" id="{E2E56C11-47C3-90BF-EDE0-F59E1D963C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1" name="矩形 250">
                        <a:extLst>
                          <a:ext uri="{FF2B5EF4-FFF2-40B4-BE49-F238E27FC236}">
                            <a16:creationId xmlns:a16="http://schemas.microsoft.com/office/drawing/2014/main" id="{B5BC2E13-0B20-764B-B892-30C23EF600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B5A0FE01-EAA7-E50C-E006-7AE7E6735C0E}"/>
                  </a:ext>
                </a:extLst>
              </p:cNvPr>
              <p:cNvGrpSpPr/>
              <p:nvPr/>
            </p:nvGrpSpPr>
            <p:grpSpPr>
              <a:xfrm>
                <a:off x="1455174" y="2300749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E9F933DE-DFD4-8E16-428B-3FD4C7BDC09B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230" name="组合 229">
                    <a:extLst>
                      <a:ext uri="{FF2B5EF4-FFF2-40B4-BE49-F238E27FC236}">
                        <a16:creationId xmlns:a16="http://schemas.microsoft.com/office/drawing/2014/main" id="{C2E55D14-275B-8DC1-ABFD-7777E3AB0432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238" name="组合 237">
                      <a:extLst>
                        <a:ext uri="{FF2B5EF4-FFF2-40B4-BE49-F238E27FC236}">
                          <a16:creationId xmlns:a16="http://schemas.microsoft.com/office/drawing/2014/main" id="{FEA27ACE-DD77-E8A5-4F85-04C04E8B3F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242" name="矩形 241">
                        <a:extLst>
                          <a:ext uri="{FF2B5EF4-FFF2-40B4-BE49-F238E27FC236}">
                            <a16:creationId xmlns:a16="http://schemas.microsoft.com/office/drawing/2014/main" id="{C0DEFE86-7432-BBCC-3E88-C9EA019F8E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3" name="矩形 242">
                        <a:extLst>
                          <a:ext uri="{FF2B5EF4-FFF2-40B4-BE49-F238E27FC236}">
                            <a16:creationId xmlns:a16="http://schemas.microsoft.com/office/drawing/2014/main" id="{15F8340B-3E12-7FD6-2254-470210627B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39" name="组合 238">
                      <a:extLst>
                        <a:ext uri="{FF2B5EF4-FFF2-40B4-BE49-F238E27FC236}">
                          <a16:creationId xmlns:a16="http://schemas.microsoft.com/office/drawing/2014/main" id="{C8DD7845-943B-7861-64AE-0941FB90FD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240" name="矩形 239">
                        <a:extLst>
                          <a:ext uri="{FF2B5EF4-FFF2-40B4-BE49-F238E27FC236}">
                            <a16:creationId xmlns:a16="http://schemas.microsoft.com/office/drawing/2014/main" id="{548FA09E-CCD8-B517-3BB0-7F80175185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1" name="矩形 240">
                        <a:extLst>
                          <a:ext uri="{FF2B5EF4-FFF2-40B4-BE49-F238E27FC236}">
                            <a16:creationId xmlns:a16="http://schemas.microsoft.com/office/drawing/2014/main" id="{C8A18695-E0D2-E3B1-22F5-278B9ED242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31" name="组合 230">
                    <a:extLst>
                      <a:ext uri="{FF2B5EF4-FFF2-40B4-BE49-F238E27FC236}">
                        <a16:creationId xmlns:a16="http://schemas.microsoft.com/office/drawing/2014/main" id="{788EAB69-5324-471A-CB95-FB8B3EC0BEF7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232" name="组合 231">
                      <a:extLst>
                        <a:ext uri="{FF2B5EF4-FFF2-40B4-BE49-F238E27FC236}">
                          <a16:creationId xmlns:a16="http://schemas.microsoft.com/office/drawing/2014/main" id="{97D43243-EC08-0E66-A6B2-CEF6F8BEB8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236" name="矩形 235">
                        <a:extLst>
                          <a:ext uri="{FF2B5EF4-FFF2-40B4-BE49-F238E27FC236}">
                            <a16:creationId xmlns:a16="http://schemas.microsoft.com/office/drawing/2014/main" id="{2B4A6C3E-878A-6460-58DD-4FF5507968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7" name="矩形 236">
                        <a:extLst>
                          <a:ext uri="{FF2B5EF4-FFF2-40B4-BE49-F238E27FC236}">
                            <a16:creationId xmlns:a16="http://schemas.microsoft.com/office/drawing/2014/main" id="{0A24B39A-8367-EFE2-6FD9-DB774A758F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33" name="组合 232">
                      <a:extLst>
                        <a:ext uri="{FF2B5EF4-FFF2-40B4-BE49-F238E27FC236}">
                          <a16:creationId xmlns:a16="http://schemas.microsoft.com/office/drawing/2014/main" id="{99E47DA5-F276-F41B-79EC-5E4F225736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234" name="矩形 233">
                        <a:extLst>
                          <a:ext uri="{FF2B5EF4-FFF2-40B4-BE49-F238E27FC236}">
                            <a16:creationId xmlns:a16="http://schemas.microsoft.com/office/drawing/2014/main" id="{76085F30-E52A-826B-8BE7-35D5669146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5" name="矩形 234">
                        <a:extLst>
                          <a:ext uri="{FF2B5EF4-FFF2-40B4-BE49-F238E27FC236}">
                            <a16:creationId xmlns:a16="http://schemas.microsoft.com/office/drawing/2014/main" id="{75427F72-2FE7-2604-2467-7DCF0DB14C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15" name="组合 214">
                  <a:extLst>
                    <a:ext uri="{FF2B5EF4-FFF2-40B4-BE49-F238E27FC236}">
                      <a16:creationId xmlns:a16="http://schemas.microsoft.com/office/drawing/2014/main" id="{3AAA9778-C959-D83B-854F-80F6FC489040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216" name="组合 215">
                    <a:extLst>
                      <a:ext uri="{FF2B5EF4-FFF2-40B4-BE49-F238E27FC236}">
                        <a16:creationId xmlns:a16="http://schemas.microsoft.com/office/drawing/2014/main" id="{525E671C-D524-708E-7DCE-166FACD4CF08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224" name="组合 223">
                      <a:extLst>
                        <a:ext uri="{FF2B5EF4-FFF2-40B4-BE49-F238E27FC236}">
                          <a16:creationId xmlns:a16="http://schemas.microsoft.com/office/drawing/2014/main" id="{448B82DC-F81C-ADAF-B684-270ACE5492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228" name="矩形 227">
                        <a:extLst>
                          <a:ext uri="{FF2B5EF4-FFF2-40B4-BE49-F238E27FC236}">
                            <a16:creationId xmlns:a16="http://schemas.microsoft.com/office/drawing/2014/main" id="{7858EBBC-F404-0FC9-4661-F7C1D1FFDE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9" name="矩形 228">
                        <a:extLst>
                          <a:ext uri="{FF2B5EF4-FFF2-40B4-BE49-F238E27FC236}">
                            <a16:creationId xmlns:a16="http://schemas.microsoft.com/office/drawing/2014/main" id="{D5746D6E-48C1-E1DD-168B-7BA8995ABB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25" name="组合 224">
                      <a:extLst>
                        <a:ext uri="{FF2B5EF4-FFF2-40B4-BE49-F238E27FC236}">
                          <a16:creationId xmlns:a16="http://schemas.microsoft.com/office/drawing/2014/main" id="{CF2FDC93-4E1A-460B-EB30-FCEEB69C44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226" name="矩形 225">
                        <a:extLst>
                          <a:ext uri="{FF2B5EF4-FFF2-40B4-BE49-F238E27FC236}">
                            <a16:creationId xmlns:a16="http://schemas.microsoft.com/office/drawing/2014/main" id="{A6EEBA91-6A46-271F-E5E8-543B8D950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7" name="矩形 226">
                        <a:extLst>
                          <a:ext uri="{FF2B5EF4-FFF2-40B4-BE49-F238E27FC236}">
                            <a16:creationId xmlns:a16="http://schemas.microsoft.com/office/drawing/2014/main" id="{0630EA39-3521-F91C-B9A5-445FFB9656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17" name="组合 216">
                    <a:extLst>
                      <a:ext uri="{FF2B5EF4-FFF2-40B4-BE49-F238E27FC236}">
                        <a16:creationId xmlns:a16="http://schemas.microsoft.com/office/drawing/2014/main" id="{86E50F1A-AB2E-1458-1A26-2410EDD017C3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218" name="组合 217">
                      <a:extLst>
                        <a:ext uri="{FF2B5EF4-FFF2-40B4-BE49-F238E27FC236}">
                          <a16:creationId xmlns:a16="http://schemas.microsoft.com/office/drawing/2014/main" id="{E013CAFB-B724-6DB7-40D6-AFEEA27548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222" name="矩形 221">
                        <a:extLst>
                          <a:ext uri="{FF2B5EF4-FFF2-40B4-BE49-F238E27FC236}">
                            <a16:creationId xmlns:a16="http://schemas.microsoft.com/office/drawing/2014/main" id="{825D6AB3-AAF0-AAF1-3863-3F16C6EF84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3" name="矩形 222">
                        <a:extLst>
                          <a:ext uri="{FF2B5EF4-FFF2-40B4-BE49-F238E27FC236}">
                            <a16:creationId xmlns:a16="http://schemas.microsoft.com/office/drawing/2014/main" id="{8A88B8B2-8A09-F336-490D-22CCEFB5ED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19" name="组合 218">
                      <a:extLst>
                        <a:ext uri="{FF2B5EF4-FFF2-40B4-BE49-F238E27FC236}">
                          <a16:creationId xmlns:a16="http://schemas.microsoft.com/office/drawing/2014/main" id="{944C1303-A65F-E5A9-F0A4-3899573247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220" name="矩形 219">
                        <a:extLst>
                          <a:ext uri="{FF2B5EF4-FFF2-40B4-BE49-F238E27FC236}">
                            <a16:creationId xmlns:a16="http://schemas.microsoft.com/office/drawing/2014/main" id="{7715341D-5442-85E3-74E9-85266DF038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1" name="矩形 220">
                        <a:extLst>
                          <a:ext uri="{FF2B5EF4-FFF2-40B4-BE49-F238E27FC236}">
                            <a16:creationId xmlns:a16="http://schemas.microsoft.com/office/drawing/2014/main" id="{100335F4-7B1C-1F4A-8617-82309C46D2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7E78976-7BB5-48DE-9C48-8AF6C3F60F65}"/>
                </a:ext>
              </a:extLst>
            </p:cNvPr>
            <p:cNvGrpSpPr/>
            <p:nvPr/>
          </p:nvGrpSpPr>
          <p:grpSpPr>
            <a:xfrm>
              <a:off x="1455174" y="4011565"/>
              <a:ext cx="2753032" cy="1140544"/>
              <a:chOff x="1455174" y="1730477"/>
              <a:chExt cx="2753032" cy="1140544"/>
            </a:xfrm>
            <a:grpFill/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98EAB63-A7A5-4FB7-483D-D02481AEA1D9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615" name="组合 614">
                  <a:extLst>
                    <a:ext uri="{FF2B5EF4-FFF2-40B4-BE49-F238E27FC236}">
                      <a16:creationId xmlns:a16="http://schemas.microsoft.com/office/drawing/2014/main" id="{C8780DDB-83BE-20F8-E72F-A193E0817C9A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631" name="组合 630">
                    <a:extLst>
                      <a:ext uri="{FF2B5EF4-FFF2-40B4-BE49-F238E27FC236}">
                        <a16:creationId xmlns:a16="http://schemas.microsoft.com/office/drawing/2014/main" id="{D3C2AD68-6794-0066-5B69-3E0F41D733DC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639" name="组合 638">
                      <a:extLst>
                        <a:ext uri="{FF2B5EF4-FFF2-40B4-BE49-F238E27FC236}">
                          <a16:creationId xmlns:a16="http://schemas.microsoft.com/office/drawing/2014/main" id="{DDE00C7D-FA20-E047-6559-DF4EA1DE97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210" name="矩形 209">
                        <a:extLst>
                          <a:ext uri="{FF2B5EF4-FFF2-40B4-BE49-F238E27FC236}">
                            <a16:creationId xmlns:a16="http://schemas.microsoft.com/office/drawing/2014/main" id="{CE55CFF9-A1D4-3FC0-EB15-3899B69928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1" name="矩形 210">
                        <a:extLst>
                          <a:ext uri="{FF2B5EF4-FFF2-40B4-BE49-F238E27FC236}">
                            <a16:creationId xmlns:a16="http://schemas.microsoft.com/office/drawing/2014/main" id="{5BA431B2-1DCA-CEF0-05F9-28C7C1C36D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07" name="组合 206">
                      <a:extLst>
                        <a:ext uri="{FF2B5EF4-FFF2-40B4-BE49-F238E27FC236}">
                          <a16:creationId xmlns:a16="http://schemas.microsoft.com/office/drawing/2014/main" id="{D37A3466-FDEC-3618-3CFC-42C942AAA9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208" name="矩形 207">
                        <a:extLst>
                          <a:ext uri="{FF2B5EF4-FFF2-40B4-BE49-F238E27FC236}">
                            <a16:creationId xmlns:a16="http://schemas.microsoft.com/office/drawing/2014/main" id="{E19A5E0A-8E64-18FB-8E04-43AD16CC29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9" name="矩形 208">
                        <a:extLst>
                          <a:ext uri="{FF2B5EF4-FFF2-40B4-BE49-F238E27FC236}">
                            <a16:creationId xmlns:a16="http://schemas.microsoft.com/office/drawing/2014/main" id="{DD39D849-ED20-8341-A10D-987E2D679A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32" name="组合 631">
                    <a:extLst>
                      <a:ext uri="{FF2B5EF4-FFF2-40B4-BE49-F238E27FC236}">
                        <a16:creationId xmlns:a16="http://schemas.microsoft.com/office/drawing/2014/main" id="{595C8515-192E-9BD6-9122-026A84B1B97B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633" name="组合 632">
                      <a:extLst>
                        <a:ext uri="{FF2B5EF4-FFF2-40B4-BE49-F238E27FC236}">
                          <a16:creationId xmlns:a16="http://schemas.microsoft.com/office/drawing/2014/main" id="{AEE175EA-386B-FD82-F850-C23066A234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37" name="矩形 636">
                        <a:extLst>
                          <a:ext uri="{FF2B5EF4-FFF2-40B4-BE49-F238E27FC236}">
                            <a16:creationId xmlns:a16="http://schemas.microsoft.com/office/drawing/2014/main" id="{306B7A2E-688D-7A2B-9926-F9449D9A5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8" name="矩形 637">
                        <a:extLst>
                          <a:ext uri="{FF2B5EF4-FFF2-40B4-BE49-F238E27FC236}">
                            <a16:creationId xmlns:a16="http://schemas.microsoft.com/office/drawing/2014/main" id="{8A232C65-8798-9DA6-0497-F098EEE531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34" name="组合 633">
                      <a:extLst>
                        <a:ext uri="{FF2B5EF4-FFF2-40B4-BE49-F238E27FC236}">
                          <a16:creationId xmlns:a16="http://schemas.microsoft.com/office/drawing/2014/main" id="{C4649356-A3F4-63E2-7062-77136B97DE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35" name="矩形 634">
                        <a:extLst>
                          <a:ext uri="{FF2B5EF4-FFF2-40B4-BE49-F238E27FC236}">
                            <a16:creationId xmlns:a16="http://schemas.microsoft.com/office/drawing/2014/main" id="{5926DCFD-7F39-F261-09AE-E575763D85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6" name="矩形 635">
                        <a:extLst>
                          <a:ext uri="{FF2B5EF4-FFF2-40B4-BE49-F238E27FC236}">
                            <a16:creationId xmlns:a16="http://schemas.microsoft.com/office/drawing/2014/main" id="{B6CA7F0B-F6A6-6E5B-0093-FA57D068A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616" name="组合 615">
                  <a:extLst>
                    <a:ext uri="{FF2B5EF4-FFF2-40B4-BE49-F238E27FC236}">
                      <a16:creationId xmlns:a16="http://schemas.microsoft.com/office/drawing/2014/main" id="{04EBE278-25C2-AF21-EE12-80F0A013E348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617" name="组合 616">
                    <a:extLst>
                      <a:ext uri="{FF2B5EF4-FFF2-40B4-BE49-F238E27FC236}">
                        <a16:creationId xmlns:a16="http://schemas.microsoft.com/office/drawing/2014/main" id="{951C9D02-BF7C-B2B3-F14D-853D520256EF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625" name="组合 624">
                      <a:extLst>
                        <a:ext uri="{FF2B5EF4-FFF2-40B4-BE49-F238E27FC236}">
                          <a16:creationId xmlns:a16="http://schemas.microsoft.com/office/drawing/2014/main" id="{E0276ED1-5447-9953-489D-E19ACFE3A8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29" name="矩形 628">
                        <a:extLst>
                          <a:ext uri="{FF2B5EF4-FFF2-40B4-BE49-F238E27FC236}">
                            <a16:creationId xmlns:a16="http://schemas.microsoft.com/office/drawing/2014/main" id="{62C1A31D-29C6-38E3-F916-0E3430BB41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0" name="矩形 629">
                        <a:extLst>
                          <a:ext uri="{FF2B5EF4-FFF2-40B4-BE49-F238E27FC236}">
                            <a16:creationId xmlns:a16="http://schemas.microsoft.com/office/drawing/2014/main" id="{AB373EAA-9DFE-5E4C-1BD3-9CA8A913A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26" name="组合 625">
                      <a:extLst>
                        <a:ext uri="{FF2B5EF4-FFF2-40B4-BE49-F238E27FC236}">
                          <a16:creationId xmlns:a16="http://schemas.microsoft.com/office/drawing/2014/main" id="{A6C621DF-8C5B-0DFE-0D3F-00A9FB4ADF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27" name="矩形 626">
                        <a:extLst>
                          <a:ext uri="{FF2B5EF4-FFF2-40B4-BE49-F238E27FC236}">
                            <a16:creationId xmlns:a16="http://schemas.microsoft.com/office/drawing/2014/main" id="{E7B0CA86-9E03-D56F-A144-8A0A8BF81B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8" name="矩形 627">
                        <a:extLst>
                          <a:ext uri="{FF2B5EF4-FFF2-40B4-BE49-F238E27FC236}">
                            <a16:creationId xmlns:a16="http://schemas.microsoft.com/office/drawing/2014/main" id="{42FB9BA0-9297-C294-7F18-F1926615A2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18" name="组合 617">
                    <a:extLst>
                      <a:ext uri="{FF2B5EF4-FFF2-40B4-BE49-F238E27FC236}">
                        <a16:creationId xmlns:a16="http://schemas.microsoft.com/office/drawing/2014/main" id="{EEBCD479-83F8-165C-707A-F0474D19B887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619" name="组合 618">
                      <a:extLst>
                        <a:ext uri="{FF2B5EF4-FFF2-40B4-BE49-F238E27FC236}">
                          <a16:creationId xmlns:a16="http://schemas.microsoft.com/office/drawing/2014/main" id="{DF40FE54-F725-7963-9A55-03AAF6E146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23" name="矩形 622">
                        <a:extLst>
                          <a:ext uri="{FF2B5EF4-FFF2-40B4-BE49-F238E27FC236}">
                            <a16:creationId xmlns:a16="http://schemas.microsoft.com/office/drawing/2014/main" id="{2C50506A-54DB-4C23-3D3E-8E642EF2B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4" name="矩形 623">
                        <a:extLst>
                          <a:ext uri="{FF2B5EF4-FFF2-40B4-BE49-F238E27FC236}">
                            <a16:creationId xmlns:a16="http://schemas.microsoft.com/office/drawing/2014/main" id="{F6AB4FF4-D88B-B270-F549-9971DB46EB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20" name="组合 619">
                      <a:extLst>
                        <a:ext uri="{FF2B5EF4-FFF2-40B4-BE49-F238E27FC236}">
                          <a16:creationId xmlns:a16="http://schemas.microsoft.com/office/drawing/2014/main" id="{DC75C6B4-4C26-3342-0352-BF73DF8024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21" name="矩形 620">
                        <a:extLst>
                          <a:ext uri="{FF2B5EF4-FFF2-40B4-BE49-F238E27FC236}">
                            <a16:creationId xmlns:a16="http://schemas.microsoft.com/office/drawing/2014/main" id="{5AFE2031-7E5C-68F0-33D5-EF3174877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2" name="矩形 621">
                        <a:extLst>
                          <a:ext uri="{FF2B5EF4-FFF2-40B4-BE49-F238E27FC236}">
                            <a16:creationId xmlns:a16="http://schemas.microsoft.com/office/drawing/2014/main" id="{7F1DAFF6-8D57-2A21-C34D-19282F0445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D654671D-821B-35C5-A3AA-55ACE5AB4817}"/>
                  </a:ext>
                </a:extLst>
              </p:cNvPr>
              <p:cNvGrpSpPr/>
              <p:nvPr/>
            </p:nvGrpSpPr>
            <p:grpSpPr>
              <a:xfrm>
                <a:off x="1455174" y="2300749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A20DFA2B-EF13-F702-E6D5-758D888B3A38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601" name="组合 600">
                    <a:extLst>
                      <a:ext uri="{FF2B5EF4-FFF2-40B4-BE49-F238E27FC236}">
                        <a16:creationId xmlns:a16="http://schemas.microsoft.com/office/drawing/2014/main" id="{FFA472EB-1EB6-6CA4-2B21-6C9F217A6253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609" name="组合 608">
                      <a:extLst>
                        <a:ext uri="{FF2B5EF4-FFF2-40B4-BE49-F238E27FC236}">
                          <a16:creationId xmlns:a16="http://schemas.microsoft.com/office/drawing/2014/main" id="{81194FBD-B6E2-3D10-0D2B-94ED2FB1B6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13" name="矩形 612">
                        <a:extLst>
                          <a:ext uri="{FF2B5EF4-FFF2-40B4-BE49-F238E27FC236}">
                            <a16:creationId xmlns:a16="http://schemas.microsoft.com/office/drawing/2014/main" id="{607D2D37-4446-8552-8EA3-891587DDB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4" name="矩形 613">
                        <a:extLst>
                          <a:ext uri="{FF2B5EF4-FFF2-40B4-BE49-F238E27FC236}">
                            <a16:creationId xmlns:a16="http://schemas.microsoft.com/office/drawing/2014/main" id="{17BC05EF-C42B-22A6-B840-D7921C84EF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10" name="组合 609">
                      <a:extLst>
                        <a:ext uri="{FF2B5EF4-FFF2-40B4-BE49-F238E27FC236}">
                          <a16:creationId xmlns:a16="http://schemas.microsoft.com/office/drawing/2014/main" id="{DA9BAD54-BA15-5F1A-1381-EBEF557181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11" name="矩形 610">
                        <a:extLst>
                          <a:ext uri="{FF2B5EF4-FFF2-40B4-BE49-F238E27FC236}">
                            <a16:creationId xmlns:a16="http://schemas.microsoft.com/office/drawing/2014/main" id="{4881A719-4362-0AD5-61AC-D27FEBA880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2" name="矩形 611">
                        <a:extLst>
                          <a:ext uri="{FF2B5EF4-FFF2-40B4-BE49-F238E27FC236}">
                            <a16:creationId xmlns:a16="http://schemas.microsoft.com/office/drawing/2014/main" id="{E9C3A158-FB57-9284-8B9B-4B67AA347D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02" name="组合 601">
                    <a:extLst>
                      <a:ext uri="{FF2B5EF4-FFF2-40B4-BE49-F238E27FC236}">
                        <a16:creationId xmlns:a16="http://schemas.microsoft.com/office/drawing/2014/main" id="{A7F8818D-3266-FECF-F31D-2A87CEBC8B9C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603" name="组合 602">
                      <a:extLst>
                        <a:ext uri="{FF2B5EF4-FFF2-40B4-BE49-F238E27FC236}">
                          <a16:creationId xmlns:a16="http://schemas.microsoft.com/office/drawing/2014/main" id="{9E962743-870C-AC20-8DF7-75169534AB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07" name="矩形 606">
                        <a:extLst>
                          <a:ext uri="{FF2B5EF4-FFF2-40B4-BE49-F238E27FC236}">
                            <a16:creationId xmlns:a16="http://schemas.microsoft.com/office/drawing/2014/main" id="{41031288-9251-27B9-865F-5EC8A407C9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8" name="矩形 607">
                        <a:extLst>
                          <a:ext uri="{FF2B5EF4-FFF2-40B4-BE49-F238E27FC236}">
                            <a16:creationId xmlns:a16="http://schemas.microsoft.com/office/drawing/2014/main" id="{91993944-D0B6-5F5E-6757-A05508EC70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04" name="组合 603">
                      <a:extLst>
                        <a:ext uri="{FF2B5EF4-FFF2-40B4-BE49-F238E27FC236}">
                          <a16:creationId xmlns:a16="http://schemas.microsoft.com/office/drawing/2014/main" id="{1760FCFA-E174-4F19-B996-4463937200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605" name="矩形 604">
                        <a:extLst>
                          <a:ext uri="{FF2B5EF4-FFF2-40B4-BE49-F238E27FC236}">
                            <a16:creationId xmlns:a16="http://schemas.microsoft.com/office/drawing/2014/main" id="{2272227B-9EB6-5E89-DD04-4412637A8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6" name="矩形 605">
                        <a:extLst>
                          <a:ext uri="{FF2B5EF4-FFF2-40B4-BE49-F238E27FC236}">
                            <a16:creationId xmlns:a16="http://schemas.microsoft.com/office/drawing/2014/main" id="{8C8CA81A-807A-D3DA-DBEC-B6ADA557D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576" name="组合 575">
                  <a:extLst>
                    <a:ext uri="{FF2B5EF4-FFF2-40B4-BE49-F238E27FC236}">
                      <a16:creationId xmlns:a16="http://schemas.microsoft.com/office/drawing/2014/main" id="{33376E53-534F-5E94-8470-E49FA1859DB4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577" name="组合 576">
                    <a:extLst>
                      <a:ext uri="{FF2B5EF4-FFF2-40B4-BE49-F238E27FC236}">
                        <a16:creationId xmlns:a16="http://schemas.microsoft.com/office/drawing/2014/main" id="{D126144C-88EA-F369-F695-A07745C9B122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585" name="组合 584">
                      <a:extLst>
                        <a:ext uri="{FF2B5EF4-FFF2-40B4-BE49-F238E27FC236}">
                          <a16:creationId xmlns:a16="http://schemas.microsoft.com/office/drawing/2014/main" id="{FEC5F8EF-FF59-608B-79F3-ACCBABE007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599" name="矩形 598">
                        <a:extLst>
                          <a:ext uri="{FF2B5EF4-FFF2-40B4-BE49-F238E27FC236}">
                            <a16:creationId xmlns:a16="http://schemas.microsoft.com/office/drawing/2014/main" id="{AEFFCEBF-D95F-2691-E8FA-467F49F8EA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0" name="矩形 599">
                        <a:extLst>
                          <a:ext uri="{FF2B5EF4-FFF2-40B4-BE49-F238E27FC236}">
                            <a16:creationId xmlns:a16="http://schemas.microsoft.com/office/drawing/2014/main" id="{09961989-5964-272B-59A3-F74F98CB03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86" name="组合 585">
                      <a:extLst>
                        <a:ext uri="{FF2B5EF4-FFF2-40B4-BE49-F238E27FC236}">
                          <a16:creationId xmlns:a16="http://schemas.microsoft.com/office/drawing/2014/main" id="{AD3B56F1-5E8B-5F56-B231-05C2DEE376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587" name="矩形 586">
                        <a:extLst>
                          <a:ext uri="{FF2B5EF4-FFF2-40B4-BE49-F238E27FC236}">
                            <a16:creationId xmlns:a16="http://schemas.microsoft.com/office/drawing/2014/main" id="{23F494E7-A003-328D-67D7-4F0AEB86A0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8" name="矩形 597">
                        <a:extLst>
                          <a:ext uri="{FF2B5EF4-FFF2-40B4-BE49-F238E27FC236}">
                            <a16:creationId xmlns:a16="http://schemas.microsoft.com/office/drawing/2014/main" id="{DEBDA648-FED0-7F7D-FF28-C2BA13994A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78" name="组合 577">
                    <a:extLst>
                      <a:ext uri="{FF2B5EF4-FFF2-40B4-BE49-F238E27FC236}">
                        <a16:creationId xmlns:a16="http://schemas.microsoft.com/office/drawing/2014/main" id="{B7957A96-2389-25BA-FBFB-04191AA7B25D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579" name="组合 578">
                      <a:extLst>
                        <a:ext uri="{FF2B5EF4-FFF2-40B4-BE49-F238E27FC236}">
                          <a16:creationId xmlns:a16="http://schemas.microsoft.com/office/drawing/2014/main" id="{03D1ED0B-1BF8-08CD-539C-8BA2EF7E0D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583" name="矩形 582">
                        <a:extLst>
                          <a:ext uri="{FF2B5EF4-FFF2-40B4-BE49-F238E27FC236}">
                            <a16:creationId xmlns:a16="http://schemas.microsoft.com/office/drawing/2014/main" id="{D9FAA361-6DC2-78B4-8579-57757077F0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4" name="矩形 583">
                        <a:extLst>
                          <a:ext uri="{FF2B5EF4-FFF2-40B4-BE49-F238E27FC236}">
                            <a16:creationId xmlns:a16="http://schemas.microsoft.com/office/drawing/2014/main" id="{74CBB839-24A1-FF3F-6866-2BF8B468D1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80" name="组合 579">
                      <a:extLst>
                        <a:ext uri="{FF2B5EF4-FFF2-40B4-BE49-F238E27FC236}">
                          <a16:creationId xmlns:a16="http://schemas.microsoft.com/office/drawing/2014/main" id="{2AC5F4A9-AFC9-66EF-A7D5-5A5CB85E64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581" name="矩形 580">
                        <a:extLst>
                          <a:ext uri="{FF2B5EF4-FFF2-40B4-BE49-F238E27FC236}">
                            <a16:creationId xmlns:a16="http://schemas.microsoft.com/office/drawing/2014/main" id="{80D6E982-BC2D-9795-A02D-9B063826F2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2" name="矩形 581">
                        <a:extLst>
                          <a:ext uri="{FF2B5EF4-FFF2-40B4-BE49-F238E27FC236}">
                            <a16:creationId xmlns:a16="http://schemas.microsoft.com/office/drawing/2014/main" id="{DDA0CA18-7C4F-A286-2B9D-211E1B6B10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910" name="矩形 909">
            <a:extLst>
              <a:ext uri="{FF2B5EF4-FFF2-40B4-BE49-F238E27FC236}">
                <a16:creationId xmlns:a16="http://schemas.microsoft.com/office/drawing/2014/main" id="{6DF27550-95F7-BCF4-B5DC-B9426403DED1}"/>
              </a:ext>
            </a:extLst>
          </p:cNvPr>
          <p:cNvSpPr/>
          <p:nvPr/>
        </p:nvSpPr>
        <p:spPr>
          <a:xfrm>
            <a:off x="1108341" y="2221058"/>
            <a:ext cx="344129" cy="285136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2" name="右大括号 911">
            <a:extLst>
              <a:ext uri="{FF2B5EF4-FFF2-40B4-BE49-F238E27FC236}">
                <a16:creationId xmlns:a16="http://schemas.microsoft.com/office/drawing/2014/main" id="{5A64E998-0D10-E3A0-E7FF-80ED970E1001}"/>
              </a:ext>
            </a:extLst>
          </p:cNvPr>
          <p:cNvSpPr/>
          <p:nvPr/>
        </p:nvSpPr>
        <p:spPr>
          <a:xfrm rot="16200000">
            <a:off x="8495093" y="1922231"/>
            <a:ext cx="113024" cy="3441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5" name="组合 914">
            <a:extLst>
              <a:ext uri="{FF2B5EF4-FFF2-40B4-BE49-F238E27FC236}">
                <a16:creationId xmlns:a16="http://schemas.microsoft.com/office/drawing/2014/main" id="{A28720AF-B5D7-AF14-A1FA-8D4BA7D822BF}"/>
              </a:ext>
            </a:extLst>
          </p:cNvPr>
          <p:cNvGrpSpPr/>
          <p:nvPr/>
        </p:nvGrpSpPr>
        <p:grpSpPr>
          <a:xfrm>
            <a:off x="5328920" y="1691582"/>
            <a:ext cx="3977927" cy="1761964"/>
            <a:chOff x="5328920" y="1691582"/>
            <a:chExt cx="3977927" cy="1761964"/>
          </a:xfrm>
        </p:grpSpPr>
        <p:sp>
          <p:nvSpPr>
            <p:cNvPr id="913" name="文本框 912">
              <a:extLst>
                <a:ext uri="{FF2B5EF4-FFF2-40B4-BE49-F238E27FC236}">
                  <a16:creationId xmlns:a16="http://schemas.microsoft.com/office/drawing/2014/main" id="{90406A92-2994-9078-6807-73C5623B4701}"/>
                </a:ext>
              </a:extLst>
            </p:cNvPr>
            <p:cNvSpPr txBox="1"/>
            <p:nvPr/>
          </p:nvSpPr>
          <p:spPr>
            <a:xfrm>
              <a:off x="5328920" y="3084214"/>
              <a:ext cx="1195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Page Span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914" name="文本框 913">
              <a:extLst>
                <a:ext uri="{FF2B5EF4-FFF2-40B4-BE49-F238E27FC236}">
                  <a16:creationId xmlns:a16="http://schemas.microsoft.com/office/drawing/2014/main" id="{544BC870-EAFE-510E-8BD9-E5AE5BC9D497}"/>
                </a:ext>
              </a:extLst>
            </p:cNvPr>
            <p:cNvSpPr txBox="1"/>
            <p:nvPr/>
          </p:nvSpPr>
          <p:spPr>
            <a:xfrm>
              <a:off x="7967960" y="1691582"/>
              <a:ext cx="1338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Parallel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16" name="文本框 915">
            <a:extLst>
              <a:ext uri="{FF2B5EF4-FFF2-40B4-BE49-F238E27FC236}">
                <a16:creationId xmlns:a16="http://schemas.microsoft.com/office/drawing/2014/main" id="{301695EF-EAD0-D69A-E873-02629841BDD3}"/>
              </a:ext>
            </a:extLst>
          </p:cNvPr>
          <p:cNvSpPr txBox="1"/>
          <p:nvPr/>
        </p:nvSpPr>
        <p:spPr>
          <a:xfrm>
            <a:off x="8992522" y="5862911"/>
            <a:ext cx="1809135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Physical 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77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138 L 0.5664 -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5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-0.00833 L 0.56706 -0.004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8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" grpId="0" animBg="1"/>
      <p:bldP spid="910" grpId="0" animBg="1"/>
      <p:bldP spid="9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矩形 1086">
            <a:extLst>
              <a:ext uri="{FF2B5EF4-FFF2-40B4-BE49-F238E27FC236}">
                <a16:creationId xmlns:a16="http://schemas.microsoft.com/office/drawing/2014/main" id="{32CDE132-F64E-B8AD-5051-A2A4439E6522}"/>
              </a:ext>
            </a:extLst>
          </p:cNvPr>
          <p:cNvSpPr/>
          <p:nvPr/>
        </p:nvSpPr>
        <p:spPr>
          <a:xfrm>
            <a:off x="6058508" y="1512864"/>
            <a:ext cx="303571" cy="345130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22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-68826"/>
            <a:ext cx="10515600" cy="7620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Cleaning</a:t>
            </a:r>
            <a:endParaRPr lang="ko-Kore-KR" altLang="en-US" sz="36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36C2CB2-E310-82E7-4AD1-6F6CB101C01B}"/>
              </a:ext>
            </a:extLst>
          </p:cNvPr>
          <p:cNvGrpSpPr/>
          <p:nvPr/>
        </p:nvGrpSpPr>
        <p:grpSpPr>
          <a:xfrm>
            <a:off x="1369141" y="1713245"/>
            <a:ext cx="3416709" cy="4235271"/>
            <a:chOff x="1455174" y="1730477"/>
            <a:chExt cx="2753032" cy="3421632"/>
          </a:xfrm>
          <a:solidFill>
            <a:schemeClr val="bg1"/>
          </a:solidFill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6ABB845-2CEB-F5F8-A833-24E0255972D1}"/>
                </a:ext>
              </a:extLst>
            </p:cNvPr>
            <p:cNvGrpSpPr/>
            <p:nvPr/>
          </p:nvGrpSpPr>
          <p:grpSpPr>
            <a:xfrm>
              <a:off x="1455174" y="1730477"/>
              <a:ext cx="2753032" cy="1140544"/>
              <a:chOff x="1455174" y="1730477"/>
              <a:chExt cx="2753032" cy="1140544"/>
            </a:xfrm>
            <a:grpFill/>
          </p:grpSpPr>
          <p:grpSp>
            <p:nvGrpSpPr>
              <p:cNvPr id="971" name="组合 970">
                <a:extLst>
                  <a:ext uri="{FF2B5EF4-FFF2-40B4-BE49-F238E27FC236}">
                    <a16:creationId xmlns:a16="http://schemas.microsoft.com/office/drawing/2014/main" id="{99CBAD13-1ADD-CB55-9BD8-E5103CA10196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1003" name="组合 1002">
                  <a:extLst>
                    <a:ext uri="{FF2B5EF4-FFF2-40B4-BE49-F238E27FC236}">
                      <a16:creationId xmlns:a16="http://schemas.microsoft.com/office/drawing/2014/main" id="{C62BBC9E-0107-1442-B428-24F9AE9611AF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1019" name="组合 1018">
                    <a:extLst>
                      <a:ext uri="{FF2B5EF4-FFF2-40B4-BE49-F238E27FC236}">
                        <a16:creationId xmlns:a16="http://schemas.microsoft.com/office/drawing/2014/main" id="{76AE353F-0C32-C57F-0003-CB24C3877961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027" name="组合 1026">
                      <a:extLst>
                        <a:ext uri="{FF2B5EF4-FFF2-40B4-BE49-F238E27FC236}">
                          <a16:creationId xmlns:a16="http://schemas.microsoft.com/office/drawing/2014/main" id="{81890A93-FE9A-FD88-7AC4-6B34450824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031" name="矩形 1030">
                        <a:extLst>
                          <a:ext uri="{FF2B5EF4-FFF2-40B4-BE49-F238E27FC236}">
                            <a16:creationId xmlns:a16="http://schemas.microsoft.com/office/drawing/2014/main" id="{3266A734-2C27-F8EB-4B10-4ED167162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32" name="矩形 1031">
                        <a:extLst>
                          <a:ext uri="{FF2B5EF4-FFF2-40B4-BE49-F238E27FC236}">
                            <a16:creationId xmlns:a16="http://schemas.microsoft.com/office/drawing/2014/main" id="{2B8FB32F-F232-7D86-E887-3D1C040540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28" name="组合 1027">
                      <a:extLst>
                        <a:ext uri="{FF2B5EF4-FFF2-40B4-BE49-F238E27FC236}">
                          <a16:creationId xmlns:a16="http://schemas.microsoft.com/office/drawing/2014/main" id="{22A41769-435B-2A2C-9409-2EF3D91914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029" name="矩形 1028">
                        <a:extLst>
                          <a:ext uri="{FF2B5EF4-FFF2-40B4-BE49-F238E27FC236}">
                            <a16:creationId xmlns:a16="http://schemas.microsoft.com/office/drawing/2014/main" id="{BDC009D8-96B2-E712-11CA-57BC6B1B98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30" name="矩形 1029">
                        <a:extLst>
                          <a:ext uri="{FF2B5EF4-FFF2-40B4-BE49-F238E27FC236}">
                            <a16:creationId xmlns:a16="http://schemas.microsoft.com/office/drawing/2014/main" id="{1B95F91B-6391-3A59-1F50-9AE745D2C0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20" name="组合 1019">
                    <a:extLst>
                      <a:ext uri="{FF2B5EF4-FFF2-40B4-BE49-F238E27FC236}">
                        <a16:creationId xmlns:a16="http://schemas.microsoft.com/office/drawing/2014/main" id="{7A3DAB55-1EDD-D70C-C4B6-2C1C90FB2C1B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021" name="组合 1020">
                      <a:extLst>
                        <a:ext uri="{FF2B5EF4-FFF2-40B4-BE49-F238E27FC236}">
                          <a16:creationId xmlns:a16="http://schemas.microsoft.com/office/drawing/2014/main" id="{98D7A413-392C-ADCC-2494-303807F960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025" name="矩形 1024">
                        <a:extLst>
                          <a:ext uri="{FF2B5EF4-FFF2-40B4-BE49-F238E27FC236}">
                            <a16:creationId xmlns:a16="http://schemas.microsoft.com/office/drawing/2014/main" id="{4487305E-CF52-D49A-5FFD-67B380F57E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6" name="矩形 1025">
                        <a:extLst>
                          <a:ext uri="{FF2B5EF4-FFF2-40B4-BE49-F238E27FC236}">
                            <a16:creationId xmlns:a16="http://schemas.microsoft.com/office/drawing/2014/main" id="{7F8B6782-A6AD-E7A4-68FA-D1E3ADAF69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1022" name="组合 1021">
                      <a:extLst>
                        <a:ext uri="{FF2B5EF4-FFF2-40B4-BE49-F238E27FC236}">
                          <a16:creationId xmlns:a16="http://schemas.microsoft.com/office/drawing/2014/main" id="{C9A2EC2F-E235-5660-661A-002E462EFE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023" name="矩形 1022">
                        <a:extLst>
                          <a:ext uri="{FF2B5EF4-FFF2-40B4-BE49-F238E27FC236}">
                            <a16:creationId xmlns:a16="http://schemas.microsoft.com/office/drawing/2014/main" id="{D1E7945D-54EC-BDED-17B5-95BA21455F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4" name="矩形 1023">
                        <a:extLst>
                          <a:ext uri="{FF2B5EF4-FFF2-40B4-BE49-F238E27FC236}">
                            <a16:creationId xmlns:a16="http://schemas.microsoft.com/office/drawing/2014/main" id="{292AD59A-014F-542A-270B-8F57CBE19B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004" name="组合 1003">
                  <a:extLst>
                    <a:ext uri="{FF2B5EF4-FFF2-40B4-BE49-F238E27FC236}">
                      <a16:creationId xmlns:a16="http://schemas.microsoft.com/office/drawing/2014/main" id="{08273430-6614-76C7-99EA-04F9B455A68C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1005" name="组合 1004">
                    <a:extLst>
                      <a:ext uri="{FF2B5EF4-FFF2-40B4-BE49-F238E27FC236}">
                        <a16:creationId xmlns:a16="http://schemas.microsoft.com/office/drawing/2014/main" id="{26CD94C6-5C4B-0037-3B9E-F1A1C824185E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013" name="组合 1012">
                      <a:extLst>
                        <a:ext uri="{FF2B5EF4-FFF2-40B4-BE49-F238E27FC236}">
                          <a16:creationId xmlns:a16="http://schemas.microsoft.com/office/drawing/2014/main" id="{61081159-1EE4-29A1-9F4E-1678153703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017" name="矩形 1016">
                        <a:extLst>
                          <a:ext uri="{FF2B5EF4-FFF2-40B4-BE49-F238E27FC236}">
                            <a16:creationId xmlns:a16="http://schemas.microsoft.com/office/drawing/2014/main" id="{409AB3BE-2BBD-6A2B-19C9-031B078A5B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8" name="矩形 1017">
                        <a:extLst>
                          <a:ext uri="{FF2B5EF4-FFF2-40B4-BE49-F238E27FC236}">
                            <a16:creationId xmlns:a16="http://schemas.microsoft.com/office/drawing/2014/main" id="{14B110CB-7A47-97F8-1D37-710A4809E7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14" name="组合 1013">
                      <a:extLst>
                        <a:ext uri="{FF2B5EF4-FFF2-40B4-BE49-F238E27FC236}">
                          <a16:creationId xmlns:a16="http://schemas.microsoft.com/office/drawing/2014/main" id="{57B65488-27FE-1CF6-54AF-4A2F51877D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015" name="矩形 1014">
                        <a:extLst>
                          <a:ext uri="{FF2B5EF4-FFF2-40B4-BE49-F238E27FC236}">
                            <a16:creationId xmlns:a16="http://schemas.microsoft.com/office/drawing/2014/main" id="{F0F99FFC-BB39-872A-A60B-707CE8D4D7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6" name="矩形 1015">
                        <a:extLst>
                          <a:ext uri="{FF2B5EF4-FFF2-40B4-BE49-F238E27FC236}">
                            <a16:creationId xmlns:a16="http://schemas.microsoft.com/office/drawing/2014/main" id="{AE75E2D9-C96F-96C2-39CE-E54B99909A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06" name="组合 1005">
                    <a:extLst>
                      <a:ext uri="{FF2B5EF4-FFF2-40B4-BE49-F238E27FC236}">
                        <a16:creationId xmlns:a16="http://schemas.microsoft.com/office/drawing/2014/main" id="{9CF4F9BD-AA3A-2BC6-5F67-AD36030FF795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1007" name="组合 1006">
                      <a:extLst>
                        <a:ext uri="{FF2B5EF4-FFF2-40B4-BE49-F238E27FC236}">
                          <a16:creationId xmlns:a16="http://schemas.microsoft.com/office/drawing/2014/main" id="{1CE43F13-7C75-CAF3-129F-068C273D19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011" name="矩形 1010">
                        <a:extLst>
                          <a:ext uri="{FF2B5EF4-FFF2-40B4-BE49-F238E27FC236}">
                            <a16:creationId xmlns:a16="http://schemas.microsoft.com/office/drawing/2014/main" id="{236DBE22-8643-8ECE-A234-9D9619F1B4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2" name="矩形 1011">
                        <a:extLst>
                          <a:ext uri="{FF2B5EF4-FFF2-40B4-BE49-F238E27FC236}">
                            <a16:creationId xmlns:a16="http://schemas.microsoft.com/office/drawing/2014/main" id="{3ABAF395-43F6-0C07-B82C-215E962CA1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08" name="组合 1007">
                      <a:extLst>
                        <a:ext uri="{FF2B5EF4-FFF2-40B4-BE49-F238E27FC236}">
                          <a16:creationId xmlns:a16="http://schemas.microsoft.com/office/drawing/2014/main" id="{AA4157E3-652D-1F25-39BA-A0F721E7BE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009" name="矩形 1008">
                        <a:extLst>
                          <a:ext uri="{FF2B5EF4-FFF2-40B4-BE49-F238E27FC236}">
                            <a16:creationId xmlns:a16="http://schemas.microsoft.com/office/drawing/2014/main" id="{703A352F-F336-3F86-8BFB-5E247FD10F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0" name="矩形 1009">
                        <a:extLst>
                          <a:ext uri="{FF2B5EF4-FFF2-40B4-BE49-F238E27FC236}">
                            <a16:creationId xmlns:a16="http://schemas.microsoft.com/office/drawing/2014/main" id="{ED6346D5-F186-E9D7-108A-5A8286162D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972" name="组合 971">
                <a:extLst>
                  <a:ext uri="{FF2B5EF4-FFF2-40B4-BE49-F238E27FC236}">
                    <a16:creationId xmlns:a16="http://schemas.microsoft.com/office/drawing/2014/main" id="{56B6E8F2-E5ED-8F6A-BCFF-48559BFBD459}"/>
                  </a:ext>
                </a:extLst>
              </p:cNvPr>
              <p:cNvGrpSpPr/>
              <p:nvPr/>
            </p:nvGrpSpPr>
            <p:grpSpPr>
              <a:xfrm>
                <a:off x="1455174" y="2300749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973" name="组合 972">
                  <a:extLst>
                    <a:ext uri="{FF2B5EF4-FFF2-40B4-BE49-F238E27FC236}">
                      <a16:creationId xmlns:a16="http://schemas.microsoft.com/office/drawing/2014/main" id="{7DAC5B07-C1B2-ABA2-D2DD-F85E133BF962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989" name="组合 988">
                    <a:extLst>
                      <a:ext uri="{FF2B5EF4-FFF2-40B4-BE49-F238E27FC236}">
                        <a16:creationId xmlns:a16="http://schemas.microsoft.com/office/drawing/2014/main" id="{BF4A4F45-623A-F169-2B28-7601A3D83DC5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997" name="组合 996">
                      <a:extLst>
                        <a:ext uri="{FF2B5EF4-FFF2-40B4-BE49-F238E27FC236}">
                          <a16:creationId xmlns:a16="http://schemas.microsoft.com/office/drawing/2014/main" id="{255D4FC5-E56B-E5E3-358A-DBC619F3F1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1001" name="矩形 1000">
                        <a:extLst>
                          <a:ext uri="{FF2B5EF4-FFF2-40B4-BE49-F238E27FC236}">
                            <a16:creationId xmlns:a16="http://schemas.microsoft.com/office/drawing/2014/main" id="{8D2B6366-4E04-37D0-4E93-3D137ADDA3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2" name="矩形 1001">
                        <a:extLst>
                          <a:ext uri="{FF2B5EF4-FFF2-40B4-BE49-F238E27FC236}">
                            <a16:creationId xmlns:a16="http://schemas.microsoft.com/office/drawing/2014/main" id="{3169689C-AA4B-7F5A-0BEC-5D906B9FF8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98" name="组合 997">
                      <a:extLst>
                        <a:ext uri="{FF2B5EF4-FFF2-40B4-BE49-F238E27FC236}">
                          <a16:creationId xmlns:a16="http://schemas.microsoft.com/office/drawing/2014/main" id="{E7672E31-AF9F-A901-D154-E08D44017A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99" name="矩形 998">
                        <a:extLst>
                          <a:ext uri="{FF2B5EF4-FFF2-40B4-BE49-F238E27FC236}">
                            <a16:creationId xmlns:a16="http://schemas.microsoft.com/office/drawing/2014/main" id="{F21BE4FD-A1EB-1C98-DB4B-50BB4E5A0B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0" name="矩形 999">
                        <a:extLst>
                          <a:ext uri="{FF2B5EF4-FFF2-40B4-BE49-F238E27FC236}">
                            <a16:creationId xmlns:a16="http://schemas.microsoft.com/office/drawing/2014/main" id="{30A67EA1-9106-59EF-26E9-15F32C1C4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90" name="组合 989">
                    <a:extLst>
                      <a:ext uri="{FF2B5EF4-FFF2-40B4-BE49-F238E27FC236}">
                        <a16:creationId xmlns:a16="http://schemas.microsoft.com/office/drawing/2014/main" id="{5D4463ED-35BB-A0C1-A63C-9D1C4BA3AAD1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991" name="组合 990">
                      <a:extLst>
                        <a:ext uri="{FF2B5EF4-FFF2-40B4-BE49-F238E27FC236}">
                          <a16:creationId xmlns:a16="http://schemas.microsoft.com/office/drawing/2014/main" id="{BA5062D5-B083-D13E-6B35-042600EB45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95" name="矩形 994">
                        <a:extLst>
                          <a:ext uri="{FF2B5EF4-FFF2-40B4-BE49-F238E27FC236}">
                            <a16:creationId xmlns:a16="http://schemas.microsoft.com/office/drawing/2014/main" id="{77D2FCDF-3332-C4C7-4EBC-088E1C135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96" name="矩形 995">
                        <a:extLst>
                          <a:ext uri="{FF2B5EF4-FFF2-40B4-BE49-F238E27FC236}">
                            <a16:creationId xmlns:a16="http://schemas.microsoft.com/office/drawing/2014/main" id="{B06604F2-D2C9-F26F-6E0F-0904593564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92" name="组合 991">
                      <a:extLst>
                        <a:ext uri="{FF2B5EF4-FFF2-40B4-BE49-F238E27FC236}">
                          <a16:creationId xmlns:a16="http://schemas.microsoft.com/office/drawing/2014/main" id="{DAEAF729-7C7B-6F58-B32E-918D73F462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93" name="矩形 992">
                        <a:extLst>
                          <a:ext uri="{FF2B5EF4-FFF2-40B4-BE49-F238E27FC236}">
                            <a16:creationId xmlns:a16="http://schemas.microsoft.com/office/drawing/2014/main" id="{641EEB98-0ACB-2A0B-B01A-ACD124EE02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94" name="矩形 993">
                        <a:extLst>
                          <a:ext uri="{FF2B5EF4-FFF2-40B4-BE49-F238E27FC236}">
                            <a16:creationId xmlns:a16="http://schemas.microsoft.com/office/drawing/2014/main" id="{E5205D82-F8EF-9AC1-584C-276FDAD9B0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974" name="组合 973">
                  <a:extLst>
                    <a:ext uri="{FF2B5EF4-FFF2-40B4-BE49-F238E27FC236}">
                      <a16:creationId xmlns:a16="http://schemas.microsoft.com/office/drawing/2014/main" id="{D214A681-4D0D-5644-D318-5C36A71DA27A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975" name="组合 974">
                    <a:extLst>
                      <a:ext uri="{FF2B5EF4-FFF2-40B4-BE49-F238E27FC236}">
                        <a16:creationId xmlns:a16="http://schemas.microsoft.com/office/drawing/2014/main" id="{0BA81A06-30E5-BC1D-E9B5-781340050B07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983" name="组合 982">
                      <a:extLst>
                        <a:ext uri="{FF2B5EF4-FFF2-40B4-BE49-F238E27FC236}">
                          <a16:creationId xmlns:a16="http://schemas.microsoft.com/office/drawing/2014/main" id="{F7738304-FFE5-EF4D-D92B-95B4A25EEF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87" name="矩形 986">
                        <a:extLst>
                          <a:ext uri="{FF2B5EF4-FFF2-40B4-BE49-F238E27FC236}">
                            <a16:creationId xmlns:a16="http://schemas.microsoft.com/office/drawing/2014/main" id="{4548AF50-8AC9-2F9B-1EB1-6EB097BEE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8" name="矩形 987">
                        <a:extLst>
                          <a:ext uri="{FF2B5EF4-FFF2-40B4-BE49-F238E27FC236}">
                            <a16:creationId xmlns:a16="http://schemas.microsoft.com/office/drawing/2014/main" id="{6C21E6D7-DE84-146B-DA47-0E667B966F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84" name="组合 983">
                      <a:extLst>
                        <a:ext uri="{FF2B5EF4-FFF2-40B4-BE49-F238E27FC236}">
                          <a16:creationId xmlns:a16="http://schemas.microsoft.com/office/drawing/2014/main" id="{7833C5FF-3AE2-08B2-BD72-55B08F712F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85" name="矩形 984">
                        <a:extLst>
                          <a:ext uri="{FF2B5EF4-FFF2-40B4-BE49-F238E27FC236}">
                            <a16:creationId xmlns:a16="http://schemas.microsoft.com/office/drawing/2014/main" id="{C3E7C494-EE5B-8C3C-A013-31A8340F2D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6" name="矩形 985">
                        <a:extLst>
                          <a:ext uri="{FF2B5EF4-FFF2-40B4-BE49-F238E27FC236}">
                            <a16:creationId xmlns:a16="http://schemas.microsoft.com/office/drawing/2014/main" id="{F441AD19-1BF3-643D-A471-C51CE0B15E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76" name="组合 975">
                    <a:extLst>
                      <a:ext uri="{FF2B5EF4-FFF2-40B4-BE49-F238E27FC236}">
                        <a16:creationId xmlns:a16="http://schemas.microsoft.com/office/drawing/2014/main" id="{5E2D4673-B290-79F1-86FB-8AB87BBE4DEA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977" name="组合 976">
                      <a:extLst>
                        <a:ext uri="{FF2B5EF4-FFF2-40B4-BE49-F238E27FC236}">
                          <a16:creationId xmlns:a16="http://schemas.microsoft.com/office/drawing/2014/main" id="{B40E5EE6-264E-0013-6FE7-5BF851E70D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81" name="矩形 980">
                        <a:extLst>
                          <a:ext uri="{FF2B5EF4-FFF2-40B4-BE49-F238E27FC236}">
                            <a16:creationId xmlns:a16="http://schemas.microsoft.com/office/drawing/2014/main" id="{232242B8-793B-5576-A5D9-8637502201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2" name="矩形 981">
                        <a:extLst>
                          <a:ext uri="{FF2B5EF4-FFF2-40B4-BE49-F238E27FC236}">
                            <a16:creationId xmlns:a16="http://schemas.microsoft.com/office/drawing/2014/main" id="{CB31A15F-4D34-42C2-AAE2-9C7C3BB65C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78" name="组合 977">
                      <a:extLst>
                        <a:ext uri="{FF2B5EF4-FFF2-40B4-BE49-F238E27FC236}">
                          <a16:creationId xmlns:a16="http://schemas.microsoft.com/office/drawing/2014/main" id="{83790EE1-4F2E-0C12-F565-7216C527BB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79" name="矩形 978">
                        <a:extLst>
                          <a:ext uri="{FF2B5EF4-FFF2-40B4-BE49-F238E27FC236}">
                            <a16:creationId xmlns:a16="http://schemas.microsoft.com/office/drawing/2014/main" id="{E6291D1B-F810-E6E0-2FD8-004E12FF65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0" name="矩形 979">
                        <a:extLst>
                          <a:ext uri="{FF2B5EF4-FFF2-40B4-BE49-F238E27FC236}">
                            <a16:creationId xmlns:a16="http://schemas.microsoft.com/office/drawing/2014/main" id="{09959998-7B22-C9E4-0C21-34265B66BE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D896D55-DBA3-16CE-B655-A0E95D69F66D}"/>
                </a:ext>
              </a:extLst>
            </p:cNvPr>
            <p:cNvGrpSpPr/>
            <p:nvPr/>
          </p:nvGrpSpPr>
          <p:grpSpPr>
            <a:xfrm>
              <a:off x="1455174" y="2871021"/>
              <a:ext cx="2753032" cy="1140544"/>
              <a:chOff x="1455174" y="1730477"/>
              <a:chExt cx="2753032" cy="1140544"/>
            </a:xfrm>
            <a:grpFill/>
          </p:grpSpPr>
          <p:grpSp>
            <p:nvGrpSpPr>
              <p:cNvPr id="591" name="组合 590">
                <a:extLst>
                  <a:ext uri="{FF2B5EF4-FFF2-40B4-BE49-F238E27FC236}">
                    <a16:creationId xmlns:a16="http://schemas.microsoft.com/office/drawing/2014/main" id="{D44821D4-B325-2BD4-F92F-78FE67EECA18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749" name="组合 748">
                  <a:extLst>
                    <a:ext uri="{FF2B5EF4-FFF2-40B4-BE49-F238E27FC236}">
                      <a16:creationId xmlns:a16="http://schemas.microsoft.com/office/drawing/2014/main" id="{DB53023C-275C-07A4-AB76-4CCEA1167009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765" name="组合 764">
                    <a:extLst>
                      <a:ext uri="{FF2B5EF4-FFF2-40B4-BE49-F238E27FC236}">
                        <a16:creationId xmlns:a16="http://schemas.microsoft.com/office/drawing/2014/main" id="{6E3995DC-0B9F-C4D4-5B8A-0361FF526EE3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965" name="组合 964">
                      <a:extLst>
                        <a:ext uri="{FF2B5EF4-FFF2-40B4-BE49-F238E27FC236}">
                          <a16:creationId xmlns:a16="http://schemas.microsoft.com/office/drawing/2014/main" id="{B1F65729-E938-C095-532F-76674AB317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69" name="矩形 968">
                        <a:extLst>
                          <a:ext uri="{FF2B5EF4-FFF2-40B4-BE49-F238E27FC236}">
                            <a16:creationId xmlns:a16="http://schemas.microsoft.com/office/drawing/2014/main" id="{55F11BE7-8438-2A20-E144-DF856187FC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0" name="矩形 969">
                        <a:extLst>
                          <a:ext uri="{FF2B5EF4-FFF2-40B4-BE49-F238E27FC236}">
                            <a16:creationId xmlns:a16="http://schemas.microsoft.com/office/drawing/2014/main" id="{462DE60D-FB7C-F5FF-9285-252A7DD8C6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66" name="组合 965">
                      <a:extLst>
                        <a:ext uri="{FF2B5EF4-FFF2-40B4-BE49-F238E27FC236}">
                          <a16:creationId xmlns:a16="http://schemas.microsoft.com/office/drawing/2014/main" id="{D60D948E-549F-A513-5B0D-ADBC342A3F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67" name="矩形 966">
                        <a:extLst>
                          <a:ext uri="{FF2B5EF4-FFF2-40B4-BE49-F238E27FC236}">
                            <a16:creationId xmlns:a16="http://schemas.microsoft.com/office/drawing/2014/main" id="{6823427E-33BE-116B-6E74-2B6CBB42B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8" name="矩形 967">
                        <a:extLst>
                          <a:ext uri="{FF2B5EF4-FFF2-40B4-BE49-F238E27FC236}">
                            <a16:creationId xmlns:a16="http://schemas.microsoft.com/office/drawing/2014/main" id="{25DC3869-165B-5F0F-097D-B1DDD43670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66" name="组合 765">
                    <a:extLst>
                      <a:ext uri="{FF2B5EF4-FFF2-40B4-BE49-F238E27FC236}">
                        <a16:creationId xmlns:a16="http://schemas.microsoft.com/office/drawing/2014/main" id="{19F7C44C-E8A1-C670-45C1-D9F30497BEBD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767" name="组合 766">
                      <a:extLst>
                        <a:ext uri="{FF2B5EF4-FFF2-40B4-BE49-F238E27FC236}">
                          <a16:creationId xmlns:a16="http://schemas.microsoft.com/office/drawing/2014/main" id="{1AFBA96B-6FC8-E175-E4C3-4A73CC636A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63" name="矩形 962">
                        <a:extLst>
                          <a:ext uri="{FF2B5EF4-FFF2-40B4-BE49-F238E27FC236}">
                            <a16:creationId xmlns:a16="http://schemas.microsoft.com/office/drawing/2014/main" id="{C6FAD179-9358-0F69-A554-7BD97B58D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4" name="矩形 963">
                        <a:extLst>
                          <a:ext uri="{FF2B5EF4-FFF2-40B4-BE49-F238E27FC236}">
                            <a16:creationId xmlns:a16="http://schemas.microsoft.com/office/drawing/2014/main" id="{8AA22B88-9251-66CA-E846-8861CE9A9C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60" name="组合 959">
                      <a:extLst>
                        <a:ext uri="{FF2B5EF4-FFF2-40B4-BE49-F238E27FC236}">
                          <a16:creationId xmlns:a16="http://schemas.microsoft.com/office/drawing/2014/main" id="{12918137-4F36-4467-72C5-C4FEE300ED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61" name="矩形 960">
                        <a:extLst>
                          <a:ext uri="{FF2B5EF4-FFF2-40B4-BE49-F238E27FC236}">
                            <a16:creationId xmlns:a16="http://schemas.microsoft.com/office/drawing/2014/main" id="{7E10D917-4BAF-F275-FB7C-4015CC8674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2" name="矩形 961">
                        <a:extLst>
                          <a:ext uri="{FF2B5EF4-FFF2-40B4-BE49-F238E27FC236}">
                            <a16:creationId xmlns:a16="http://schemas.microsoft.com/office/drawing/2014/main" id="{89C8B58D-E47B-2F18-DFC2-6DA074A741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750" name="组合 749">
                  <a:extLst>
                    <a:ext uri="{FF2B5EF4-FFF2-40B4-BE49-F238E27FC236}">
                      <a16:creationId xmlns:a16="http://schemas.microsoft.com/office/drawing/2014/main" id="{84E76EE6-9F66-9318-E5F1-0EC043B84D91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751" name="组合 750">
                    <a:extLst>
                      <a:ext uri="{FF2B5EF4-FFF2-40B4-BE49-F238E27FC236}">
                        <a16:creationId xmlns:a16="http://schemas.microsoft.com/office/drawing/2014/main" id="{1E5FD651-4917-6462-8BF4-DF6EA66B8D0A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759" name="组合 758">
                      <a:extLst>
                        <a:ext uri="{FF2B5EF4-FFF2-40B4-BE49-F238E27FC236}">
                          <a16:creationId xmlns:a16="http://schemas.microsoft.com/office/drawing/2014/main" id="{D156CD6A-775D-8E35-69DB-C755D637B4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63" name="矩形 762">
                        <a:extLst>
                          <a:ext uri="{FF2B5EF4-FFF2-40B4-BE49-F238E27FC236}">
                            <a16:creationId xmlns:a16="http://schemas.microsoft.com/office/drawing/2014/main" id="{7ECC7468-7F89-8FB1-1B0E-E64AC0C3B1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4" name="矩形 763">
                        <a:extLst>
                          <a:ext uri="{FF2B5EF4-FFF2-40B4-BE49-F238E27FC236}">
                            <a16:creationId xmlns:a16="http://schemas.microsoft.com/office/drawing/2014/main" id="{2AB4B076-F815-0393-810A-7C3502C408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60" name="组合 759">
                      <a:extLst>
                        <a:ext uri="{FF2B5EF4-FFF2-40B4-BE49-F238E27FC236}">
                          <a16:creationId xmlns:a16="http://schemas.microsoft.com/office/drawing/2014/main" id="{7B66668B-D5F1-D4C6-A561-ECA989EB0D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61" name="矩形 760">
                        <a:extLst>
                          <a:ext uri="{FF2B5EF4-FFF2-40B4-BE49-F238E27FC236}">
                            <a16:creationId xmlns:a16="http://schemas.microsoft.com/office/drawing/2014/main" id="{AA6A742C-75FA-2B3B-2542-DC428C5327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2" name="矩形 761">
                        <a:extLst>
                          <a:ext uri="{FF2B5EF4-FFF2-40B4-BE49-F238E27FC236}">
                            <a16:creationId xmlns:a16="http://schemas.microsoft.com/office/drawing/2014/main" id="{C91C2A6D-72B1-9BE5-93D2-9964ED951C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52" name="组合 751">
                    <a:extLst>
                      <a:ext uri="{FF2B5EF4-FFF2-40B4-BE49-F238E27FC236}">
                        <a16:creationId xmlns:a16="http://schemas.microsoft.com/office/drawing/2014/main" id="{4490A3F3-BE84-7229-CC18-1BF5F3E53BAF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753" name="组合 752">
                      <a:extLst>
                        <a:ext uri="{FF2B5EF4-FFF2-40B4-BE49-F238E27FC236}">
                          <a16:creationId xmlns:a16="http://schemas.microsoft.com/office/drawing/2014/main" id="{3CD7DBC0-C740-266D-E348-A45E09C5A5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57" name="矩形 756">
                        <a:extLst>
                          <a:ext uri="{FF2B5EF4-FFF2-40B4-BE49-F238E27FC236}">
                            <a16:creationId xmlns:a16="http://schemas.microsoft.com/office/drawing/2014/main" id="{8EF5C808-700F-F9FF-3B1E-8FB2DE0E7E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8" name="矩形 757">
                        <a:extLst>
                          <a:ext uri="{FF2B5EF4-FFF2-40B4-BE49-F238E27FC236}">
                            <a16:creationId xmlns:a16="http://schemas.microsoft.com/office/drawing/2014/main" id="{4DBE87D7-3682-2565-4F00-1926628DBF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54" name="组合 753">
                      <a:extLst>
                        <a:ext uri="{FF2B5EF4-FFF2-40B4-BE49-F238E27FC236}">
                          <a16:creationId xmlns:a16="http://schemas.microsoft.com/office/drawing/2014/main" id="{F6CB1B9E-441F-0AA5-A722-055A146429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55" name="矩形 754">
                        <a:extLst>
                          <a:ext uri="{FF2B5EF4-FFF2-40B4-BE49-F238E27FC236}">
                            <a16:creationId xmlns:a16="http://schemas.microsoft.com/office/drawing/2014/main" id="{2ABDC1D1-A843-FF61-CB39-0E8CBA1A05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6" name="矩形 755">
                        <a:extLst>
                          <a:ext uri="{FF2B5EF4-FFF2-40B4-BE49-F238E27FC236}">
                            <a16:creationId xmlns:a16="http://schemas.microsoft.com/office/drawing/2014/main" id="{192582FA-A4CC-4C15-A5FB-AC38F041C7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596" name="组合 595">
                <a:extLst>
                  <a:ext uri="{FF2B5EF4-FFF2-40B4-BE49-F238E27FC236}">
                    <a16:creationId xmlns:a16="http://schemas.microsoft.com/office/drawing/2014/main" id="{1F12D4EB-95E4-F370-D40F-F6B328194ECC}"/>
                  </a:ext>
                </a:extLst>
              </p:cNvPr>
              <p:cNvGrpSpPr/>
              <p:nvPr/>
            </p:nvGrpSpPr>
            <p:grpSpPr>
              <a:xfrm>
                <a:off x="1455174" y="2300749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597" name="组合 596">
                  <a:extLst>
                    <a:ext uri="{FF2B5EF4-FFF2-40B4-BE49-F238E27FC236}">
                      <a16:creationId xmlns:a16="http://schemas.microsoft.com/office/drawing/2014/main" id="{32A629DC-2BA6-2682-185A-F243FE6FECAC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735" name="组合 734">
                    <a:extLst>
                      <a:ext uri="{FF2B5EF4-FFF2-40B4-BE49-F238E27FC236}">
                        <a16:creationId xmlns:a16="http://schemas.microsoft.com/office/drawing/2014/main" id="{18F04D99-D588-FEC8-759D-8D97FEB63A9B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743" name="组合 742">
                      <a:extLst>
                        <a:ext uri="{FF2B5EF4-FFF2-40B4-BE49-F238E27FC236}">
                          <a16:creationId xmlns:a16="http://schemas.microsoft.com/office/drawing/2014/main" id="{34AC10F7-B3FA-2B6B-3473-3EA1034095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47" name="矩形 746">
                        <a:extLst>
                          <a:ext uri="{FF2B5EF4-FFF2-40B4-BE49-F238E27FC236}">
                            <a16:creationId xmlns:a16="http://schemas.microsoft.com/office/drawing/2014/main" id="{0288EF10-BC81-E5E7-A9DF-765840D271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8" name="矩形 747">
                        <a:extLst>
                          <a:ext uri="{FF2B5EF4-FFF2-40B4-BE49-F238E27FC236}">
                            <a16:creationId xmlns:a16="http://schemas.microsoft.com/office/drawing/2014/main" id="{F80A303D-A010-4A9D-C637-7A5B88C074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44" name="组合 743">
                      <a:extLst>
                        <a:ext uri="{FF2B5EF4-FFF2-40B4-BE49-F238E27FC236}">
                          <a16:creationId xmlns:a16="http://schemas.microsoft.com/office/drawing/2014/main" id="{07D354F3-8FF7-BA86-D808-E0FCF88579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45" name="矩形 744">
                        <a:extLst>
                          <a:ext uri="{FF2B5EF4-FFF2-40B4-BE49-F238E27FC236}">
                            <a16:creationId xmlns:a16="http://schemas.microsoft.com/office/drawing/2014/main" id="{40C85C44-B9A4-2FBC-CCFA-9A0BAACC7A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6" name="矩形 745">
                        <a:extLst>
                          <a:ext uri="{FF2B5EF4-FFF2-40B4-BE49-F238E27FC236}">
                            <a16:creationId xmlns:a16="http://schemas.microsoft.com/office/drawing/2014/main" id="{25875167-6542-AB7E-CF1F-1D7D3914E5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36" name="组合 735">
                    <a:extLst>
                      <a:ext uri="{FF2B5EF4-FFF2-40B4-BE49-F238E27FC236}">
                        <a16:creationId xmlns:a16="http://schemas.microsoft.com/office/drawing/2014/main" id="{360808ED-F755-9410-5D16-AE4A5D3D64BF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737" name="组合 736">
                      <a:extLst>
                        <a:ext uri="{FF2B5EF4-FFF2-40B4-BE49-F238E27FC236}">
                          <a16:creationId xmlns:a16="http://schemas.microsoft.com/office/drawing/2014/main" id="{FB348763-892A-047A-7D4D-D31C8B4CC6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41" name="矩形 740">
                        <a:extLst>
                          <a:ext uri="{FF2B5EF4-FFF2-40B4-BE49-F238E27FC236}">
                            <a16:creationId xmlns:a16="http://schemas.microsoft.com/office/drawing/2014/main" id="{4904A4AE-A377-328F-A1DF-606811800A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2" name="矩形 741">
                        <a:extLst>
                          <a:ext uri="{FF2B5EF4-FFF2-40B4-BE49-F238E27FC236}">
                            <a16:creationId xmlns:a16="http://schemas.microsoft.com/office/drawing/2014/main" id="{66496B29-24C5-6131-6A7B-86F12835A3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38" name="组合 737">
                      <a:extLst>
                        <a:ext uri="{FF2B5EF4-FFF2-40B4-BE49-F238E27FC236}">
                          <a16:creationId xmlns:a16="http://schemas.microsoft.com/office/drawing/2014/main" id="{69EDC8AB-F78C-F496-915F-B75F14554A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39" name="矩形 738">
                        <a:extLst>
                          <a:ext uri="{FF2B5EF4-FFF2-40B4-BE49-F238E27FC236}">
                            <a16:creationId xmlns:a16="http://schemas.microsoft.com/office/drawing/2014/main" id="{BC278E73-2F07-EEA0-2FC4-480BB9751C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0" name="矩形 739">
                        <a:extLst>
                          <a:ext uri="{FF2B5EF4-FFF2-40B4-BE49-F238E27FC236}">
                            <a16:creationId xmlns:a16="http://schemas.microsoft.com/office/drawing/2014/main" id="{9144F59D-0324-C259-6B6A-5BDD432C74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720" name="组合 719">
                  <a:extLst>
                    <a:ext uri="{FF2B5EF4-FFF2-40B4-BE49-F238E27FC236}">
                      <a16:creationId xmlns:a16="http://schemas.microsoft.com/office/drawing/2014/main" id="{02122E49-0D6A-DFE0-363B-46C5BBF10F19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721" name="组合 720">
                    <a:extLst>
                      <a:ext uri="{FF2B5EF4-FFF2-40B4-BE49-F238E27FC236}">
                        <a16:creationId xmlns:a16="http://schemas.microsoft.com/office/drawing/2014/main" id="{897B4360-7A57-353B-B12C-82FE389CADFB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729" name="组合 728">
                      <a:extLst>
                        <a:ext uri="{FF2B5EF4-FFF2-40B4-BE49-F238E27FC236}">
                          <a16:creationId xmlns:a16="http://schemas.microsoft.com/office/drawing/2014/main" id="{827460C3-BD82-A50A-3BED-657F9D9350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33" name="矩形 732">
                        <a:extLst>
                          <a:ext uri="{FF2B5EF4-FFF2-40B4-BE49-F238E27FC236}">
                            <a16:creationId xmlns:a16="http://schemas.microsoft.com/office/drawing/2014/main" id="{8A72A93B-5435-1280-A7FE-7D4BB271B1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4" name="矩形 733">
                        <a:extLst>
                          <a:ext uri="{FF2B5EF4-FFF2-40B4-BE49-F238E27FC236}">
                            <a16:creationId xmlns:a16="http://schemas.microsoft.com/office/drawing/2014/main" id="{44E38C07-C36B-9EC5-4210-690D73EAC8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30" name="组合 729">
                      <a:extLst>
                        <a:ext uri="{FF2B5EF4-FFF2-40B4-BE49-F238E27FC236}">
                          <a16:creationId xmlns:a16="http://schemas.microsoft.com/office/drawing/2014/main" id="{39ED21E6-535B-E68C-19C9-603F9C86ED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31" name="矩形 730">
                        <a:extLst>
                          <a:ext uri="{FF2B5EF4-FFF2-40B4-BE49-F238E27FC236}">
                            <a16:creationId xmlns:a16="http://schemas.microsoft.com/office/drawing/2014/main" id="{57D712D1-D880-08BE-C6F6-D4B9F06C9D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2" name="矩形 731">
                        <a:extLst>
                          <a:ext uri="{FF2B5EF4-FFF2-40B4-BE49-F238E27FC236}">
                            <a16:creationId xmlns:a16="http://schemas.microsoft.com/office/drawing/2014/main" id="{470458E3-B378-F7BA-7F87-7DB17D7A66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22" name="组合 721">
                    <a:extLst>
                      <a:ext uri="{FF2B5EF4-FFF2-40B4-BE49-F238E27FC236}">
                        <a16:creationId xmlns:a16="http://schemas.microsoft.com/office/drawing/2014/main" id="{075305FD-A51A-1F54-75E2-A44383DE2684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723" name="组合 722">
                      <a:extLst>
                        <a:ext uri="{FF2B5EF4-FFF2-40B4-BE49-F238E27FC236}">
                          <a16:creationId xmlns:a16="http://schemas.microsoft.com/office/drawing/2014/main" id="{3B55E91B-B6C7-4D97-920B-7A5DFC7816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27" name="矩形 726">
                        <a:extLst>
                          <a:ext uri="{FF2B5EF4-FFF2-40B4-BE49-F238E27FC236}">
                            <a16:creationId xmlns:a16="http://schemas.microsoft.com/office/drawing/2014/main" id="{F31D4EF3-03C3-AB4E-E313-1A19A9570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8" name="矩形 727">
                        <a:extLst>
                          <a:ext uri="{FF2B5EF4-FFF2-40B4-BE49-F238E27FC236}">
                            <a16:creationId xmlns:a16="http://schemas.microsoft.com/office/drawing/2014/main" id="{83850D2A-08BD-402A-2FA4-7122975ED6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24" name="组合 723">
                      <a:extLst>
                        <a:ext uri="{FF2B5EF4-FFF2-40B4-BE49-F238E27FC236}">
                          <a16:creationId xmlns:a16="http://schemas.microsoft.com/office/drawing/2014/main" id="{F11FE5AE-9446-D183-4BCC-7408F1034B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725" name="矩形 724">
                        <a:extLst>
                          <a:ext uri="{FF2B5EF4-FFF2-40B4-BE49-F238E27FC236}">
                            <a16:creationId xmlns:a16="http://schemas.microsoft.com/office/drawing/2014/main" id="{FC5255B9-4544-0AD3-C2A0-C8BA3F5DD9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6" name="矩形 725">
                        <a:extLst>
                          <a:ext uri="{FF2B5EF4-FFF2-40B4-BE49-F238E27FC236}">
                            <a16:creationId xmlns:a16="http://schemas.microsoft.com/office/drawing/2014/main" id="{281AC4F4-CDBB-AB16-A1E9-AE6D09BBC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896" name="组合 895">
              <a:extLst>
                <a:ext uri="{FF2B5EF4-FFF2-40B4-BE49-F238E27FC236}">
                  <a16:creationId xmlns:a16="http://schemas.microsoft.com/office/drawing/2014/main" id="{98A4F829-C922-21E2-9925-53FE5DDD6992}"/>
                </a:ext>
              </a:extLst>
            </p:cNvPr>
            <p:cNvGrpSpPr/>
            <p:nvPr/>
          </p:nvGrpSpPr>
          <p:grpSpPr>
            <a:xfrm>
              <a:off x="1455174" y="4011565"/>
              <a:ext cx="2753032" cy="1140544"/>
              <a:chOff x="1455174" y="1730477"/>
              <a:chExt cx="2753032" cy="1140544"/>
            </a:xfrm>
            <a:grpFill/>
          </p:grpSpPr>
          <p:grpSp>
            <p:nvGrpSpPr>
              <p:cNvPr id="897" name="组合 896">
                <a:extLst>
                  <a:ext uri="{FF2B5EF4-FFF2-40B4-BE49-F238E27FC236}">
                    <a16:creationId xmlns:a16="http://schemas.microsoft.com/office/drawing/2014/main" id="{2163C14C-76FC-A3BB-CCFF-FB221D2A5647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933" name="组合 932">
                  <a:extLst>
                    <a:ext uri="{FF2B5EF4-FFF2-40B4-BE49-F238E27FC236}">
                      <a16:creationId xmlns:a16="http://schemas.microsoft.com/office/drawing/2014/main" id="{78541DD0-7256-74AB-E687-33E50521F9CA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949" name="组合 948">
                    <a:extLst>
                      <a:ext uri="{FF2B5EF4-FFF2-40B4-BE49-F238E27FC236}">
                        <a16:creationId xmlns:a16="http://schemas.microsoft.com/office/drawing/2014/main" id="{A240406C-7818-5403-8012-8172EAC7FE0E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957" name="组合 956">
                      <a:extLst>
                        <a:ext uri="{FF2B5EF4-FFF2-40B4-BE49-F238E27FC236}">
                          <a16:creationId xmlns:a16="http://schemas.microsoft.com/office/drawing/2014/main" id="{43718623-37B7-E4A0-0637-19EA4DFE1F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589" name="矩形 588">
                        <a:extLst>
                          <a:ext uri="{FF2B5EF4-FFF2-40B4-BE49-F238E27FC236}">
                            <a16:creationId xmlns:a16="http://schemas.microsoft.com/office/drawing/2014/main" id="{19B000DF-7E1A-1A31-27EE-C41DC749E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0" name="矩形 589">
                        <a:extLst>
                          <a:ext uri="{FF2B5EF4-FFF2-40B4-BE49-F238E27FC236}">
                            <a16:creationId xmlns:a16="http://schemas.microsoft.com/office/drawing/2014/main" id="{5B559224-E4CB-8DEE-A4B1-37F7ABC0B1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58" name="组合 957">
                      <a:extLst>
                        <a:ext uri="{FF2B5EF4-FFF2-40B4-BE49-F238E27FC236}">
                          <a16:creationId xmlns:a16="http://schemas.microsoft.com/office/drawing/2014/main" id="{4C43A615-E773-5DFB-FDA4-001CFABC27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59" name="矩形 958">
                        <a:extLst>
                          <a:ext uri="{FF2B5EF4-FFF2-40B4-BE49-F238E27FC236}">
                            <a16:creationId xmlns:a16="http://schemas.microsoft.com/office/drawing/2014/main" id="{CD032E39-CBA1-16C3-4C0F-FB92F5DFF9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8" name="矩形 587">
                        <a:extLst>
                          <a:ext uri="{FF2B5EF4-FFF2-40B4-BE49-F238E27FC236}">
                            <a16:creationId xmlns:a16="http://schemas.microsoft.com/office/drawing/2014/main" id="{504CE0A6-8843-F8A6-6978-098F3A0EAE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50" name="组合 949">
                    <a:extLst>
                      <a:ext uri="{FF2B5EF4-FFF2-40B4-BE49-F238E27FC236}">
                        <a16:creationId xmlns:a16="http://schemas.microsoft.com/office/drawing/2014/main" id="{DCB5DA6A-8A98-08F3-1119-198AA19FDC22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951" name="组合 950">
                      <a:extLst>
                        <a:ext uri="{FF2B5EF4-FFF2-40B4-BE49-F238E27FC236}">
                          <a16:creationId xmlns:a16="http://schemas.microsoft.com/office/drawing/2014/main" id="{D9362349-231D-5A24-3F19-8FB0F531C3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55" name="矩形 954">
                        <a:extLst>
                          <a:ext uri="{FF2B5EF4-FFF2-40B4-BE49-F238E27FC236}">
                            <a16:creationId xmlns:a16="http://schemas.microsoft.com/office/drawing/2014/main" id="{534C08E9-4CA3-370E-3589-D7E271B483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6" name="矩形 955">
                        <a:extLst>
                          <a:ext uri="{FF2B5EF4-FFF2-40B4-BE49-F238E27FC236}">
                            <a16:creationId xmlns:a16="http://schemas.microsoft.com/office/drawing/2014/main" id="{4860B6D8-11CE-0371-B06F-DA90521554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52" name="组合 951">
                      <a:extLst>
                        <a:ext uri="{FF2B5EF4-FFF2-40B4-BE49-F238E27FC236}">
                          <a16:creationId xmlns:a16="http://schemas.microsoft.com/office/drawing/2014/main" id="{E73866EE-3DFB-367C-F728-575ECFE080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53" name="矩形 952">
                        <a:extLst>
                          <a:ext uri="{FF2B5EF4-FFF2-40B4-BE49-F238E27FC236}">
                            <a16:creationId xmlns:a16="http://schemas.microsoft.com/office/drawing/2014/main" id="{A062488C-6F55-1381-EF65-CECB1FF82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4" name="矩形 953">
                        <a:extLst>
                          <a:ext uri="{FF2B5EF4-FFF2-40B4-BE49-F238E27FC236}">
                            <a16:creationId xmlns:a16="http://schemas.microsoft.com/office/drawing/2014/main" id="{E1E21FA0-AC04-1EEB-F2E3-4F739AC13F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934" name="组合 933">
                  <a:extLst>
                    <a:ext uri="{FF2B5EF4-FFF2-40B4-BE49-F238E27FC236}">
                      <a16:creationId xmlns:a16="http://schemas.microsoft.com/office/drawing/2014/main" id="{ADF249F2-1B3F-D3ED-AECC-BCFB6953BC1C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935" name="组合 934">
                    <a:extLst>
                      <a:ext uri="{FF2B5EF4-FFF2-40B4-BE49-F238E27FC236}">
                        <a16:creationId xmlns:a16="http://schemas.microsoft.com/office/drawing/2014/main" id="{F8EEE479-4D09-977F-A7ED-DC85FA9B6CBB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943" name="组合 942">
                      <a:extLst>
                        <a:ext uri="{FF2B5EF4-FFF2-40B4-BE49-F238E27FC236}">
                          <a16:creationId xmlns:a16="http://schemas.microsoft.com/office/drawing/2014/main" id="{C82B7CF6-DDC8-64AE-E068-11BABF97A6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47" name="矩形 946">
                        <a:extLst>
                          <a:ext uri="{FF2B5EF4-FFF2-40B4-BE49-F238E27FC236}">
                            <a16:creationId xmlns:a16="http://schemas.microsoft.com/office/drawing/2014/main" id="{39FF4019-95CC-EAF3-3B78-629C1E3FC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8" name="矩形 947">
                        <a:extLst>
                          <a:ext uri="{FF2B5EF4-FFF2-40B4-BE49-F238E27FC236}">
                            <a16:creationId xmlns:a16="http://schemas.microsoft.com/office/drawing/2014/main" id="{71B05392-56C5-5BDE-BB91-32058435D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44" name="组合 943">
                      <a:extLst>
                        <a:ext uri="{FF2B5EF4-FFF2-40B4-BE49-F238E27FC236}">
                          <a16:creationId xmlns:a16="http://schemas.microsoft.com/office/drawing/2014/main" id="{65EB944C-6286-48C7-C7F8-FD118DF78A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45" name="矩形 944">
                        <a:extLst>
                          <a:ext uri="{FF2B5EF4-FFF2-40B4-BE49-F238E27FC236}">
                            <a16:creationId xmlns:a16="http://schemas.microsoft.com/office/drawing/2014/main" id="{08BCFB2C-B187-ED12-BED6-8AC4A83803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6" name="矩形 945">
                        <a:extLst>
                          <a:ext uri="{FF2B5EF4-FFF2-40B4-BE49-F238E27FC236}">
                            <a16:creationId xmlns:a16="http://schemas.microsoft.com/office/drawing/2014/main" id="{0C0A42BC-4B39-7194-0C5E-D9F930EB35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36" name="组合 935">
                    <a:extLst>
                      <a:ext uri="{FF2B5EF4-FFF2-40B4-BE49-F238E27FC236}">
                        <a16:creationId xmlns:a16="http://schemas.microsoft.com/office/drawing/2014/main" id="{65224913-CDC0-4902-269B-C1074C87E9BE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937" name="组合 936">
                      <a:extLst>
                        <a:ext uri="{FF2B5EF4-FFF2-40B4-BE49-F238E27FC236}">
                          <a16:creationId xmlns:a16="http://schemas.microsoft.com/office/drawing/2014/main" id="{0CE16571-0775-BD9B-8195-6995D565EC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41" name="矩形 940">
                        <a:extLst>
                          <a:ext uri="{FF2B5EF4-FFF2-40B4-BE49-F238E27FC236}">
                            <a16:creationId xmlns:a16="http://schemas.microsoft.com/office/drawing/2014/main" id="{8D934CA8-3B6C-ADDD-AE6E-6982524D0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2" name="矩形 941">
                        <a:extLst>
                          <a:ext uri="{FF2B5EF4-FFF2-40B4-BE49-F238E27FC236}">
                            <a16:creationId xmlns:a16="http://schemas.microsoft.com/office/drawing/2014/main" id="{4C983AE8-3E36-9121-491E-C697B07633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38" name="组合 937">
                      <a:extLst>
                        <a:ext uri="{FF2B5EF4-FFF2-40B4-BE49-F238E27FC236}">
                          <a16:creationId xmlns:a16="http://schemas.microsoft.com/office/drawing/2014/main" id="{A2C50761-23A7-BFEF-D6B0-0A854F18AD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39" name="矩形 938">
                        <a:extLst>
                          <a:ext uri="{FF2B5EF4-FFF2-40B4-BE49-F238E27FC236}">
                            <a16:creationId xmlns:a16="http://schemas.microsoft.com/office/drawing/2014/main" id="{C9FDF47D-EECD-5C1E-BFA6-3FA0F5B2C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0" name="矩形 939">
                        <a:extLst>
                          <a:ext uri="{FF2B5EF4-FFF2-40B4-BE49-F238E27FC236}">
                            <a16:creationId xmlns:a16="http://schemas.microsoft.com/office/drawing/2014/main" id="{2115A3BB-599F-0389-8F50-549C035C49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898" name="组合 897">
                <a:extLst>
                  <a:ext uri="{FF2B5EF4-FFF2-40B4-BE49-F238E27FC236}">
                    <a16:creationId xmlns:a16="http://schemas.microsoft.com/office/drawing/2014/main" id="{B766BDD6-EF96-E276-1B57-F3ADA30794F7}"/>
                  </a:ext>
                </a:extLst>
              </p:cNvPr>
              <p:cNvGrpSpPr/>
              <p:nvPr/>
            </p:nvGrpSpPr>
            <p:grpSpPr>
              <a:xfrm>
                <a:off x="1455174" y="2300749"/>
                <a:ext cx="2753032" cy="570272"/>
                <a:chOff x="1455174" y="1730477"/>
                <a:chExt cx="2753032" cy="570272"/>
              </a:xfrm>
              <a:grpFill/>
            </p:grpSpPr>
            <p:grpSp>
              <p:nvGrpSpPr>
                <p:cNvPr id="899" name="组合 898">
                  <a:extLst>
                    <a:ext uri="{FF2B5EF4-FFF2-40B4-BE49-F238E27FC236}">
                      <a16:creationId xmlns:a16="http://schemas.microsoft.com/office/drawing/2014/main" id="{60801D82-82AE-B943-1217-AB40C381E42D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919" name="组合 918">
                    <a:extLst>
                      <a:ext uri="{FF2B5EF4-FFF2-40B4-BE49-F238E27FC236}">
                        <a16:creationId xmlns:a16="http://schemas.microsoft.com/office/drawing/2014/main" id="{E90D4AC0-12F9-C7DE-9F89-DE0CCBC9D0F5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927" name="组合 926">
                      <a:extLst>
                        <a:ext uri="{FF2B5EF4-FFF2-40B4-BE49-F238E27FC236}">
                          <a16:creationId xmlns:a16="http://schemas.microsoft.com/office/drawing/2014/main" id="{BB014F05-35C7-A1A9-C08C-EA59E67D69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31" name="矩形 930">
                        <a:extLst>
                          <a:ext uri="{FF2B5EF4-FFF2-40B4-BE49-F238E27FC236}">
                            <a16:creationId xmlns:a16="http://schemas.microsoft.com/office/drawing/2014/main" id="{BC434B5A-4340-B385-7E6F-4275EAA857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2" name="矩形 931">
                        <a:extLst>
                          <a:ext uri="{FF2B5EF4-FFF2-40B4-BE49-F238E27FC236}">
                            <a16:creationId xmlns:a16="http://schemas.microsoft.com/office/drawing/2014/main" id="{AF210143-79BD-34D5-FEC8-E25F6648B4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28" name="组合 927">
                      <a:extLst>
                        <a:ext uri="{FF2B5EF4-FFF2-40B4-BE49-F238E27FC236}">
                          <a16:creationId xmlns:a16="http://schemas.microsoft.com/office/drawing/2014/main" id="{E055332F-DEA5-7234-FC38-D8C6072C8D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29" name="矩形 928">
                        <a:extLst>
                          <a:ext uri="{FF2B5EF4-FFF2-40B4-BE49-F238E27FC236}">
                            <a16:creationId xmlns:a16="http://schemas.microsoft.com/office/drawing/2014/main" id="{EB2E0E81-ED34-3BE0-404B-B7A04C9573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0" name="矩形 929">
                        <a:extLst>
                          <a:ext uri="{FF2B5EF4-FFF2-40B4-BE49-F238E27FC236}">
                            <a16:creationId xmlns:a16="http://schemas.microsoft.com/office/drawing/2014/main" id="{27FFD007-9A0F-BAA3-9025-1580E19B5E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20" name="组合 919">
                    <a:extLst>
                      <a:ext uri="{FF2B5EF4-FFF2-40B4-BE49-F238E27FC236}">
                        <a16:creationId xmlns:a16="http://schemas.microsoft.com/office/drawing/2014/main" id="{97F9FAD8-0683-F483-6518-CE3A010E6E8A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921" name="组合 920">
                      <a:extLst>
                        <a:ext uri="{FF2B5EF4-FFF2-40B4-BE49-F238E27FC236}">
                          <a16:creationId xmlns:a16="http://schemas.microsoft.com/office/drawing/2014/main" id="{A3739352-4991-C5D8-3D28-A018F2F0ED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25" name="矩形 924">
                        <a:extLst>
                          <a:ext uri="{FF2B5EF4-FFF2-40B4-BE49-F238E27FC236}">
                            <a16:creationId xmlns:a16="http://schemas.microsoft.com/office/drawing/2014/main" id="{92E95D2C-19DB-B6A5-3F3C-41FC1F6998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26" name="矩形 925">
                        <a:extLst>
                          <a:ext uri="{FF2B5EF4-FFF2-40B4-BE49-F238E27FC236}">
                            <a16:creationId xmlns:a16="http://schemas.microsoft.com/office/drawing/2014/main" id="{6A5BCC3B-100A-2A44-288D-7EAD010D86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22" name="组合 921">
                      <a:extLst>
                        <a:ext uri="{FF2B5EF4-FFF2-40B4-BE49-F238E27FC236}">
                          <a16:creationId xmlns:a16="http://schemas.microsoft.com/office/drawing/2014/main" id="{3EE828DA-3195-569F-C537-84A986126B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23" name="矩形 922">
                        <a:extLst>
                          <a:ext uri="{FF2B5EF4-FFF2-40B4-BE49-F238E27FC236}">
                            <a16:creationId xmlns:a16="http://schemas.microsoft.com/office/drawing/2014/main" id="{C627C074-9854-D544-85A7-786144F6DC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24" name="矩形 923">
                        <a:extLst>
                          <a:ext uri="{FF2B5EF4-FFF2-40B4-BE49-F238E27FC236}">
                            <a16:creationId xmlns:a16="http://schemas.microsoft.com/office/drawing/2014/main" id="{9A60EE89-61AB-76F9-0A52-6E8F4805EB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900" name="组合 899">
                  <a:extLst>
                    <a:ext uri="{FF2B5EF4-FFF2-40B4-BE49-F238E27FC236}">
                      <a16:creationId xmlns:a16="http://schemas.microsoft.com/office/drawing/2014/main" id="{FA1D77B4-3148-A8D5-6E69-9E77583B456B}"/>
                    </a:ext>
                  </a:extLst>
                </p:cNvPr>
                <p:cNvGrpSpPr/>
                <p:nvPr/>
              </p:nvGrpSpPr>
              <p:grpSpPr>
                <a:xfrm>
                  <a:off x="1455174" y="2015613"/>
                  <a:ext cx="2753032" cy="285136"/>
                  <a:chOff x="1455174" y="1730477"/>
                  <a:chExt cx="2753032" cy="285136"/>
                </a:xfrm>
                <a:grpFill/>
              </p:grpSpPr>
              <p:grpSp>
                <p:nvGrpSpPr>
                  <p:cNvPr id="901" name="组合 900">
                    <a:extLst>
                      <a:ext uri="{FF2B5EF4-FFF2-40B4-BE49-F238E27FC236}">
                        <a16:creationId xmlns:a16="http://schemas.microsoft.com/office/drawing/2014/main" id="{F1856BB1-A276-FC6B-01E8-9CD837E75FA2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909" name="组合 908">
                      <a:extLst>
                        <a:ext uri="{FF2B5EF4-FFF2-40B4-BE49-F238E27FC236}">
                          <a16:creationId xmlns:a16="http://schemas.microsoft.com/office/drawing/2014/main" id="{1E472240-E2B8-335F-91BC-1E736338C3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17" name="矩形 916">
                        <a:extLst>
                          <a:ext uri="{FF2B5EF4-FFF2-40B4-BE49-F238E27FC236}">
                            <a16:creationId xmlns:a16="http://schemas.microsoft.com/office/drawing/2014/main" id="{E7D680EF-CB40-5174-8D4A-4463249778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8" name="矩形 917">
                        <a:extLst>
                          <a:ext uri="{FF2B5EF4-FFF2-40B4-BE49-F238E27FC236}">
                            <a16:creationId xmlns:a16="http://schemas.microsoft.com/office/drawing/2014/main" id="{0857FBB6-1BAF-0666-0507-8F674D5E3B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4" name="组合 913">
                      <a:extLst>
                        <a:ext uri="{FF2B5EF4-FFF2-40B4-BE49-F238E27FC236}">
                          <a16:creationId xmlns:a16="http://schemas.microsoft.com/office/drawing/2014/main" id="{AAD11D5E-5610-29D0-283F-1EE77C9F6F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15" name="矩形 914">
                        <a:extLst>
                          <a:ext uri="{FF2B5EF4-FFF2-40B4-BE49-F238E27FC236}">
                            <a16:creationId xmlns:a16="http://schemas.microsoft.com/office/drawing/2014/main" id="{96B6CBA1-1118-2143-366F-4F9AF696AA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6" name="矩形 915">
                        <a:extLst>
                          <a:ext uri="{FF2B5EF4-FFF2-40B4-BE49-F238E27FC236}">
                            <a16:creationId xmlns:a16="http://schemas.microsoft.com/office/drawing/2014/main" id="{7108A379-07A7-D7F9-3A08-6A69B9DA4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902" name="组合 901">
                    <a:extLst>
                      <a:ext uri="{FF2B5EF4-FFF2-40B4-BE49-F238E27FC236}">
                        <a16:creationId xmlns:a16="http://schemas.microsoft.com/office/drawing/2014/main" id="{DB1480C8-121F-AB41-FE35-B9E645AC85B2}"/>
                      </a:ext>
                    </a:extLst>
                  </p:cNvPr>
                  <p:cNvGrpSpPr/>
                  <p:nvPr/>
                </p:nvGrpSpPr>
                <p:grpSpPr>
                  <a:xfrm>
                    <a:off x="2831690" y="1730477"/>
                    <a:ext cx="1376516" cy="285136"/>
                    <a:chOff x="1455174" y="1730477"/>
                    <a:chExt cx="1376516" cy="285136"/>
                  </a:xfrm>
                  <a:grpFill/>
                </p:grpSpPr>
                <p:grpSp>
                  <p:nvGrpSpPr>
                    <p:cNvPr id="903" name="组合 902">
                      <a:extLst>
                        <a:ext uri="{FF2B5EF4-FFF2-40B4-BE49-F238E27FC236}">
                          <a16:creationId xmlns:a16="http://schemas.microsoft.com/office/drawing/2014/main" id="{629E7A93-4D73-970E-D832-8F128C477E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5174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07" name="矩形 906">
                        <a:extLst>
                          <a:ext uri="{FF2B5EF4-FFF2-40B4-BE49-F238E27FC236}">
                            <a16:creationId xmlns:a16="http://schemas.microsoft.com/office/drawing/2014/main" id="{7DB87781-A57E-E6D1-1F61-B15CB75D1E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8" name="矩形 907">
                        <a:extLst>
                          <a:ext uri="{FF2B5EF4-FFF2-40B4-BE49-F238E27FC236}">
                            <a16:creationId xmlns:a16="http://schemas.microsoft.com/office/drawing/2014/main" id="{0161405C-20C3-968C-9B68-30773CE89F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04" name="组合 903">
                      <a:extLst>
                        <a:ext uri="{FF2B5EF4-FFF2-40B4-BE49-F238E27FC236}">
                          <a16:creationId xmlns:a16="http://schemas.microsoft.com/office/drawing/2014/main" id="{BD6CAFC4-6CEF-58FA-EAEC-91B6FBC1D6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3432" y="1730477"/>
                      <a:ext cx="688258" cy="285136"/>
                      <a:chOff x="1455174" y="1730477"/>
                      <a:chExt cx="688258" cy="285136"/>
                    </a:xfrm>
                    <a:grpFill/>
                  </p:grpSpPr>
                  <p:sp>
                    <p:nvSpPr>
                      <p:cNvPr id="905" name="矩形 904">
                        <a:extLst>
                          <a:ext uri="{FF2B5EF4-FFF2-40B4-BE49-F238E27FC236}">
                            <a16:creationId xmlns:a16="http://schemas.microsoft.com/office/drawing/2014/main" id="{A324298B-BFDD-501F-0112-57A81D11AD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5174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6" name="矩形 905">
                        <a:extLst>
                          <a:ext uri="{FF2B5EF4-FFF2-40B4-BE49-F238E27FC236}">
                            <a16:creationId xmlns:a16="http://schemas.microsoft.com/office/drawing/2014/main" id="{3BBF8F1D-A4D5-7079-BA1D-4E7887C8AD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03" y="1730477"/>
                        <a:ext cx="344129" cy="285136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rgbClr val="014898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1036" name="矩形 1035">
            <a:extLst>
              <a:ext uri="{FF2B5EF4-FFF2-40B4-BE49-F238E27FC236}">
                <a16:creationId xmlns:a16="http://schemas.microsoft.com/office/drawing/2014/main" id="{DAD8A0CF-06D3-82FC-CB74-939FF259829B}"/>
              </a:ext>
            </a:extLst>
          </p:cNvPr>
          <p:cNvSpPr/>
          <p:nvPr/>
        </p:nvSpPr>
        <p:spPr>
          <a:xfrm>
            <a:off x="1370676" y="2782617"/>
            <a:ext cx="281143" cy="336552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2" name="文本框 1061">
            <a:extLst>
              <a:ext uri="{FF2B5EF4-FFF2-40B4-BE49-F238E27FC236}">
                <a16:creationId xmlns:a16="http://schemas.microsoft.com/office/drawing/2014/main" id="{0CA198BD-D988-1E92-6B35-29874E2FD8C3}"/>
              </a:ext>
            </a:extLst>
          </p:cNvPr>
          <p:cNvSpPr txBox="1"/>
          <p:nvPr/>
        </p:nvSpPr>
        <p:spPr>
          <a:xfrm>
            <a:off x="2223318" y="5948517"/>
            <a:ext cx="15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Physical Block</a:t>
            </a:r>
            <a:endParaRPr lang="zh-CN" altLang="en-US" dirty="0"/>
          </a:p>
        </p:txBody>
      </p:sp>
      <p:grpSp>
        <p:nvGrpSpPr>
          <p:cNvPr id="1090" name="组合 1089">
            <a:extLst>
              <a:ext uri="{FF2B5EF4-FFF2-40B4-BE49-F238E27FC236}">
                <a16:creationId xmlns:a16="http://schemas.microsoft.com/office/drawing/2014/main" id="{D0DFFE2E-42A0-704C-4634-E1820F79CDDE}"/>
              </a:ext>
            </a:extLst>
          </p:cNvPr>
          <p:cNvGrpSpPr/>
          <p:nvPr/>
        </p:nvGrpSpPr>
        <p:grpSpPr>
          <a:xfrm>
            <a:off x="5469649" y="1506464"/>
            <a:ext cx="1527071" cy="919699"/>
            <a:chOff x="5469649" y="1506464"/>
            <a:chExt cx="1527071" cy="919699"/>
          </a:xfrm>
        </p:grpSpPr>
        <p:grpSp>
          <p:nvGrpSpPr>
            <p:cNvPr id="1086" name="组合 1085">
              <a:extLst>
                <a:ext uri="{FF2B5EF4-FFF2-40B4-BE49-F238E27FC236}">
                  <a16:creationId xmlns:a16="http://schemas.microsoft.com/office/drawing/2014/main" id="{25012005-CB21-E009-541D-CF919E8074B0}"/>
                </a:ext>
              </a:extLst>
            </p:cNvPr>
            <p:cNvGrpSpPr/>
            <p:nvPr/>
          </p:nvGrpSpPr>
          <p:grpSpPr>
            <a:xfrm>
              <a:off x="5469649" y="1958251"/>
              <a:ext cx="1527071" cy="467912"/>
              <a:chOff x="5728521" y="2079850"/>
              <a:chExt cx="1527071" cy="467912"/>
            </a:xfrm>
          </p:grpSpPr>
          <p:sp>
            <p:nvSpPr>
              <p:cNvPr id="1082" name="右大括号 1081">
                <a:extLst>
                  <a:ext uri="{FF2B5EF4-FFF2-40B4-BE49-F238E27FC236}">
                    <a16:creationId xmlns:a16="http://schemas.microsoft.com/office/drawing/2014/main" id="{B18D7F2E-DCED-2B92-0CDC-5B707A733D19}"/>
                  </a:ext>
                </a:extLst>
              </p:cNvPr>
              <p:cNvSpPr/>
              <p:nvPr/>
            </p:nvSpPr>
            <p:spPr>
              <a:xfrm rot="5400000">
                <a:off x="6166405" y="1928942"/>
                <a:ext cx="105610" cy="407425"/>
              </a:xfrm>
              <a:prstGeom prst="righ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3" name="文本框 1082">
                <a:extLst>
                  <a:ext uri="{FF2B5EF4-FFF2-40B4-BE49-F238E27FC236}">
                    <a16:creationId xmlns:a16="http://schemas.microsoft.com/office/drawing/2014/main" id="{9E46E228-D4F2-BDA2-C78C-6016708D6DFA}"/>
                  </a:ext>
                </a:extLst>
              </p:cNvPr>
              <p:cNvSpPr txBox="1"/>
              <p:nvPr/>
            </p:nvSpPr>
            <p:spPr>
              <a:xfrm>
                <a:off x="5728521" y="2178430"/>
                <a:ext cx="1527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/>
                    </a:solidFill>
                  </a:rPr>
                  <a:t>Block Size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84" name="矩形 1083">
              <a:extLst>
                <a:ext uri="{FF2B5EF4-FFF2-40B4-BE49-F238E27FC236}">
                  <a16:creationId xmlns:a16="http://schemas.microsoft.com/office/drawing/2014/main" id="{59CC326B-9BED-1C9B-C2A3-CC605F5F5975}"/>
                </a:ext>
              </a:extLst>
            </p:cNvPr>
            <p:cNvSpPr/>
            <p:nvPr/>
          </p:nvSpPr>
          <p:spPr>
            <a:xfrm>
              <a:off x="6186635" y="1506464"/>
              <a:ext cx="171756" cy="34513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5" name="矩形 1084">
              <a:extLst>
                <a:ext uri="{FF2B5EF4-FFF2-40B4-BE49-F238E27FC236}">
                  <a16:creationId xmlns:a16="http://schemas.microsoft.com/office/drawing/2014/main" id="{25C28484-BBAA-615C-D879-47CFF3168495}"/>
                </a:ext>
              </a:extLst>
            </p:cNvPr>
            <p:cNvSpPr/>
            <p:nvPr/>
          </p:nvSpPr>
          <p:spPr>
            <a:xfrm>
              <a:off x="5760775" y="1508398"/>
              <a:ext cx="427089" cy="3529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8" name="右大括号 1087">
            <a:extLst>
              <a:ext uri="{FF2B5EF4-FFF2-40B4-BE49-F238E27FC236}">
                <a16:creationId xmlns:a16="http://schemas.microsoft.com/office/drawing/2014/main" id="{1B425646-DC0B-E54B-FFE3-658345B55C29}"/>
              </a:ext>
            </a:extLst>
          </p:cNvPr>
          <p:cNvSpPr/>
          <p:nvPr/>
        </p:nvSpPr>
        <p:spPr>
          <a:xfrm rot="16200000">
            <a:off x="6157488" y="1185317"/>
            <a:ext cx="105610" cy="40742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9" name="文本框 1088">
            <a:extLst>
              <a:ext uri="{FF2B5EF4-FFF2-40B4-BE49-F238E27FC236}">
                <a16:creationId xmlns:a16="http://schemas.microsoft.com/office/drawing/2014/main" id="{4F9E902B-F07A-8B42-4552-CE13DAE0B02B}"/>
              </a:ext>
            </a:extLst>
          </p:cNvPr>
          <p:cNvSpPr txBox="1"/>
          <p:nvPr/>
        </p:nvSpPr>
        <p:spPr>
          <a:xfrm>
            <a:off x="5362565" y="966892"/>
            <a:ext cx="19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Logical Page Size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091" name="矩形 1090">
            <a:extLst>
              <a:ext uri="{FF2B5EF4-FFF2-40B4-BE49-F238E27FC236}">
                <a16:creationId xmlns:a16="http://schemas.microsoft.com/office/drawing/2014/main" id="{80909FDC-3CA3-0A58-73F9-EA68A21B9B94}"/>
              </a:ext>
            </a:extLst>
          </p:cNvPr>
          <p:cNvSpPr/>
          <p:nvPr/>
        </p:nvSpPr>
        <p:spPr>
          <a:xfrm>
            <a:off x="1796230" y="1713245"/>
            <a:ext cx="427089" cy="352800"/>
          </a:xfrm>
          <a:prstGeom prst="rect">
            <a:avLst/>
          </a:prstGeom>
          <a:noFill/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2" name="矩形 1091">
            <a:extLst>
              <a:ext uri="{FF2B5EF4-FFF2-40B4-BE49-F238E27FC236}">
                <a16:creationId xmlns:a16="http://schemas.microsoft.com/office/drawing/2014/main" id="{3D48E12F-74B5-B092-7047-297435BC0A2F}"/>
              </a:ext>
            </a:extLst>
          </p:cNvPr>
          <p:cNvSpPr/>
          <p:nvPr/>
        </p:nvSpPr>
        <p:spPr>
          <a:xfrm>
            <a:off x="1369141" y="1713245"/>
            <a:ext cx="427089" cy="352939"/>
          </a:xfrm>
          <a:prstGeom prst="rect">
            <a:avLst/>
          </a:prstGeom>
          <a:noFill/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3" name="组合 1092">
            <a:extLst>
              <a:ext uri="{FF2B5EF4-FFF2-40B4-BE49-F238E27FC236}">
                <a16:creationId xmlns:a16="http://schemas.microsoft.com/office/drawing/2014/main" id="{85F416AB-3610-89C7-2CB4-923373C60763}"/>
              </a:ext>
            </a:extLst>
          </p:cNvPr>
          <p:cNvGrpSpPr/>
          <p:nvPr/>
        </p:nvGrpSpPr>
        <p:grpSpPr>
          <a:xfrm>
            <a:off x="2223318" y="1713245"/>
            <a:ext cx="854178" cy="352939"/>
            <a:chOff x="1455174" y="1730477"/>
            <a:chExt cx="688258" cy="285136"/>
          </a:xfrm>
          <a:solidFill>
            <a:schemeClr val="bg1"/>
          </a:solidFill>
        </p:grpSpPr>
        <p:sp>
          <p:nvSpPr>
            <p:cNvPr id="1094" name="矩形 1093">
              <a:extLst>
                <a:ext uri="{FF2B5EF4-FFF2-40B4-BE49-F238E27FC236}">
                  <a16:creationId xmlns:a16="http://schemas.microsoft.com/office/drawing/2014/main" id="{69655CDC-C83C-2046-F5D2-260E5349DDC5}"/>
                </a:ext>
              </a:extLst>
            </p:cNvPr>
            <p:cNvSpPr/>
            <p:nvPr/>
          </p:nvSpPr>
          <p:spPr>
            <a:xfrm>
              <a:off x="1455174" y="1730477"/>
              <a:ext cx="344129" cy="285136"/>
            </a:xfrm>
            <a:prstGeom prst="rect">
              <a:avLst/>
            </a:prstGeom>
            <a:grpFill/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5" name="矩形 1094">
              <a:extLst>
                <a:ext uri="{FF2B5EF4-FFF2-40B4-BE49-F238E27FC236}">
                  <a16:creationId xmlns:a16="http://schemas.microsoft.com/office/drawing/2014/main" id="{4006639B-D613-853C-7C20-B1084E8573C6}"/>
                </a:ext>
              </a:extLst>
            </p:cNvPr>
            <p:cNvSpPr/>
            <p:nvPr/>
          </p:nvSpPr>
          <p:spPr>
            <a:xfrm>
              <a:off x="1799303" y="1730477"/>
              <a:ext cx="344129" cy="285136"/>
            </a:xfrm>
            <a:prstGeom prst="rect">
              <a:avLst/>
            </a:prstGeom>
            <a:grpFill/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6" name="组合 1095">
            <a:extLst>
              <a:ext uri="{FF2B5EF4-FFF2-40B4-BE49-F238E27FC236}">
                <a16:creationId xmlns:a16="http://schemas.microsoft.com/office/drawing/2014/main" id="{F06C411A-9BB8-939C-2086-1DB329E5A07D}"/>
              </a:ext>
            </a:extLst>
          </p:cNvPr>
          <p:cNvGrpSpPr/>
          <p:nvPr/>
        </p:nvGrpSpPr>
        <p:grpSpPr>
          <a:xfrm>
            <a:off x="3077496" y="1713245"/>
            <a:ext cx="1708355" cy="352939"/>
            <a:chOff x="1455174" y="1730477"/>
            <a:chExt cx="1376516" cy="285136"/>
          </a:xfrm>
          <a:solidFill>
            <a:schemeClr val="bg1"/>
          </a:solidFill>
        </p:grpSpPr>
        <p:grpSp>
          <p:nvGrpSpPr>
            <p:cNvPr id="1097" name="组合 1096">
              <a:extLst>
                <a:ext uri="{FF2B5EF4-FFF2-40B4-BE49-F238E27FC236}">
                  <a16:creationId xmlns:a16="http://schemas.microsoft.com/office/drawing/2014/main" id="{43628FFD-2D44-877D-5A8D-BD386BE666C0}"/>
                </a:ext>
              </a:extLst>
            </p:cNvPr>
            <p:cNvGrpSpPr/>
            <p:nvPr/>
          </p:nvGrpSpPr>
          <p:grpSpPr>
            <a:xfrm>
              <a:off x="1455174" y="1730477"/>
              <a:ext cx="688258" cy="285136"/>
              <a:chOff x="1455174" y="1730477"/>
              <a:chExt cx="688258" cy="285136"/>
            </a:xfrm>
            <a:grpFill/>
          </p:grpSpPr>
          <p:sp>
            <p:nvSpPr>
              <p:cNvPr id="1101" name="矩形 1100">
                <a:extLst>
                  <a:ext uri="{FF2B5EF4-FFF2-40B4-BE49-F238E27FC236}">
                    <a16:creationId xmlns:a16="http://schemas.microsoft.com/office/drawing/2014/main" id="{C5FDB640-67FD-7225-46BA-EA75A296AF73}"/>
                  </a:ext>
                </a:extLst>
              </p:cNvPr>
              <p:cNvSpPr/>
              <p:nvPr/>
            </p:nvSpPr>
            <p:spPr>
              <a:xfrm>
                <a:off x="1455174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2" name="矩形 1101">
                <a:extLst>
                  <a:ext uri="{FF2B5EF4-FFF2-40B4-BE49-F238E27FC236}">
                    <a16:creationId xmlns:a16="http://schemas.microsoft.com/office/drawing/2014/main" id="{F375C923-5E3B-9740-FF6A-2DA7520BA25B}"/>
                  </a:ext>
                </a:extLst>
              </p:cNvPr>
              <p:cNvSpPr/>
              <p:nvPr/>
            </p:nvSpPr>
            <p:spPr>
              <a:xfrm>
                <a:off x="1799303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98" name="组合 1097">
              <a:extLst>
                <a:ext uri="{FF2B5EF4-FFF2-40B4-BE49-F238E27FC236}">
                  <a16:creationId xmlns:a16="http://schemas.microsoft.com/office/drawing/2014/main" id="{49E12D25-B475-C6B5-807D-DDB30E7BD45E}"/>
                </a:ext>
              </a:extLst>
            </p:cNvPr>
            <p:cNvGrpSpPr/>
            <p:nvPr/>
          </p:nvGrpSpPr>
          <p:grpSpPr>
            <a:xfrm>
              <a:off x="2143432" y="1730477"/>
              <a:ext cx="688258" cy="285136"/>
              <a:chOff x="1455174" y="1730477"/>
              <a:chExt cx="688258" cy="285136"/>
            </a:xfrm>
            <a:grpFill/>
          </p:grpSpPr>
          <p:sp>
            <p:nvSpPr>
              <p:cNvPr id="1099" name="矩形 1098">
                <a:extLst>
                  <a:ext uri="{FF2B5EF4-FFF2-40B4-BE49-F238E27FC236}">
                    <a16:creationId xmlns:a16="http://schemas.microsoft.com/office/drawing/2014/main" id="{37EC5D61-2850-192B-765C-27333E7ABFEF}"/>
                  </a:ext>
                </a:extLst>
              </p:cNvPr>
              <p:cNvSpPr/>
              <p:nvPr/>
            </p:nvSpPr>
            <p:spPr>
              <a:xfrm>
                <a:off x="1455174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0" name="矩形 1099">
                <a:extLst>
                  <a:ext uri="{FF2B5EF4-FFF2-40B4-BE49-F238E27FC236}">
                    <a16:creationId xmlns:a16="http://schemas.microsoft.com/office/drawing/2014/main" id="{A933E998-539A-2E01-1D24-506B0D3905AD}"/>
                  </a:ext>
                </a:extLst>
              </p:cNvPr>
              <p:cNvSpPr/>
              <p:nvPr/>
            </p:nvSpPr>
            <p:spPr>
              <a:xfrm>
                <a:off x="1799303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03" name="组合 1102">
            <a:extLst>
              <a:ext uri="{FF2B5EF4-FFF2-40B4-BE49-F238E27FC236}">
                <a16:creationId xmlns:a16="http://schemas.microsoft.com/office/drawing/2014/main" id="{A58ED515-A0BE-174F-C97D-189E7D51D682}"/>
              </a:ext>
            </a:extLst>
          </p:cNvPr>
          <p:cNvGrpSpPr/>
          <p:nvPr/>
        </p:nvGrpSpPr>
        <p:grpSpPr>
          <a:xfrm>
            <a:off x="1369141" y="2066184"/>
            <a:ext cx="3416709" cy="352939"/>
            <a:chOff x="1455174" y="1730477"/>
            <a:chExt cx="2753032" cy="285136"/>
          </a:xfrm>
          <a:solidFill>
            <a:schemeClr val="bg1"/>
          </a:solidFill>
        </p:grpSpPr>
        <p:grpSp>
          <p:nvGrpSpPr>
            <p:cNvPr id="1104" name="组合 1103">
              <a:extLst>
                <a:ext uri="{FF2B5EF4-FFF2-40B4-BE49-F238E27FC236}">
                  <a16:creationId xmlns:a16="http://schemas.microsoft.com/office/drawing/2014/main" id="{4F264753-7611-8A40-C458-FCC890195505}"/>
                </a:ext>
              </a:extLst>
            </p:cNvPr>
            <p:cNvGrpSpPr/>
            <p:nvPr/>
          </p:nvGrpSpPr>
          <p:grpSpPr>
            <a:xfrm>
              <a:off x="1455174" y="1730477"/>
              <a:ext cx="1376516" cy="285136"/>
              <a:chOff x="1455174" y="1730477"/>
              <a:chExt cx="1376516" cy="285136"/>
            </a:xfrm>
            <a:grpFill/>
          </p:grpSpPr>
          <p:grpSp>
            <p:nvGrpSpPr>
              <p:cNvPr id="1112" name="组合 1111">
                <a:extLst>
                  <a:ext uri="{FF2B5EF4-FFF2-40B4-BE49-F238E27FC236}">
                    <a16:creationId xmlns:a16="http://schemas.microsoft.com/office/drawing/2014/main" id="{AF88D87D-7B55-8500-1FB7-F27DE53DE46A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116" name="矩形 1115">
                  <a:extLst>
                    <a:ext uri="{FF2B5EF4-FFF2-40B4-BE49-F238E27FC236}">
                      <a16:creationId xmlns:a16="http://schemas.microsoft.com/office/drawing/2014/main" id="{4EF1DC02-C79A-845B-2F66-74E46BBD6E85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7" name="矩形 1116">
                  <a:extLst>
                    <a:ext uri="{FF2B5EF4-FFF2-40B4-BE49-F238E27FC236}">
                      <a16:creationId xmlns:a16="http://schemas.microsoft.com/office/drawing/2014/main" id="{A719B213-04DC-00AB-AFBE-7F3B1E673FD3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13" name="组合 1112">
                <a:extLst>
                  <a:ext uri="{FF2B5EF4-FFF2-40B4-BE49-F238E27FC236}">
                    <a16:creationId xmlns:a16="http://schemas.microsoft.com/office/drawing/2014/main" id="{2971D080-35AB-CFBE-D957-061C86AB56AD}"/>
                  </a:ext>
                </a:extLst>
              </p:cNvPr>
              <p:cNvGrpSpPr/>
              <p:nvPr/>
            </p:nvGrpSpPr>
            <p:grpSpPr>
              <a:xfrm>
                <a:off x="2143432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114" name="矩形 1113">
                  <a:extLst>
                    <a:ext uri="{FF2B5EF4-FFF2-40B4-BE49-F238E27FC236}">
                      <a16:creationId xmlns:a16="http://schemas.microsoft.com/office/drawing/2014/main" id="{974C89AD-C8FB-9DAA-D7E5-C19711FA04F2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5" name="矩形 1114">
                  <a:extLst>
                    <a:ext uri="{FF2B5EF4-FFF2-40B4-BE49-F238E27FC236}">
                      <a16:creationId xmlns:a16="http://schemas.microsoft.com/office/drawing/2014/main" id="{4EA3DBD4-9C41-9CC5-36ED-20456DBCA400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05" name="组合 1104">
              <a:extLst>
                <a:ext uri="{FF2B5EF4-FFF2-40B4-BE49-F238E27FC236}">
                  <a16:creationId xmlns:a16="http://schemas.microsoft.com/office/drawing/2014/main" id="{945A4F57-825A-CEF4-4DEC-44A4C4A20EE2}"/>
                </a:ext>
              </a:extLst>
            </p:cNvPr>
            <p:cNvGrpSpPr/>
            <p:nvPr/>
          </p:nvGrpSpPr>
          <p:grpSpPr>
            <a:xfrm>
              <a:off x="2831690" y="1730477"/>
              <a:ext cx="1376516" cy="285136"/>
              <a:chOff x="1455174" y="1730477"/>
              <a:chExt cx="1376516" cy="285136"/>
            </a:xfrm>
            <a:grpFill/>
          </p:grpSpPr>
          <p:grpSp>
            <p:nvGrpSpPr>
              <p:cNvPr id="1106" name="组合 1105">
                <a:extLst>
                  <a:ext uri="{FF2B5EF4-FFF2-40B4-BE49-F238E27FC236}">
                    <a16:creationId xmlns:a16="http://schemas.microsoft.com/office/drawing/2014/main" id="{E913FF09-A843-66ED-A96D-724B13BD0AED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110" name="矩形 1109">
                  <a:extLst>
                    <a:ext uri="{FF2B5EF4-FFF2-40B4-BE49-F238E27FC236}">
                      <a16:creationId xmlns:a16="http://schemas.microsoft.com/office/drawing/2014/main" id="{AFE2F2AB-1362-59D8-D555-CCC61AA55363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1" name="矩形 1110">
                  <a:extLst>
                    <a:ext uri="{FF2B5EF4-FFF2-40B4-BE49-F238E27FC236}">
                      <a16:creationId xmlns:a16="http://schemas.microsoft.com/office/drawing/2014/main" id="{EBB70DA2-2756-F95A-6221-12320908EC78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07" name="组合 1106">
                <a:extLst>
                  <a:ext uri="{FF2B5EF4-FFF2-40B4-BE49-F238E27FC236}">
                    <a16:creationId xmlns:a16="http://schemas.microsoft.com/office/drawing/2014/main" id="{094A6570-22B8-0570-9CBE-5FDBA61D105A}"/>
                  </a:ext>
                </a:extLst>
              </p:cNvPr>
              <p:cNvGrpSpPr/>
              <p:nvPr/>
            </p:nvGrpSpPr>
            <p:grpSpPr>
              <a:xfrm>
                <a:off x="2143432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108" name="矩形 1107">
                  <a:extLst>
                    <a:ext uri="{FF2B5EF4-FFF2-40B4-BE49-F238E27FC236}">
                      <a16:creationId xmlns:a16="http://schemas.microsoft.com/office/drawing/2014/main" id="{BB0F20AA-26B2-230A-CCFA-F7B6F977D1CB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9" name="矩形 1108">
                  <a:extLst>
                    <a:ext uri="{FF2B5EF4-FFF2-40B4-BE49-F238E27FC236}">
                      <a16:creationId xmlns:a16="http://schemas.microsoft.com/office/drawing/2014/main" id="{6B3F456B-E626-29C7-0F0E-1275DC7F094B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18" name="矩形 1117">
            <a:extLst>
              <a:ext uri="{FF2B5EF4-FFF2-40B4-BE49-F238E27FC236}">
                <a16:creationId xmlns:a16="http://schemas.microsoft.com/office/drawing/2014/main" id="{7834D1C4-7E0C-DAF1-09B9-2F23F72F7EA2}"/>
              </a:ext>
            </a:extLst>
          </p:cNvPr>
          <p:cNvSpPr/>
          <p:nvPr/>
        </p:nvSpPr>
        <p:spPr>
          <a:xfrm>
            <a:off x="1796229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19" name="矩形 1118">
            <a:extLst>
              <a:ext uri="{FF2B5EF4-FFF2-40B4-BE49-F238E27FC236}">
                <a16:creationId xmlns:a16="http://schemas.microsoft.com/office/drawing/2014/main" id="{298C4E81-8FD7-DFCD-A81A-13E44BE0E613}"/>
              </a:ext>
            </a:extLst>
          </p:cNvPr>
          <p:cNvSpPr/>
          <p:nvPr/>
        </p:nvSpPr>
        <p:spPr>
          <a:xfrm>
            <a:off x="2650407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0" name="矩形 1119">
            <a:extLst>
              <a:ext uri="{FF2B5EF4-FFF2-40B4-BE49-F238E27FC236}">
                <a16:creationId xmlns:a16="http://schemas.microsoft.com/office/drawing/2014/main" id="{53AE28FE-5FDD-429F-0E0B-9C96F74F997D}"/>
              </a:ext>
            </a:extLst>
          </p:cNvPr>
          <p:cNvSpPr/>
          <p:nvPr/>
        </p:nvSpPr>
        <p:spPr>
          <a:xfrm>
            <a:off x="1369141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1" name="矩形 1120">
            <a:extLst>
              <a:ext uri="{FF2B5EF4-FFF2-40B4-BE49-F238E27FC236}">
                <a16:creationId xmlns:a16="http://schemas.microsoft.com/office/drawing/2014/main" id="{53197591-7052-2E10-89EF-0E9DC1E2DE9D}"/>
              </a:ext>
            </a:extLst>
          </p:cNvPr>
          <p:cNvSpPr/>
          <p:nvPr/>
        </p:nvSpPr>
        <p:spPr>
          <a:xfrm>
            <a:off x="2223318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2" name="矩形 1121">
            <a:extLst>
              <a:ext uri="{FF2B5EF4-FFF2-40B4-BE49-F238E27FC236}">
                <a16:creationId xmlns:a16="http://schemas.microsoft.com/office/drawing/2014/main" id="{40D16B22-FE60-A7C5-0585-59224DD41609}"/>
              </a:ext>
            </a:extLst>
          </p:cNvPr>
          <p:cNvSpPr/>
          <p:nvPr/>
        </p:nvSpPr>
        <p:spPr>
          <a:xfrm>
            <a:off x="3504585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3" name="矩形 1122">
            <a:extLst>
              <a:ext uri="{FF2B5EF4-FFF2-40B4-BE49-F238E27FC236}">
                <a16:creationId xmlns:a16="http://schemas.microsoft.com/office/drawing/2014/main" id="{0892D798-3CCA-3CB8-4A9B-07CF3E82F4FB}"/>
              </a:ext>
            </a:extLst>
          </p:cNvPr>
          <p:cNvSpPr/>
          <p:nvPr/>
        </p:nvSpPr>
        <p:spPr>
          <a:xfrm>
            <a:off x="3077496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4" name="矩形 1123">
            <a:extLst>
              <a:ext uri="{FF2B5EF4-FFF2-40B4-BE49-F238E27FC236}">
                <a16:creationId xmlns:a16="http://schemas.microsoft.com/office/drawing/2014/main" id="{C7DA4D24-240A-2E37-9599-046CDD8013E4}"/>
              </a:ext>
            </a:extLst>
          </p:cNvPr>
          <p:cNvSpPr/>
          <p:nvPr/>
        </p:nvSpPr>
        <p:spPr>
          <a:xfrm>
            <a:off x="4357534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5" name="矩形 1124">
            <a:extLst>
              <a:ext uri="{FF2B5EF4-FFF2-40B4-BE49-F238E27FC236}">
                <a16:creationId xmlns:a16="http://schemas.microsoft.com/office/drawing/2014/main" id="{F23672A9-AC8F-0F7A-46EF-A692849E923E}"/>
              </a:ext>
            </a:extLst>
          </p:cNvPr>
          <p:cNvSpPr/>
          <p:nvPr/>
        </p:nvSpPr>
        <p:spPr>
          <a:xfrm>
            <a:off x="3930445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6" name="矩形 1125">
            <a:extLst>
              <a:ext uri="{FF2B5EF4-FFF2-40B4-BE49-F238E27FC236}">
                <a16:creationId xmlns:a16="http://schemas.microsoft.com/office/drawing/2014/main" id="{5C171DC3-ED4D-9F51-8700-30C776DEE4FF}"/>
              </a:ext>
            </a:extLst>
          </p:cNvPr>
          <p:cNvSpPr/>
          <p:nvPr/>
        </p:nvSpPr>
        <p:spPr>
          <a:xfrm>
            <a:off x="1796229" y="207083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7" name="矩形 1126">
            <a:extLst>
              <a:ext uri="{FF2B5EF4-FFF2-40B4-BE49-F238E27FC236}">
                <a16:creationId xmlns:a16="http://schemas.microsoft.com/office/drawing/2014/main" id="{30843D6B-1ACD-2708-2D37-B2ED4B283645}"/>
              </a:ext>
            </a:extLst>
          </p:cNvPr>
          <p:cNvSpPr/>
          <p:nvPr/>
        </p:nvSpPr>
        <p:spPr>
          <a:xfrm>
            <a:off x="1369140" y="207208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8" name="矩形 1127">
            <a:extLst>
              <a:ext uri="{FF2B5EF4-FFF2-40B4-BE49-F238E27FC236}">
                <a16:creationId xmlns:a16="http://schemas.microsoft.com/office/drawing/2014/main" id="{1A9EC636-9B9E-E092-B5F9-2894C8A94418}"/>
              </a:ext>
            </a:extLst>
          </p:cNvPr>
          <p:cNvSpPr/>
          <p:nvPr/>
        </p:nvSpPr>
        <p:spPr>
          <a:xfrm>
            <a:off x="2650407" y="207083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9" name="矩形 1128">
            <a:extLst>
              <a:ext uri="{FF2B5EF4-FFF2-40B4-BE49-F238E27FC236}">
                <a16:creationId xmlns:a16="http://schemas.microsoft.com/office/drawing/2014/main" id="{2995F4F6-B7C7-9119-1230-F4C63F7D8012}"/>
              </a:ext>
            </a:extLst>
          </p:cNvPr>
          <p:cNvSpPr/>
          <p:nvPr/>
        </p:nvSpPr>
        <p:spPr>
          <a:xfrm>
            <a:off x="2223318" y="207208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0" name="矩形 1129">
            <a:extLst>
              <a:ext uri="{FF2B5EF4-FFF2-40B4-BE49-F238E27FC236}">
                <a16:creationId xmlns:a16="http://schemas.microsoft.com/office/drawing/2014/main" id="{9AD05F7D-CA37-0360-81F7-226F5610B21D}"/>
              </a:ext>
            </a:extLst>
          </p:cNvPr>
          <p:cNvSpPr/>
          <p:nvPr/>
        </p:nvSpPr>
        <p:spPr>
          <a:xfrm>
            <a:off x="3504585" y="2071217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1" name="矩形 1130">
            <a:extLst>
              <a:ext uri="{FF2B5EF4-FFF2-40B4-BE49-F238E27FC236}">
                <a16:creationId xmlns:a16="http://schemas.microsoft.com/office/drawing/2014/main" id="{8A39E090-5054-800F-1B13-7B79067F68E7}"/>
              </a:ext>
            </a:extLst>
          </p:cNvPr>
          <p:cNvSpPr/>
          <p:nvPr/>
        </p:nvSpPr>
        <p:spPr>
          <a:xfrm>
            <a:off x="3077496" y="207247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2" name="矩形 1131">
            <a:extLst>
              <a:ext uri="{FF2B5EF4-FFF2-40B4-BE49-F238E27FC236}">
                <a16:creationId xmlns:a16="http://schemas.microsoft.com/office/drawing/2014/main" id="{D0248936-ADC9-09A5-358D-D9DBF64634B7}"/>
              </a:ext>
            </a:extLst>
          </p:cNvPr>
          <p:cNvSpPr/>
          <p:nvPr/>
        </p:nvSpPr>
        <p:spPr>
          <a:xfrm>
            <a:off x="4357534" y="2071216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3" name="矩形 1132">
            <a:extLst>
              <a:ext uri="{FF2B5EF4-FFF2-40B4-BE49-F238E27FC236}">
                <a16:creationId xmlns:a16="http://schemas.microsoft.com/office/drawing/2014/main" id="{0E55C8B8-462F-14EB-4FD3-0C802FA11950}"/>
              </a:ext>
            </a:extLst>
          </p:cNvPr>
          <p:cNvSpPr/>
          <p:nvPr/>
        </p:nvSpPr>
        <p:spPr>
          <a:xfrm>
            <a:off x="3930445" y="2072470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4" name="矩形 1133">
            <a:extLst>
              <a:ext uri="{FF2B5EF4-FFF2-40B4-BE49-F238E27FC236}">
                <a16:creationId xmlns:a16="http://schemas.microsoft.com/office/drawing/2014/main" id="{BCE9963A-08E7-4A47-170E-620868FD5AF4}"/>
              </a:ext>
            </a:extLst>
          </p:cNvPr>
          <p:cNvSpPr/>
          <p:nvPr/>
        </p:nvSpPr>
        <p:spPr>
          <a:xfrm>
            <a:off x="1796229" y="241356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5" name="矩形 1134">
            <a:extLst>
              <a:ext uri="{FF2B5EF4-FFF2-40B4-BE49-F238E27FC236}">
                <a16:creationId xmlns:a16="http://schemas.microsoft.com/office/drawing/2014/main" id="{7CA354C4-6781-7892-1983-510D29D562A9}"/>
              </a:ext>
            </a:extLst>
          </p:cNvPr>
          <p:cNvSpPr/>
          <p:nvPr/>
        </p:nvSpPr>
        <p:spPr>
          <a:xfrm>
            <a:off x="1369140" y="241481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6" name="矩形 1135">
            <a:extLst>
              <a:ext uri="{FF2B5EF4-FFF2-40B4-BE49-F238E27FC236}">
                <a16:creationId xmlns:a16="http://schemas.microsoft.com/office/drawing/2014/main" id="{546815B7-ABD4-E57A-4C7B-6A9CC697E8E4}"/>
              </a:ext>
            </a:extLst>
          </p:cNvPr>
          <p:cNvSpPr/>
          <p:nvPr/>
        </p:nvSpPr>
        <p:spPr>
          <a:xfrm>
            <a:off x="2650407" y="241356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7" name="矩形 1136">
            <a:extLst>
              <a:ext uri="{FF2B5EF4-FFF2-40B4-BE49-F238E27FC236}">
                <a16:creationId xmlns:a16="http://schemas.microsoft.com/office/drawing/2014/main" id="{4D630397-054B-676F-BE4B-727347F35C3F}"/>
              </a:ext>
            </a:extLst>
          </p:cNvPr>
          <p:cNvSpPr/>
          <p:nvPr/>
        </p:nvSpPr>
        <p:spPr>
          <a:xfrm>
            <a:off x="2223318" y="241481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8" name="矩形 1137">
            <a:extLst>
              <a:ext uri="{FF2B5EF4-FFF2-40B4-BE49-F238E27FC236}">
                <a16:creationId xmlns:a16="http://schemas.microsoft.com/office/drawing/2014/main" id="{8889820D-54DF-85EC-A7CE-E849DDC165F6}"/>
              </a:ext>
            </a:extLst>
          </p:cNvPr>
          <p:cNvSpPr/>
          <p:nvPr/>
        </p:nvSpPr>
        <p:spPr>
          <a:xfrm>
            <a:off x="3504585" y="2413947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9" name="矩形 1138">
            <a:extLst>
              <a:ext uri="{FF2B5EF4-FFF2-40B4-BE49-F238E27FC236}">
                <a16:creationId xmlns:a16="http://schemas.microsoft.com/office/drawing/2014/main" id="{FE10F2D5-F86E-C55C-602A-D42DA4208D85}"/>
              </a:ext>
            </a:extLst>
          </p:cNvPr>
          <p:cNvSpPr/>
          <p:nvPr/>
        </p:nvSpPr>
        <p:spPr>
          <a:xfrm>
            <a:off x="3077496" y="241520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0" name="矩形 1139">
            <a:extLst>
              <a:ext uri="{FF2B5EF4-FFF2-40B4-BE49-F238E27FC236}">
                <a16:creationId xmlns:a16="http://schemas.microsoft.com/office/drawing/2014/main" id="{B2F17CC2-39BD-4759-E2A8-DCAE99B4C05B}"/>
              </a:ext>
            </a:extLst>
          </p:cNvPr>
          <p:cNvSpPr/>
          <p:nvPr/>
        </p:nvSpPr>
        <p:spPr>
          <a:xfrm>
            <a:off x="4357534" y="2413946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1" name="矩形 1140">
            <a:extLst>
              <a:ext uri="{FF2B5EF4-FFF2-40B4-BE49-F238E27FC236}">
                <a16:creationId xmlns:a16="http://schemas.microsoft.com/office/drawing/2014/main" id="{04F78E8E-6F93-468A-35A2-E66B54BD4C44}"/>
              </a:ext>
            </a:extLst>
          </p:cNvPr>
          <p:cNvSpPr/>
          <p:nvPr/>
        </p:nvSpPr>
        <p:spPr>
          <a:xfrm>
            <a:off x="3930445" y="2415200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142" name="表格 588">
            <a:extLst>
              <a:ext uri="{FF2B5EF4-FFF2-40B4-BE49-F238E27FC236}">
                <a16:creationId xmlns:a16="http://schemas.microsoft.com/office/drawing/2014/main" id="{52FA305E-15AB-8B94-140C-CE58DB2D5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699632"/>
              </p:ext>
            </p:extLst>
          </p:nvPr>
        </p:nvGraphicFramePr>
        <p:xfrm>
          <a:off x="7049729" y="2529302"/>
          <a:ext cx="4168879" cy="33090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94271">
                  <a:extLst>
                    <a:ext uri="{9D8B030D-6E8A-4147-A177-3AD203B41FA5}">
                      <a16:colId xmlns:a16="http://schemas.microsoft.com/office/drawing/2014/main" val="1882050452"/>
                    </a:ext>
                  </a:extLst>
                </a:gridCol>
                <a:gridCol w="2074608">
                  <a:extLst>
                    <a:ext uri="{9D8B030D-6E8A-4147-A177-3AD203B41FA5}">
                      <a16:colId xmlns:a16="http://schemas.microsoft.com/office/drawing/2014/main" val="3430346520"/>
                    </a:ext>
                  </a:extLst>
                </a:gridCol>
              </a:tblGrid>
              <a:tr h="377631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xxxx1</a:t>
                      </a:r>
                      <a:endParaRPr lang="zh-CN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x:xx:xxxx:0</a:t>
                      </a:r>
                      <a:endParaRPr lang="zh-CN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45276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xxxx2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x:xx:xxxx:1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19971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xxxx3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x:xx:xxxx:2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06595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xxxx4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x:xx:xxxx:3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12483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xxxx5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x:xx:xxxx:4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736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xxxx6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x:xx:xxxx:5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33538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xxxx7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x:xx:xxxx:6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92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xxxx8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x:xx:xxxx:X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53196"/>
                  </a:ext>
                </a:extLst>
              </a:tr>
            </a:tbl>
          </a:graphicData>
        </a:graphic>
      </p:graphicFrame>
      <p:cxnSp>
        <p:nvCxnSpPr>
          <p:cNvPr id="1143" name="直接箭头连接符 1142">
            <a:extLst>
              <a:ext uri="{FF2B5EF4-FFF2-40B4-BE49-F238E27FC236}">
                <a16:creationId xmlns:a16="http://schemas.microsoft.com/office/drawing/2014/main" id="{7EFBEC8F-09BC-4486-CB54-EE250A57E1C2}"/>
              </a:ext>
            </a:extLst>
          </p:cNvPr>
          <p:cNvCxnSpPr>
            <a:cxnSpLocks/>
          </p:cNvCxnSpPr>
          <p:nvPr/>
        </p:nvCxnSpPr>
        <p:spPr>
          <a:xfrm flipV="1">
            <a:off x="1600200" y="3125002"/>
            <a:ext cx="0" cy="542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直接连接符 1143">
            <a:extLst>
              <a:ext uri="{FF2B5EF4-FFF2-40B4-BE49-F238E27FC236}">
                <a16:creationId xmlns:a16="http://schemas.microsoft.com/office/drawing/2014/main" id="{460095EF-B74B-0C58-560B-A51A1762AF44}"/>
              </a:ext>
            </a:extLst>
          </p:cNvPr>
          <p:cNvCxnSpPr>
            <a:cxnSpLocks/>
          </p:cNvCxnSpPr>
          <p:nvPr/>
        </p:nvCxnSpPr>
        <p:spPr>
          <a:xfrm>
            <a:off x="1600200" y="3667125"/>
            <a:ext cx="43529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直接连接符 1144">
            <a:extLst>
              <a:ext uri="{FF2B5EF4-FFF2-40B4-BE49-F238E27FC236}">
                <a16:creationId xmlns:a16="http://schemas.microsoft.com/office/drawing/2014/main" id="{3A549C6C-3718-DFB8-CC7A-9CC2CBFE34DE}"/>
              </a:ext>
            </a:extLst>
          </p:cNvPr>
          <p:cNvCxnSpPr>
            <a:cxnSpLocks/>
          </p:cNvCxnSpPr>
          <p:nvPr/>
        </p:nvCxnSpPr>
        <p:spPr>
          <a:xfrm>
            <a:off x="5943600" y="3667125"/>
            <a:ext cx="9525" cy="1928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直接连接符 1145">
            <a:extLst>
              <a:ext uri="{FF2B5EF4-FFF2-40B4-BE49-F238E27FC236}">
                <a16:creationId xmlns:a16="http://schemas.microsoft.com/office/drawing/2014/main" id="{D657CB97-64A5-9B64-605D-4BA7110BAC3C}"/>
              </a:ext>
            </a:extLst>
          </p:cNvPr>
          <p:cNvCxnSpPr>
            <a:cxnSpLocks/>
          </p:cNvCxnSpPr>
          <p:nvPr/>
        </p:nvCxnSpPr>
        <p:spPr>
          <a:xfrm>
            <a:off x="5943600" y="5595578"/>
            <a:ext cx="11061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7" name="矩形 1146">
            <a:extLst>
              <a:ext uri="{FF2B5EF4-FFF2-40B4-BE49-F238E27FC236}">
                <a16:creationId xmlns:a16="http://schemas.microsoft.com/office/drawing/2014/main" id="{10769A5F-65A6-70A9-CF6B-50807BBE060C}"/>
              </a:ext>
            </a:extLst>
          </p:cNvPr>
          <p:cNvSpPr/>
          <p:nvPr/>
        </p:nvSpPr>
        <p:spPr>
          <a:xfrm>
            <a:off x="1370879" y="2779442"/>
            <a:ext cx="281143" cy="336552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8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694 L 0.18047 -0.00694 C 0.2612 -0.00694 0.36107 -0.05648 0.36107 -0.09629 L 0.36107 -0.1854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47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088" grpId="0" animBg="1"/>
      <p:bldP spid="10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23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-68826"/>
            <a:ext cx="10515600" cy="7620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Cleaning</a:t>
            </a:r>
            <a:endParaRPr lang="ko-Kore-KR" altLang="en-US" sz="3600" b="1" dirty="0"/>
          </a:p>
        </p:txBody>
      </p:sp>
      <p:sp>
        <p:nvSpPr>
          <p:cNvPr id="1032" name="矩形 1031">
            <a:extLst>
              <a:ext uri="{FF2B5EF4-FFF2-40B4-BE49-F238E27FC236}">
                <a16:creationId xmlns:a16="http://schemas.microsoft.com/office/drawing/2014/main" id="{2B8FB32F-F232-7D86-E887-3D1C04054038}"/>
              </a:ext>
            </a:extLst>
          </p:cNvPr>
          <p:cNvSpPr/>
          <p:nvPr/>
        </p:nvSpPr>
        <p:spPr>
          <a:xfrm>
            <a:off x="1796230" y="1713245"/>
            <a:ext cx="427089" cy="352800"/>
          </a:xfrm>
          <a:prstGeom prst="rect">
            <a:avLst/>
          </a:prstGeom>
          <a:noFill/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3266A734-2C27-F8EB-4B10-4ED167162AAA}"/>
              </a:ext>
            </a:extLst>
          </p:cNvPr>
          <p:cNvSpPr/>
          <p:nvPr/>
        </p:nvSpPr>
        <p:spPr>
          <a:xfrm>
            <a:off x="1369141" y="1713245"/>
            <a:ext cx="427089" cy="352939"/>
          </a:xfrm>
          <a:prstGeom prst="rect">
            <a:avLst/>
          </a:prstGeom>
          <a:noFill/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8" name="组合 1027">
            <a:extLst>
              <a:ext uri="{FF2B5EF4-FFF2-40B4-BE49-F238E27FC236}">
                <a16:creationId xmlns:a16="http://schemas.microsoft.com/office/drawing/2014/main" id="{22A41769-435B-2A2C-9409-2EF3D91914D8}"/>
              </a:ext>
            </a:extLst>
          </p:cNvPr>
          <p:cNvGrpSpPr/>
          <p:nvPr/>
        </p:nvGrpSpPr>
        <p:grpSpPr>
          <a:xfrm>
            <a:off x="2223318" y="1713245"/>
            <a:ext cx="854178" cy="352939"/>
            <a:chOff x="1455174" y="1730477"/>
            <a:chExt cx="688258" cy="285136"/>
          </a:xfrm>
          <a:solidFill>
            <a:schemeClr val="bg1"/>
          </a:solidFill>
        </p:grpSpPr>
        <p:sp>
          <p:nvSpPr>
            <p:cNvPr id="1029" name="矩形 1028">
              <a:extLst>
                <a:ext uri="{FF2B5EF4-FFF2-40B4-BE49-F238E27FC236}">
                  <a16:creationId xmlns:a16="http://schemas.microsoft.com/office/drawing/2014/main" id="{BDC009D8-96B2-E712-11CA-57BC6B1B9838}"/>
                </a:ext>
              </a:extLst>
            </p:cNvPr>
            <p:cNvSpPr/>
            <p:nvPr/>
          </p:nvSpPr>
          <p:spPr>
            <a:xfrm>
              <a:off x="1455174" y="1730477"/>
              <a:ext cx="344129" cy="285136"/>
            </a:xfrm>
            <a:prstGeom prst="rect">
              <a:avLst/>
            </a:prstGeom>
            <a:grpFill/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0" name="矩形 1029">
              <a:extLst>
                <a:ext uri="{FF2B5EF4-FFF2-40B4-BE49-F238E27FC236}">
                  <a16:creationId xmlns:a16="http://schemas.microsoft.com/office/drawing/2014/main" id="{1B95F91B-6391-3A59-1F50-9AE745D2C0F3}"/>
                </a:ext>
              </a:extLst>
            </p:cNvPr>
            <p:cNvSpPr/>
            <p:nvPr/>
          </p:nvSpPr>
          <p:spPr>
            <a:xfrm>
              <a:off x="1799303" y="1730477"/>
              <a:ext cx="344129" cy="285136"/>
            </a:xfrm>
            <a:prstGeom prst="rect">
              <a:avLst/>
            </a:prstGeom>
            <a:grpFill/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0" name="组合 1019">
            <a:extLst>
              <a:ext uri="{FF2B5EF4-FFF2-40B4-BE49-F238E27FC236}">
                <a16:creationId xmlns:a16="http://schemas.microsoft.com/office/drawing/2014/main" id="{7A3DAB55-1EDD-D70C-C4B6-2C1C90FB2C1B}"/>
              </a:ext>
            </a:extLst>
          </p:cNvPr>
          <p:cNvGrpSpPr/>
          <p:nvPr/>
        </p:nvGrpSpPr>
        <p:grpSpPr>
          <a:xfrm>
            <a:off x="3077496" y="1713245"/>
            <a:ext cx="1708355" cy="352939"/>
            <a:chOff x="1455174" y="1730477"/>
            <a:chExt cx="1376516" cy="285136"/>
          </a:xfrm>
          <a:solidFill>
            <a:schemeClr val="bg1"/>
          </a:solidFill>
        </p:grpSpPr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98D7A413-392C-ADCC-2494-303807F960ED}"/>
                </a:ext>
              </a:extLst>
            </p:cNvPr>
            <p:cNvGrpSpPr/>
            <p:nvPr/>
          </p:nvGrpSpPr>
          <p:grpSpPr>
            <a:xfrm>
              <a:off x="1455174" y="1730477"/>
              <a:ext cx="688258" cy="285136"/>
              <a:chOff x="1455174" y="1730477"/>
              <a:chExt cx="688258" cy="285136"/>
            </a:xfrm>
            <a:grpFill/>
          </p:grpSpPr>
          <p:sp>
            <p:nvSpPr>
              <p:cNvPr id="1025" name="矩形 1024">
                <a:extLst>
                  <a:ext uri="{FF2B5EF4-FFF2-40B4-BE49-F238E27FC236}">
                    <a16:creationId xmlns:a16="http://schemas.microsoft.com/office/drawing/2014/main" id="{4487305E-CF52-D49A-5FFD-67B380F57E10}"/>
                  </a:ext>
                </a:extLst>
              </p:cNvPr>
              <p:cNvSpPr/>
              <p:nvPr/>
            </p:nvSpPr>
            <p:spPr>
              <a:xfrm>
                <a:off x="1455174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6" name="矩形 1025">
                <a:extLst>
                  <a:ext uri="{FF2B5EF4-FFF2-40B4-BE49-F238E27FC236}">
                    <a16:creationId xmlns:a16="http://schemas.microsoft.com/office/drawing/2014/main" id="{7F8B6782-A6AD-E7A4-68FA-D1E3ADAF69FB}"/>
                  </a:ext>
                </a:extLst>
              </p:cNvPr>
              <p:cNvSpPr/>
              <p:nvPr/>
            </p:nvSpPr>
            <p:spPr>
              <a:xfrm>
                <a:off x="1799303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22" name="组合 1021">
              <a:extLst>
                <a:ext uri="{FF2B5EF4-FFF2-40B4-BE49-F238E27FC236}">
                  <a16:creationId xmlns:a16="http://schemas.microsoft.com/office/drawing/2014/main" id="{C9A2EC2F-E235-5660-661A-002E462EFEFD}"/>
                </a:ext>
              </a:extLst>
            </p:cNvPr>
            <p:cNvGrpSpPr/>
            <p:nvPr/>
          </p:nvGrpSpPr>
          <p:grpSpPr>
            <a:xfrm>
              <a:off x="2143432" y="1730477"/>
              <a:ext cx="688258" cy="285136"/>
              <a:chOff x="1455174" y="1730477"/>
              <a:chExt cx="688258" cy="285136"/>
            </a:xfrm>
            <a:grpFill/>
          </p:grpSpPr>
          <p:sp>
            <p:nvSpPr>
              <p:cNvPr id="1023" name="矩形 1022">
                <a:extLst>
                  <a:ext uri="{FF2B5EF4-FFF2-40B4-BE49-F238E27FC236}">
                    <a16:creationId xmlns:a16="http://schemas.microsoft.com/office/drawing/2014/main" id="{D1E7945D-54EC-BDED-17B5-95BA21455F88}"/>
                  </a:ext>
                </a:extLst>
              </p:cNvPr>
              <p:cNvSpPr/>
              <p:nvPr/>
            </p:nvSpPr>
            <p:spPr>
              <a:xfrm>
                <a:off x="1455174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4" name="矩形 1023">
                <a:extLst>
                  <a:ext uri="{FF2B5EF4-FFF2-40B4-BE49-F238E27FC236}">
                    <a16:creationId xmlns:a16="http://schemas.microsoft.com/office/drawing/2014/main" id="{292AD59A-014F-542A-270B-8F57CBE19BCC}"/>
                  </a:ext>
                </a:extLst>
              </p:cNvPr>
              <p:cNvSpPr/>
              <p:nvPr/>
            </p:nvSpPr>
            <p:spPr>
              <a:xfrm>
                <a:off x="1799303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04" name="组合 1003">
            <a:extLst>
              <a:ext uri="{FF2B5EF4-FFF2-40B4-BE49-F238E27FC236}">
                <a16:creationId xmlns:a16="http://schemas.microsoft.com/office/drawing/2014/main" id="{08273430-6614-76C7-99EA-04F9B455A68C}"/>
              </a:ext>
            </a:extLst>
          </p:cNvPr>
          <p:cNvGrpSpPr/>
          <p:nvPr/>
        </p:nvGrpSpPr>
        <p:grpSpPr>
          <a:xfrm>
            <a:off x="1369141" y="2066184"/>
            <a:ext cx="3416709" cy="352939"/>
            <a:chOff x="1455174" y="1730477"/>
            <a:chExt cx="2753032" cy="285136"/>
          </a:xfrm>
          <a:solidFill>
            <a:schemeClr val="bg1"/>
          </a:solidFill>
        </p:grpSpPr>
        <p:grpSp>
          <p:nvGrpSpPr>
            <p:cNvPr id="1005" name="组合 1004">
              <a:extLst>
                <a:ext uri="{FF2B5EF4-FFF2-40B4-BE49-F238E27FC236}">
                  <a16:creationId xmlns:a16="http://schemas.microsoft.com/office/drawing/2014/main" id="{26CD94C6-5C4B-0037-3B9E-F1A1C824185E}"/>
                </a:ext>
              </a:extLst>
            </p:cNvPr>
            <p:cNvGrpSpPr/>
            <p:nvPr/>
          </p:nvGrpSpPr>
          <p:grpSpPr>
            <a:xfrm>
              <a:off x="1455174" y="1730477"/>
              <a:ext cx="1376516" cy="285136"/>
              <a:chOff x="1455174" y="1730477"/>
              <a:chExt cx="1376516" cy="285136"/>
            </a:xfrm>
            <a:grpFill/>
          </p:grpSpPr>
          <p:grpSp>
            <p:nvGrpSpPr>
              <p:cNvPr id="1013" name="组合 1012">
                <a:extLst>
                  <a:ext uri="{FF2B5EF4-FFF2-40B4-BE49-F238E27FC236}">
                    <a16:creationId xmlns:a16="http://schemas.microsoft.com/office/drawing/2014/main" id="{61081159-1EE4-29A1-9F4E-1678153703B8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017" name="矩形 1016">
                  <a:extLst>
                    <a:ext uri="{FF2B5EF4-FFF2-40B4-BE49-F238E27FC236}">
                      <a16:creationId xmlns:a16="http://schemas.microsoft.com/office/drawing/2014/main" id="{409AB3BE-2BBD-6A2B-19C9-031B078A5B93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8" name="矩形 1017">
                  <a:extLst>
                    <a:ext uri="{FF2B5EF4-FFF2-40B4-BE49-F238E27FC236}">
                      <a16:creationId xmlns:a16="http://schemas.microsoft.com/office/drawing/2014/main" id="{14B110CB-7A47-97F8-1D37-710A4809E7C4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4" name="组合 1013">
                <a:extLst>
                  <a:ext uri="{FF2B5EF4-FFF2-40B4-BE49-F238E27FC236}">
                    <a16:creationId xmlns:a16="http://schemas.microsoft.com/office/drawing/2014/main" id="{57B65488-27FE-1CF6-54AF-4A2F51877D36}"/>
                  </a:ext>
                </a:extLst>
              </p:cNvPr>
              <p:cNvGrpSpPr/>
              <p:nvPr/>
            </p:nvGrpSpPr>
            <p:grpSpPr>
              <a:xfrm>
                <a:off x="2143432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015" name="矩形 1014">
                  <a:extLst>
                    <a:ext uri="{FF2B5EF4-FFF2-40B4-BE49-F238E27FC236}">
                      <a16:creationId xmlns:a16="http://schemas.microsoft.com/office/drawing/2014/main" id="{F0F99FFC-BB39-872A-A60B-707CE8D4D70A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6" name="矩形 1015">
                  <a:extLst>
                    <a:ext uri="{FF2B5EF4-FFF2-40B4-BE49-F238E27FC236}">
                      <a16:creationId xmlns:a16="http://schemas.microsoft.com/office/drawing/2014/main" id="{AE75E2D9-C96F-96C2-39CE-E54B99909A09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06" name="组合 1005">
              <a:extLst>
                <a:ext uri="{FF2B5EF4-FFF2-40B4-BE49-F238E27FC236}">
                  <a16:creationId xmlns:a16="http://schemas.microsoft.com/office/drawing/2014/main" id="{9CF4F9BD-AA3A-2BC6-5F67-AD36030FF795}"/>
                </a:ext>
              </a:extLst>
            </p:cNvPr>
            <p:cNvGrpSpPr/>
            <p:nvPr/>
          </p:nvGrpSpPr>
          <p:grpSpPr>
            <a:xfrm>
              <a:off x="2831690" y="1730477"/>
              <a:ext cx="1376516" cy="285136"/>
              <a:chOff x="1455174" y="1730477"/>
              <a:chExt cx="1376516" cy="285136"/>
            </a:xfrm>
            <a:grpFill/>
          </p:grpSpPr>
          <p:grpSp>
            <p:nvGrpSpPr>
              <p:cNvPr id="1007" name="组合 1006">
                <a:extLst>
                  <a:ext uri="{FF2B5EF4-FFF2-40B4-BE49-F238E27FC236}">
                    <a16:creationId xmlns:a16="http://schemas.microsoft.com/office/drawing/2014/main" id="{1CE43F13-7C75-CAF3-129F-068C273D19C2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011" name="矩形 1010">
                  <a:extLst>
                    <a:ext uri="{FF2B5EF4-FFF2-40B4-BE49-F238E27FC236}">
                      <a16:creationId xmlns:a16="http://schemas.microsoft.com/office/drawing/2014/main" id="{236DBE22-8643-8ECE-A234-9D9619F1B4D3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2" name="矩形 1011">
                  <a:extLst>
                    <a:ext uri="{FF2B5EF4-FFF2-40B4-BE49-F238E27FC236}">
                      <a16:creationId xmlns:a16="http://schemas.microsoft.com/office/drawing/2014/main" id="{3ABAF395-43F6-0C07-B82C-215E962CA1C7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8" name="组合 1007">
                <a:extLst>
                  <a:ext uri="{FF2B5EF4-FFF2-40B4-BE49-F238E27FC236}">
                    <a16:creationId xmlns:a16="http://schemas.microsoft.com/office/drawing/2014/main" id="{AA4157E3-652D-1F25-39BA-A0F721E7BE66}"/>
                  </a:ext>
                </a:extLst>
              </p:cNvPr>
              <p:cNvGrpSpPr/>
              <p:nvPr/>
            </p:nvGrpSpPr>
            <p:grpSpPr>
              <a:xfrm>
                <a:off x="2143432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009" name="矩形 1008">
                  <a:extLst>
                    <a:ext uri="{FF2B5EF4-FFF2-40B4-BE49-F238E27FC236}">
                      <a16:creationId xmlns:a16="http://schemas.microsoft.com/office/drawing/2014/main" id="{703A352F-F336-3F86-8BFB-5E247FD10FEB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0" name="矩形 1009">
                  <a:extLst>
                    <a:ext uri="{FF2B5EF4-FFF2-40B4-BE49-F238E27FC236}">
                      <a16:creationId xmlns:a16="http://schemas.microsoft.com/office/drawing/2014/main" id="{ED6346D5-F186-E9D7-108A-5A8286162D4E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972" name="组合 971">
            <a:extLst>
              <a:ext uri="{FF2B5EF4-FFF2-40B4-BE49-F238E27FC236}">
                <a16:creationId xmlns:a16="http://schemas.microsoft.com/office/drawing/2014/main" id="{56B6E8F2-E5ED-8F6A-BCFF-48559BFBD459}"/>
              </a:ext>
            </a:extLst>
          </p:cNvPr>
          <p:cNvGrpSpPr/>
          <p:nvPr/>
        </p:nvGrpSpPr>
        <p:grpSpPr>
          <a:xfrm>
            <a:off x="1369141" y="2419125"/>
            <a:ext cx="3416709" cy="705877"/>
            <a:chOff x="1455174" y="1730477"/>
            <a:chExt cx="2753032" cy="570272"/>
          </a:xfrm>
          <a:solidFill>
            <a:schemeClr val="bg1"/>
          </a:solidFill>
        </p:grpSpPr>
        <p:grpSp>
          <p:nvGrpSpPr>
            <p:cNvPr id="973" name="组合 972">
              <a:extLst>
                <a:ext uri="{FF2B5EF4-FFF2-40B4-BE49-F238E27FC236}">
                  <a16:creationId xmlns:a16="http://schemas.microsoft.com/office/drawing/2014/main" id="{7DAC5B07-C1B2-ABA2-D2DD-F85E133BF962}"/>
                </a:ext>
              </a:extLst>
            </p:cNvPr>
            <p:cNvGrpSpPr/>
            <p:nvPr/>
          </p:nvGrpSpPr>
          <p:grpSpPr>
            <a:xfrm>
              <a:off x="1455174" y="1730477"/>
              <a:ext cx="2753032" cy="285136"/>
              <a:chOff x="1455174" y="1730477"/>
              <a:chExt cx="2753032" cy="285136"/>
            </a:xfrm>
            <a:grpFill/>
          </p:grpSpPr>
          <p:grpSp>
            <p:nvGrpSpPr>
              <p:cNvPr id="989" name="组合 988">
                <a:extLst>
                  <a:ext uri="{FF2B5EF4-FFF2-40B4-BE49-F238E27FC236}">
                    <a16:creationId xmlns:a16="http://schemas.microsoft.com/office/drawing/2014/main" id="{BF4A4F45-623A-F169-2B28-7601A3D83DC5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1376516" cy="285136"/>
                <a:chOff x="1455174" y="1730477"/>
                <a:chExt cx="1376516" cy="285136"/>
              </a:xfrm>
              <a:grpFill/>
            </p:grpSpPr>
            <p:grpSp>
              <p:nvGrpSpPr>
                <p:cNvPr id="997" name="组合 996">
                  <a:extLst>
                    <a:ext uri="{FF2B5EF4-FFF2-40B4-BE49-F238E27FC236}">
                      <a16:creationId xmlns:a16="http://schemas.microsoft.com/office/drawing/2014/main" id="{255D4FC5-E56B-E5E3-358A-DBC619F3F16B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1001" name="矩形 1000">
                    <a:extLst>
                      <a:ext uri="{FF2B5EF4-FFF2-40B4-BE49-F238E27FC236}">
                        <a16:creationId xmlns:a16="http://schemas.microsoft.com/office/drawing/2014/main" id="{8D2B6366-4E04-37D0-4E93-3D137ADDA3F8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2" name="矩形 1001">
                    <a:extLst>
                      <a:ext uri="{FF2B5EF4-FFF2-40B4-BE49-F238E27FC236}">
                        <a16:creationId xmlns:a16="http://schemas.microsoft.com/office/drawing/2014/main" id="{3169689C-AA4B-7F5A-0BEC-5D906B9FF8E1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98" name="组合 997">
                  <a:extLst>
                    <a:ext uri="{FF2B5EF4-FFF2-40B4-BE49-F238E27FC236}">
                      <a16:creationId xmlns:a16="http://schemas.microsoft.com/office/drawing/2014/main" id="{E7672E31-AF9F-A901-D154-E08D44017A1A}"/>
                    </a:ext>
                  </a:extLst>
                </p:cNvPr>
                <p:cNvGrpSpPr/>
                <p:nvPr/>
              </p:nvGrpSpPr>
              <p:grpSpPr>
                <a:xfrm>
                  <a:off x="2143432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999" name="矩形 998">
                    <a:extLst>
                      <a:ext uri="{FF2B5EF4-FFF2-40B4-BE49-F238E27FC236}">
                        <a16:creationId xmlns:a16="http://schemas.microsoft.com/office/drawing/2014/main" id="{F21BE4FD-A1EB-1C98-DB4B-50BB4E5A0B5C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0" name="矩形 999">
                    <a:extLst>
                      <a:ext uri="{FF2B5EF4-FFF2-40B4-BE49-F238E27FC236}">
                        <a16:creationId xmlns:a16="http://schemas.microsoft.com/office/drawing/2014/main" id="{30A67EA1-9106-59EF-26E9-15F32C1C4112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90" name="组合 989">
                <a:extLst>
                  <a:ext uri="{FF2B5EF4-FFF2-40B4-BE49-F238E27FC236}">
                    <a16:creationId xmlns:a16="http://schemas.microsoft.com/office/drawing/2014/main" id="{5D4463ED-35BB-A0C1-A63C-9D1C4BA3AAD1}"/>
                  </a:ext>
                </a:extLst>
              </p:cNvPr>
              <p:cNvGrpSpPr/>
              <p:nvPr/>
            </p:nvGrpSpPr>
            <p:grpSpPr>
              <a:xfrm>
                <a:off x="2831690" y="1730477"/>
                <a:ext cx="1376516" cy="285136"/>
                <a:chOff x="1455174" y="1730477"/>
                <a:chExt cx="1376516" cy="285136"/>
              </a:xfrm>
              <a:grpFill/>
            </p:grpSpPr>
            <p:grpSp>
              <p:nvGrpSpPr>
                <p:cNvPr id="991" name="组合 990">
                  <a:extLst>
                    <a:ext uri="{FF2B5EF4-FFF2-40B4-BE49-F238E27FC236}">
                      <a16:creationId xmlns:a16="http://schemas.microsoft.com/office/drawing/2014/main" id="{BA5062D5-B083-D13E-6B35-042600EB45A2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995" name="矩形 994">
                    <a:extLst>
                      <a:ext uri="{FF2B5EF4-FFF2-40B4-BE49-F238E27FC236}">
                        <a16:creationId xmlns:a16="http://schemas.microsoft.com/office/drawing/2014/main" id="{77D2FCDF-3332-C4C7-4EBC-088E1C13576D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6" name="矩形 995">
                    <a:extLst>
                      <a:ext uri="{FF2B5EF4-FFF2-40B4-BE49-F238E27FC236}">
                        <a16:creationId xmlns:a16="http://schemas.microsoft.com/office/drawing/2014/main" id="{B06604F2-D2C9-F26F-6E0F-090459356422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92" name="组合 991">
                  <a:extLst>
                    <a:ext uri="{FF2B5EF4-FFF2-40B4-BE49-F238E27FC236}">
                      <a16:creationId xmlns:a16="http://schemas.microsoft.com/office/drawing/2014/main" id="{DAEAF729-7C7B-6F58-B32E-918D73F46240}"/>
                    </a:ext>
                  </a:extLst>
                </p:cNvPr>
                <p:cNvGrpSpPr/>
                <p:nvPr/>
              </p:nvGrpSpPr>
              <p:grpSpPr>
                <a:xfrm>
                  <a:off x="2143432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993" name="矩形 992">
                    <a:extLst>
                      <a:ext uri="{FF2B5EF4-FFF2-40B4-BE49-F238E27FC236}">
                        <a16:creationId xmlns:a16="http://schemas.microsoft.com/office/drawing/2014/main" id="{641EEB98-0ACB-2A0B-B01A-ACD124EE0281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4" name="矩形 993">
                    <a:extLst>
                      <a:ext uri="{FF2B5EF4-FFF2-40B4-BE49-F238E27FC236}">
                        <a16:creationId xmlns:a16="http://schemas.microsoft.com/office/drawing/2014/main" id="{E5205D82-F8EF-9AC1-584C-276FDAD9B0E4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974" name="组合 973">
              <a:extLst>
                <a:ext uri="{FF2B5EF4-FFF2-40B4-BE49-F238E27FC236}">
                  <a16:creationId xmlns:a16="http://schemas.microsoft.com/office/drawing/2014/main" id="{D214A681-4D0D-5644-D318-5C36A71DA27A}"/>
                </a:ext>
              </a:extLst>
            </p:cNvPr>
            <p:cNvGrpSpPr/>
            <p:nvPr/>
          </p:nvGrpSpPr>
          <p:grpSpPr>
            <a:xfrm>
              <a:off x="1455174" y="2015613"/>
              <a:ext cx="2753032" cy="285136"/>
              <a:chOff x="1455174" y="1730477"/>
              <a:chExt cx="2753032" cy="285136"/>
            </a:xfrm>
            <a:grpFill/>
          </p:grpSpPr>
          <p:grpSp>
            <p:nvGrpSpPr>
              <p:cNvPr id="975" name="组合 974">
                <a:extLst>
                  <a:ext uri="{FF2B5EF4-FFF2-40B4-BE49-F238E27FC236}">
                    <a16:creationId xmlns:a16="http://schemas.microsoft.com/office/drawing/2014/main" id="{0BA81A06-30E5-BC1D-E9B5-781340050B07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1376516" cy="285136"/>
                <a:chOff x="1455174" y="1730477"/>
                <a:chExt cx="1376516" cy="285136"/>
              </a:xfrm>
              <a:grpFill/>
            </p:grpSpPr>
            <p:grpSp>
              <p:nvGrpSpPr>
                <p:cNvPr id="983" name="组合 982">
                  <a:extLst>
                    <a:ext uri="{FF2B5EF4-FFF2-40B4-BE49-F238E27FC236}">
                      <a16:creationId xmlns:a16="http://schemas.microsoft.com/office/drawing/2014/main" id="{F7738304-FFE5-EF4D-D92B-95B4A25EEFDB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987" name="矩形 986">
                    <a:extLst>
                      <a:ext uri="{FF2B5EF4-FFF2-40B4-BE49-F238E27FC236}">
                        <a16:creationId xmlns:a16="http://schemas.microsoft.com/office/drawing/2014/main" id="{4548AF50-8AC9-2F9B-1EB1-6EB097BEE371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no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8" name="矩形 987">
                    <a:extLst>
                      <a:ext uri="{FF2B5EF4-FFF2-40B4-BE49-F238E27FC236}">
                        <a16:creationId xmlns:a16="http://schemas.microsoft.com/office/drawing/2014/main" id="{6C21E6D7-DE84-146B-DA47-0E667B966FA5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no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84" name="组合 983">
                  <a:extLst>
                    <a:ext uri="{FF2B5EF4-FFF2-40B4-BE49-F238E27FC236}">
                      <a16:creationId xmlns:a16="http://schemas.microsoft.com/office/drawing/2014/main" id="{7833C5FF-3AE2-08B2-BD72-55B08F712F99}"/>
                    </a:ext>
                  </a:extLst>
                </p:cNvPr>
                <p:cNvGrpSpPr/>
                <p:nvPr/>
              </p:nvGrpSpPr>
              <p:grpSpPr>
                <a:xfrm>
                  <a:off x="2143432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985" name="矩形 984">
                    <a:extLst>
                      <a:ext uri="{FF2B5EF4-FFF2-40B4-BE49-F238E27FC236}">
                        <a16:creationId xmlns:a16="http://schemas.microsoft.com/office/drawing/2014/main" id="{C3E7C494-EE5B-8C3C-A013-31A8340F2D49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6" name="矩形 985">
                    <a:extLst>
                      <a:ext uri="{FF2B5EF4-FFF2-40B4-BE49-F238E27FC236}">
                        <a16:creationId xmlns:a16="http://schemas.microsoft.com/office/drawing/2014/main" id="{F441AD19-1BF3-643D-A471-C51CE0B15EA7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76" name="组合 975">
                <a:extLst>
                  <a:ext uri="{FF2B5EF4-FFF2-40B4-BE49-F238E27FC236}">
                    <a16:creationId xmlns:a16="http://schemas.microsoft.com/office/drawing/2014/main" id="{5E2D4673-B290-79F1-86FB-8AB87BBE4DEA}"/>
                  </a:ext>
                </a:extLst>
              </p:cNvPr>
              <p:cNvGrpSpPr/>
              <p:nvPr/>
            </p:nvGrpSpPr>
            <p:grpSpPr>
              <a:xfrm>
                <a:off x="2831690" y="1730477"/>
                <a:ext cx="1376516" cy="285136"/>
                <a:chOff x="1455174" y="1730477"/>
                <a:chExt cx="1376516" cy="285136"/>
              </a:xfrm>
              <a:grpFill/>
            </p:grpSpPr>
            <p:grpSp>
              <p:nvGrpSpPr>
                <p:cNvPr id="977" name="组合 976">
                  <a:extLst>
                    <a:ext uri="{FF2B5EF4-FFF2-40B4-BE49-F238E27FC236}">
                      <a16:creationId xmlns:a16="http://schemas.microsoft.com/office/drawing/2014/main" id="{B40E5EE6-264E-0013-6FE7-5BF851E70DE7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981" name="矩形 980">
                    <a:extLst>
                      <a:ext uri="{FF2B5EF4-FFF2-40B4-BE49-F238E27FC236}">
                        <a16:creationId xmlns:a16="http://schemas.microsoft.com/office/drawing/2014/main" id="{232242B8-793B-5576-A5D9-8637502201F3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2" name="矩形 981">
                    <a:extLst>
                      <a:ext uri="{FF2B5EF4-FFF2-40B4-BE49-F238E27FC236}">
                        <a16:creationId xmlns:a16="http://schemas.microsoft.com/office/drawing/2014/main" id="{CB31A15F-4D34-42C2-AAE2-9C7C3BB65C06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78" name="组合 977">
                  <a:extLst>
                    <a:ext uri="{FF2B5EF4-FFF2-40B4-BE49-F238E27FC236}">
                      <a16:creationId xmlns:a16="http://schemas.microsoft.com/office/drawing/2014/main" id="{83790EE1-4F2E-0C12-F565-7216C527BB36}"/>
                    </a:ext>
                  </a:extLst>
                </p:cNvPr>
                <p:cNvGrpSpPr/>
                <p:nvPr/>
              </p:nvGrpSpPr>
              <p:grpSpPr>
                <a:xfrm>
                  <a:off x="2143432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979" name="矩形 978">
                    <a:extLst>
                      <a:ext uri="{FF2B5EF4-FFF2-40B4-BE49-F238E27FC236}">
                        <a16:creationId xmlns:a16="http://schemas.microsoft.com/office/drawing/2014/main" id="{E6291D1B-F810-E6E0-2FD8-004E12FF652A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0" name="矩形 979">
                    <a:extLst>
                      <a:ext uri="{FF2B5EF4-FFF2-40B4-BE49-F238E27FC236}">
                        <a16:creationId xmlns:a16="http://schemas.microsoft.com/office/drawing/2014/main" id="{09959998-7B22-C9E4-0C21-34265B66BE0D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D896D55-DBA3-16CE-B655-A0E95D69F66D}"/>
              </a:ext>
            </a:extLst>
          </p:cNvPr>
          <p:cNvGrpSpPr/>
          <p:nvPr/>
        </p:nvGrpSpPr>
        <p:grpSpPr>
          <a:xfrm>
            <a:off x="1369141" y="3125002"/>
            <a:ext cx="3416709" cy="1411757"/>
            <a:chOff x="1455174" y="1730477"/>
            <a:chExt cx="2753032" cy="1140544"/>
          </a:xfrm>
          <a:solidFill>
            <a:schemeClr val="bg1"/>
          </a:solidFill>
        </p:grpSpPr>
        <p:grpSp>
          <p:nvGrpSpPr>
            <p:cNvPr id="591" name="组合 590">
              <a:extLst>
                <a:ext uri="{FF2B5EF4-FFF2-40B4-BE49-F238E27FC236}">
                  <a16:creationId xmlns:a16="http://schemas.microsoft.com/office/drawing/2014/main" id="{D44821D4-B325-2BD4-F92F-78FE67EECA18}"/>
                </a:ext>
              </a:extLst>
            </p:cNvPr>
            <p:cNvGrpSpPr/>
            <p:nvPr/>
          </p:nvGrpSpPr>
          <p:grpSpPr>
            <a:xfrm>
              <a:off x="1455174" y="1730477"/>
              <a:ext cx="2753032" cy="570272"/>
              <a:chOff x="1455174" y="1730477"/>
              <a:chExt cx="2753032" cy="570272"/>
            </a:xfrm>
            <a:grpFill/>
          </p:grpSpPr>
          <p:grpSp>
            <p:nvGrpSpPr>
              <p:cNvPr id="749" name="组合 748">
                <a:extLst>
                  <a:ext uri="{FF2B5EF4-FFF2-40B4-BE49-F238E27FC236}">
                    <a16:creationId xmlns:a16="http://schemas.microsoft.com/office/drawing/2014/main" id="{DB53023C-275C-07A4-AB76-4CCEA1167009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765" name="组合 764">
                  <a:extLst>
                    <a:ext uri="{FF2B5EF4-FFF2-40B4-BE49-F238E27FC236}">
                      <a16:creationId xmlns:a16="http://schemas.microsoft.com/office/drawing/2014/main" id="{6E3995DC-0B9F-C4D4-5B8A-0361FF526EE3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65" name="组合 964">
                    <a:extLst>
                      <a:ext uri="{FF2B5EF4-FFF2-40B4-BE49-F238E27FC236}">
                        <a16:creationId xmlns:a16="http://schemas.microsoft.com/office/drawing/2014/main" id="{B1F65729-E938-C095-532F-76674AB317CA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69" name="矩形 968">
                      <a:extLst>
                        <a:ext uri="{FF2B5EF4-FFF2-40B4-BE49-F238E27FC236}">
                          <a16:creationId xmlns:a16="http://schemas.microsoft.com/office/drawing/2014/main" id="{55F11BE7-8438-2A20-E144-DF856187FC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0" name="矩形 969">
                      <a:extLst>
                        <a:ext uri="{FF2B5EF4-FFF2-40B4-BE49-F238E27FC236}">
                          <a16:creationId xmlns:a16="http://schemas.microsoft.com/office/drawing/2014/main" id="{462DE60D-FB7C-F5FF-9285-252A7DD8C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66" name="组合 965">
                    <a:extLst>
                      <a:ext uri="{FF2B5EF4-FFF2-40B4-BE49-F238E27FC236}">
                        <a16:creationId xmlns:a16="http://schemas.microsoft.com/office/drawing/2014/main" id="{D60D948E-549F-A513-5B0D-ADBC342A3FA1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67" name="矩形 966">
                      <a:extLst>
                        <a:ext uri="{FF2B5EF4-FFF2-40B4-BE49-F238E27FC236}">
                          <a16:creationId xmlns:a16="http://schemas.microsoft.com/office/drawing/2014/main" id="{6823427E-33BE-116B-6E74-2B6CBB42B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8" name="矩形 967">
                      <a:extLst>
                        <a:ext uri="{FF2B5EF4-FFF2-40B4-BE49-F238E27FC236}">
                          <a16:creationId xmlns:a16="http://schemas.microsoft.com/office/drawing/2014/main" id="{25DC3869-165B-5F0F-097D-B1DDD4367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66" name="组合 765">
                  <a:extLst>
                    <a:ext uri="{FF2B5EF4-FFF2-40B4-BE49-F238E27FC236}">
                      <a16:creationId xmlns:a16="http://schemas.microsoft.com/office/drawing/2014/main" id="{19F7C44C-E8A1-C670-45C1-D9F30497BEBD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767" name="组合 766">
                    <a:extLst>
                      <a:ext uri="{FF2B5EF4-FFF2-40B4-BE49-F238E27FC236}">
                        <a16:creationId xmlns:a16="http://schemas.microsoft.com/office/drawing/2014/main" id="{1AFBA96B-6FC8-E175-E4C3-4A73CC636A40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63" name="矩形 962">
                      <a:extLst>
                        <a:ext uri="{FF2B5EF4-FFF2-40B4-BE49-F238E27FC236}">
                          <a16:creationId xmlns:a16="http://schemas.microsoft.com/office/drawing/2014/main" id="{C6FAD179-9358-0F69-A554-7BD97B58D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4" name="矩形 963">
                      <a:extLst>
                        <a:ext uri="{FF2B5EF4-FFF2-40B4-BE49-F238E27FC236}">
                          <a16:creationId xmlns:a16="http://schemas.microsoft.com/office/drawing/2014/main" id="{8AA22B88-9251-66CA-E846-8861CE9A9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60" name="组合 959">
                    <a:extLst>
                      <a:ext uri="{FF2B5EF4-FFF2-40B4-BE49-F238E27FC236}">
                        <a16:creationId xmlns:a16="http://schemas.microsoft.com/office/drawing/2014/main" id="{12918137-4F36-4467-72C5-C4FEE300ED1F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61" name="矩形 960">
                      <a:extLst>
                        <a:ext uri="{FF2B5EF4-FFF2-40B4-BE49-F238E27FC236}">
                          <a16:creationId xmlns:a16="http://schemas.microsoft.com/office/drawing/2014/main" id="{7E10D917-4BAF-F275-FB7C-4015CC867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2" name="矩形 961">
                      <a:extLst>
                        <a:ext uri="{FF2B5EF4-FFF2-40B4-BE49-F238E27FC236}">
                          <a16:creationId xmlns:a16="http://schemas.microsoft.com/office/drawing/2014/main" id="{89C8B58D-E47B-2F18-DFC2-6DA074A7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50" name="组合 749">
                <a:extLst>
                  <a:ext uri="{FF2B5EF4-FFF2-40B4-BE49-F238E27FC236}">
                    <a16:creationId xmlns:a16="http://schemas.microsoft.com/office/drawing/2014/main" id="{84E76EE6-9F66-9318-E5F1-0EC043B84D91}"/>
                  </a:ext>
                </a:extLst>
              </p:cNvPr>
              <p:cNvGrpSpPr/>
              <p:nvPr/>
            </p:nvGrpSpPr>
            <p:grpSpPr>
              <a:xfrm>
                <a:off x="1455174" y="2015613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751" name="组合 750">
                  <a:extLst>
                    <a:ext uri="{FF2B5EF4-FFF2-40B4-BE49-F238E27FC236}">
                      <a16:creationId xmlns:a16="http://schemas.microsoft.com/office/drawing/2014/main" id="{1E5FD651-4917-6462-8BF4-DF6EA66B8D0A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759" name="组合 758">
                    <a:extLst>
                      <a:ext uri="{FF2B5EF4-FFF2-40B4-BE49-F238E27FC236}">
                        <a16:creationId xmlns:a16="http://schemas.microsoft.com/office/drawing/2014/main" id="{D156CD6A-775D-8E35-69DB-C755D637B48F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63" name="矩形 762">
                      <a:extLst>
                        <a:ext uri="{FF2B5EF4-FFF2-40B4-BE49-F238E27FC236}">
                          <a16:creationId xmlns:a16="http://schemas.microsoft.com/office/drawing/2014/main" id="{7ECC7468-7F89-8FB1-1B0E-E64AC0C3B1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4" name="矩形 763">
                      <a:extLst>
                        <a:ext uri="{FF2B5EF4-FFF2-40B4-BE49-F238E27FC236}">
                          <a16:creationId xmlns:a16="http://schemas.microsoft.com/office/drawing/2014/main" id="{2AB4B076-F815-0393-810A-7C3502C40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60" name="组合 759">
                    <a:extLst>
                      <a:ext uri="{FF2B5EF4-FFF2-40B4-BE49-F238E27FC236}">
                        <a16:creationId xmlns:a16="http://schemas.microsoft.com/office/drawing/2014/main" id="{7B66668B-D5F1-D4C6-A561-ECA989EB0D1F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61" name="矩形 760">
                      <a:extLst>
                        <a:ext uri="{FF2B5EF4-FFF2-40B4-BE49-F238E27FC236}">
                          <a16:creationId xmlns:a16="http://schemas.microsoft.com/office/drawing/2014/main" id="{AA6A742C-75FA-2B3B-2542-DC428C5327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2" name="矩形 761">
                      <a:extLst>
                        <a:ext uri="{FF2B5EF4-FFF2-40B4-BE49-F238E27FC236}">
                          <a16:creationId xmlns:a16="http://schemas.microsoft.com/office/drawing/2014/main" id="{C91C2A6D-72B1-9BE5-93D2-9964ED951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52" name="组合 751">
                  <a:extLst>
                    <a:ext uri="{FF2B5EF4-FFF2-40B4-BE49-F238E27FC236}">
                      <a16:creationId xmlns:a16="http://schemas.microsoft.com/office/drawing/2014/main" id="{4490A3F3-BE84-7229-CC18-1BF5F3E53BAF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753" name="组合 752">
                    <a:extLst>
                      <a:ext uri="{FF2B5EF4-FFF2-40B4-BE49-F238E27FC236}">
                        <a16:creationId xmlns:a16="http://schemas.microsoft.com/office/drawing/2014/main" id="{3CD7DBC0-C740-266D-E348-A45E09C5A5AF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57" name="矩形 756">
                      <a:extLst>
                        <a:ext uri="{FF2B5EF4-FFF2-40B4-BE49-F238E27FC236}">
                          <a16:creationId xmlns:a16="http://schemas.microsoft.com/office/drawing/2014/main" id="{8EF5C808-700F-F9FF-3B1E-8FB2DE0E7E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8" name="矩形 757">
                      <a:extLst>
                        <a:ext uri="{FF2B5EF4-FFF2-40B4-BE49-F238E27FC236}">
                          <a16:creationId xmlns:a16="http://schemas.microsoft.com/office/drawing/2014/main" id="{4DBE87D7-3682-2565-4F00-1926628DB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54" name="组合 753">
                    <a:extLst>
                      <a:ext uri="{FF2B5EF4-FFF2-40B4-BE49-F238E27FC236}">
                        <a16:creationId xmlns:a16="http://schemas.microsoft.com/office/drawing/2014/main" id="{F6CB1B9E-441F-0AA5-A722-055A14642955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55" name="矩形 754">
                      <a:extLst>
                        <a:ext uri="{FF2B5EF4-FFF2-40B4-BE49-F238E27FC236}">
                          <a16:creationId xmlns:a16="http://schemas.microsoft.com/office/drawing/2014/main" id="{2ABDC1D1-A843-FF61-CB39-0E8CBA1A0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6" name="矩形 755">
                      <a:extLst>
                        <a:ext uri="{FF2B5EF4-FFF2-40B4-BE49-F238E27FC236}">
                          <a16:creationId xmlns:a16="http://schemas.microsoft.com/office/drawing/2014/main" id="{192582FA-A4CC-4C15-A5FB-AC38F041C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596" name="组合 595">
              <a:extLst>
                <a:ext uri="{FF2B5EF4-FFF2-40B4-BE49-F238E27FC236}">
                  <a16:creationId xmlns:a16="http://schemas.microsoft.com/office/drawing/2014/main" id="{1F12D4EB-95E4-F370-D40F-F6B328194ECC}"/>
                </a:ext>
              </a:extLst>
            </p:cNvPr>
            <p:cNvGrpSpPr/>
            <p:nvPr/>
          </p:nvGrpSpPr>
          <p:grpSpPr>
            <a:xfrm>
              <a:off x="1455174" y="2300749"/>
              <a:ext cx="2753032" cy="570272"/>
              <a:chOff x="1455174" y="1730477"/>
              <a:chExt cx="2753032" cy="570272"/>
            </a:xfrm>
            <a:grpFill/>
          </p:grpSpPr>
          <p:grpSp>
            <p:nvGrpSpPr>
              <p:cNvPr id="597" name="组合 596">
                <a:extLst>
                  <a:ext uri="{FF2B5EF4-FFF2-40B4-BE49-F238E27FC236}">
                    <a16:creationId xmlns:a16="http://schemas.microsoft.com/office/drawing/2014/main" id="{32A629DC-2BA6-2682-185A-F243FE6FECAC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735" name="组合 734">
                  <a:extLst>
                    <a:ext uri="{FF2B5EF4-FFF2-40B4-BE49-F238E27FC236}">
                      <a16:creationId xmlns:a16="http://schemas.microsoft.com/office/drawing/2014/main" id="{18F04D99-D588-FEC8-759D-8D97FEB63A9B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743" name="组合 742">
                    <a:extLst>
                      <a:ext uri="{FF2B5EF4-FFF2-40B4-BE49-F238E27FC236}">
                        <a16:creationId xmlns:a16="http://schemas.microsoft.com/office/drawing/2014/main" id="{34AC10F7-B3FA-2B6B-3473-3EA103409542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47" name="矩形 746">
                      <a:extLst>
                        <a:ext uri="{FF2B5EF4-FFF2-40B4-BE49-F238E27FC236}">
                          <a16:creationId xmlns:a16="http://schemas.microsoft.com/office/drawing/2014/main" id="{0288EF10-BC81-E5E7-A9DF-765840D27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8" name="矩形 747">
                      <a:extLst>
                        <a:ext uri="{FF2B5EF4-FFF2-40B4-BE49-F238E27FC236}">
                          <a16:creationId xmlns:a16="http://schemas.microsoft.com/office/drawing/2014/main" id="{F80A303D-A010-4A9D-C637-7A5B88C07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44" name="组合 743">
                    <a:extLst>
                      <a:ext uri="{FF2B5EF4-FFF2-40B4-BE49-F238E27FC236}">
                        <a16:creationId xmlns:a16="http://schemas.microsoft.com/office/drawing/2014/main" id="{07D354F3-8FF7-BA86-D808-E0FCF88579FE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45" name="矩形 744">
                      <a:extLst>
                        <a:ext uri="{FF2B5EF4-FFF2-40B4-BE49-F238E27FC236}">
                          <a16:creationId xmlns:a16="http://schemas.microsoft.com/office/drawing/2014/main" id="{40C85C44-B9A4-2FBC-CCFA-9A0BAACC7A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6" name="矩形 745">
                      <a:extLst>
                        <a:ext uri="{FF2B5EF4-FFF2-40B4-BE49-F238E27FC236}">
                          <a16:creationId xmlns:a16="http://schemas.microsoft.com/office/drawing/2014/main" id="{25875167-6542-AB7E-CF1F-1D7D3914E5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36" name="组合 735">
                  <a:extLst>
                    <a:ext uri="{FF2B5EF4-FFF2-40B4-BE49-F238E27FC236}">
                      <a16:creationId xmlns:a16="http://schemas.microsoft.com/office/drawing/2014/main" id="{360808ED-F755-9410-5D16-AE4A5D3D64BF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737" name="组合 736">
                    <a:extLst>
                      <a:ext uri="{FF2B5EF4-FFF2-40B4-BE49-F238E27FC236}">
                        <a16:creationId xmlns:a16="http://schemas.microsoft.com/office/drawing/2014/main" id="{FB348763-892A-047A-7D4D-D31C8B4CC6C2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41" name="矩形 740">
                      <a:extLst>
                        <a:ext uri="{FF2B5EF4-FFF2-40B4-BE49-F238E27FC236}">
                          <a16:creationId xmlns:a16="http://schemas.microsoft.com/office/drawing/2014/main" id="{4904A4AE-A377-328F-A1DF-606811800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2" name="矩形 741">
                      <a:extLst>
                        <a:ext uri="{FF2B5EF4-FFF2-40B4-BE49-F238E27FC236}">
                          <a16:creationId xmlns:a16="http://schemas.microsoft.com/office/drawing/2014/main" id="{66496B29-24C5-6131-6A7B-86F12835A3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8" name="组合 737">
                    <a:extLst>
                      <a:ext uri="{FF2B5EF4-FFF2-40B4-BE49-F238E27FC236}">
                        <a16:creationId xmlns:a16="http://schemas.microsoft.com/office/drawing/2014/main" id="{69EDC8AB-F78C-F496-915F-B75F14554AFD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39" name="矩形 738">
                      <a:extLst>
                        <a:ext uri="{FF2B5EF4-FFF2-40B4-BE49-F238E27FC236}">
                          <a16:creationId xmlns:a16="http://schemas.microsoft.com/office/drawing/2014/main" id="{BC278E73-2F07-EEA0-2FC4-480BB9751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0" name="矩形 739">
                      <a:extLst>
                        <a:ext uri="{FF2B5EF4-FFF2-40B4-BE49-F238E27FC236}">
                          <a16:creationId xmlns:a16="http://schemas.microsoft.com/office/drawing/2014/main" id="{9144F59D-0324-C259-6B6A-5BDD432C74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20" name="组合 719">
                <a:extLst>
                  <a:ext uri="{FF2B5EF4-FFF2-40B4-BE49-F238E27FC236}">
                    <a16:creationId xmlns:a16="http://schemas.microsoft.com/office/drawing/2014/main" id="{02122E49-0D6A-DFE0-363B-46C5BBF10F19}"/>
                  </a:ext>
                </a:extLst>
              </p:cNvPr>
              <p:cNvGrpSpPr/>
              <p:nvPr/>
            </p:nvGrpSpPr>
            <p:grpSpPr>
              <a:xfrm>
                <a:off x="1455174" y="2015613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721" name="组合 720">
                  <a:extLst>
                    <a:ext uri="{FF2B5EF4-FFF2-40B4-BE49-F238E27FC236}">
                      <a16:creationId xmlns:a16="http://schemas.microsoft.com/office/drawing/2014/main" id="{897B4360-7A57-353B-B12C-82FE389CADFB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729" name="组合 728">
                    <a:extLst>
                      <a:ext uri="{FF2B5EF4-FFF2-40B4-BE49-F238E27FC236}">
                        <a16:creationId xmlns:a16="http://schemas.microsoft.com/office/drawing/2014/main" id="{827460C3-BD82-A50A-3BED-657F9D9350C9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33" name="矩形 732">
                      <a:extLst>
                        <a:ext uri="{FF2B5EF4-FFF2-40B4-BE49-F238E27FC236}">
                          <a16:creationId xmlns:a16="http://schemas.microsoft.com/office/drawing/2014/main" id="{8A72A93B-5435-1280-A7FE-7D4BB271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4" name="矩形 733">
                      <a:extLst>
                        <a:ext uri="{FF2B5EF4-FFF2-40B4-BE49-F238E27FC236}">
                          <a16:creationId xmlns:a16="http://schemas.microsoft.com/office/drawing/2014/main" id="{44E38C07-C36B-9EC5-4210-690D73EAC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0" name="组合 729">
                    <a:extLst>
                      <a:ext uri="{FF2B5EF4-FFF2-40B4-BE49-F238E27FC236}">
                        <a16:creationId xmlns:a16="http://schemas.microsoft.com/office/drawing/2014/main" id="{39ED21E6-535B-E68C-19C9-603F9C86ED64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31" name="矩形 730">
                      <a:extLst>
                        <a:ext uri="{FF2B5EF4-FFF2-40B4-BE49-F238E27FC236}">
                          <a16:creationId xmlns:a16="http://schemas.microsoft.com/office/drawing/2014/main" id="{57D712D1-D880-08BE-C6F6-D4B9F06C9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2" name="矩形 731">
                      <a:extLst>
                        <a:ext uri="{FF2B5EF4-FFF2-40B4-BE49-F238E27FC236}">
                          <a16:creationId xmlns:a16="http://schemas.microsoft.com/office/drawing/2014/main" id="{470458E3-B378-F7BA-7F87-7DB17D7A6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22" name="组合 721">
                  <a:extLst>
                    <a:ext uri="{FF2B5EF4-FFF2-40B4-BE49-F238E27FC236}">
                      <a16:creationId xmlns:a16="http://schemas.microsoft.com/office/drawing/2014/main" id="{075305FD-A51A-1F54-75E2-A44383DE2684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723" name="组合 722">
                    <a:extLst>
                      <a:ext uri="{FF2B5EF4-FFF2-40B4-BE49-F238E27FC236}">
                        <a16:creationId xmlns:a16="http://schemas.microsoft.com/office/drawing/2014/main" id="{3B55E91B-B6C7-4D97-920B-7A5DFC7816F5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27" name="矩形 726">
                      <a:extLst>
                        <a:ext uri="{FF2B5EF4-FFF2-40B4-BE49-F238E27FC236}">
                          <a16:creationId xmlns:a16="http://schemas.microsoft.com/office/drawing/2014/main" id="{F31D4EF3-03C3-AB4E-E313-1A19A9570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8" name="矩形 727">
                      <a:extLst>
                        <a:ext uri="{FF2B5EF4-FFF2-40B4-BE49-F238E27FC236}">
                          <a16:creationId xmlns:a16="http://schemas.microsoft.com/office/drawing/2014/main" id="{83850D2A-08BD-402A-2FA4-7122975ED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4" name="组合 723">
                    <a:extLst>
                      <a:ext uri="{FF2B5EF4-FFF2-40B4-BE49-F238E27FC236}">
                        <a16:creationId xmlns:a16="http://schemas.microsoft.com/office/drawing/2014/main" id="{F11FE5AE-9446-D183-4BCC-7408F1034B6F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25" name="矩形 724">
                      <a:extLst>
                        <a:ext uri="{FF2B5EF4-FFF2-40B4-BE49-F238E27FC236}">
                          <a16:creationId xmlns:a16="http://schemas.microsoft.com/office/drawing/2014/main" id="{FC5255B9-4544-0AD3-C2A0-C8BA3F5D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6" name="矩形 725">
                      <a:extLst>
                        <a:ext uri="{FF2B5EF4-FFF2-40B4-BE49-F238E27FC236}">
                          <a16:creationId xmlns:a16="http://schemas.microsoft.com/office/drawing/2014/main" id="{281AC4F4-CDBB-AB16-A1E9-AE6D09BBC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grpSp>
        <p:nvGrpSpPr>
          <p:cNvPr id="896" name="组合 895">
            <a:extLst>
              <a:ext uri="{FF2B5EF4-FFF2-40B4-BE49-F238E27FC236}">
                <a16:creationId xmlns:a16="http://schemas.microsoft.com/office/drawing/2014/main" id="{98A4F829-C922-21E2-9925-53FE5DDD6992}"/>
              </a:ext>
            </a:extLst>
          </p:cNvPr>
          <p:cNvGrpSpPr/>
          <p:nvPr/>
        </p:nvGrpSpPr>
        <p:grpSpPr>
          <a:xfrm>
            <a:off x="1369141" y="4536759"/>
            <a:ext cx="3416709" cy="1411757"/>
            <a:chOff x="1455174" y="1730477"/>
            <a:chExt cx="2753032" cy="1140544"/>
          </a:xfrm>
          <a:solidFill>
            <a:schemeClr val="bg1"/>
          </a:solidFill>
        </p:grpSpPr>
        <p:grpSp>
          <p:nvGrpSpPr>
            <p:cNvPr id="897" name="组合 896">
              <a:extLst>
                <a:ext uri="{FF2B5EF4-FFF2-40B4-BE49-F238E27FC236}">
                  <a16:creationId xmlns:a16="http://schemas.microsoft.com/office/drawing/2014/main" id="{2163C14C-76FC-A3BB-CCFF-FB221D2A5647}"/>
                </a:ext>
              </a:extLst>
            </p:cNvPr>
            <p:cNvGrpSpPr/>
            <p:nvPr/>
          </p:nvGrpSpPr>
          <p:grpSpPr>
            <a:xfrm>
              <a:off x="1455174" y="1730477"/>
              <a:ext cx="2753032" cy="570272"/>
              <a:chOff x="1455174" y="1730477"/>
              <a:chExt cx="2753032" cy="570272"/>
            </a:xfrm>
            <a:grpFill/>
          </p:grpSpPr>
          <p:grpSp>
            <p:nvGrpSpPr>
              <p:cNvPr id="933" name="组合 932">
                <a:extLst>
                  <a:ext uri="{FF2B5EF4-FFF2-40B4-BE49-F238E27FC236}">
                    <a16:creationId xmlns:a16="http://schemas.microsoft.com/office/drawing/2014/main" id="{78541DD0-7256-74AB-E687-33E50521F9CA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949" name="组合 948">
                  <a:extLst>
                    <a:ext uri="{FF2B5EF4-FFF2-40B4-BE49-F238E27FC236}">
                      <a16:creationId xmlns:a16="http://schemas.microsoft.com/office/drawing/2014/main" id="{A240406C-7818-5403-8012-8172EAC7FE0E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57" name="组合 956">
                    <a:extLst>
                      <a:ext uri="{FF2B5EF4-FFF2-40B4-BE49-F238E27FC236}">
                        <a16:creationId xmlns:a16="http://schemas.microsoft.com/office/drawing/2014/main" id="{43718623-37B7-E4A0-0637-19EA4DFE1F0F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589" name="矩形 588">
                      <a:extLst>
                        <a:ext uri="{FF2B5EF4-FFF2-40B4-BE49-F238E27FC236}">
                          <a16:creationId xmlns:a16="http://schemas.microsoft.com/office/drawing/2014/main" id="{19B000DF-7E1A-1A31-27EE-C41DC749E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0" name="矩形 589">
                      <a:extLst>
                        <a:ext uri="{FF2B5EF4-FFF2-40B4-BE49-F238E27FC236}">
                          <a16:creationId xmlns:a16="http://schemas.microsoft.com/office/drawing/2014/main" id="{5B559224-E4CB-8DEE-A4B1-37F7ABC0B1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58" name="组合 957">
                    <a:extLst>
                      <a:ext uri="{FF2B5EF4-FFF2-40B4-BE49-F238E27FC236}">
                        <a16:creationId xmlns:a16="http://schemas.microsoft.com/office/drawing/2014/main" id="{4C43A615-E773-5DFB-FDA4-001CFABC27F2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59" name="矩形 958">
                      <a:extLst>
                        <a:ext uri="{FF2B5EF4-FFF2-40B4-BE49-F238E27FC236}">
                          <a16:creationId xmlns:a16="http://schemas.microsoft.com/office/drawing/2014/main" id="{CD032E39-CBA1-16C3-4C0F-FB92F5DFF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8" name="矩形 587">
                      <a:extLst>
                        <a:ext uri="{FF2B5EF4-FFF2-40B4-BE49-F238E27FC236}">
                          <a16:creationId xmlns:a16="http://schemas.microsoft.com/office/drawing/2014/main" id="{504CE0A6-8843-F8A6-6978-098F3A0EA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50" name="组合 949">
                  <a:extLst>
                    <a:ext uri="{FF2B5EF4-FFF2-40B4-BE49-F238E27FC236}">
                      <a16:creationId xmlns:a16="http://schemas.microsoft.com/office/drawing/2014/main" id="{DCB5DA6A-8A98-08F3-1119-198AA19FDC22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51" name="组合 950">
                    <a:extLst>
                      <a:ext uri="{FF2B5EF4-FFF2-40B4-BE49-F238E27FC236}">
                        <a16:creationId xmlns:a16="http://schemas.microsoft.com/office/drawing/2014/main" id="{D9362349-231D-5A24-3F19-8FB0F531C349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55" name="矩形 954">
                      <a:extLst>
                        <a:ext uri="{FF2B5EF4-FFF2-40B4-BE49-F238E27FC236}">
                          <a16:creationId xmlns:a16="http://schemas.microsoft.com/office/drawing/2014/main" id="{534C08E9-4CA3-370E-3589-D7E271B48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6" name="矩形 955">
                      <a:extLst>
                        <a:ext uri="{FF2B5EF4-FFF2-40B4-BE49-F238E27FC236}">
                          <a16:creationId xmlns:a16="http://schemas.microsoft.com/office/drawing/2014/main" id="{4860B6D8-11CE-0371-B06F-DA90521554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52" name="组合 951">
                    <a:extLst>
                      <a:ext uri="{FF2B5EF4-FFF2-40B4-BE49-F238E27FC236}">
                        <a16:creationId xmlns:a16="http://schemas.microsoft.com/office/drawing/2014/main" id="{E73866EE-3DFB-367C-F728-575ECFE080F6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53" name="矩形 952">
                      <a:extLst>
                        <a:ext uri="{FF2B5EF4-FFF2-40B4-BE49-F238E27FC236}">
                          <a16:creationId xmlns:a16="http://schemas.microsoft.com/office/drawing/2014/main" id="{A062488C-6F55-1381-EF65-CECB1FF82A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4" name="矩形 953">
                      <a:extLst>
                        <a:ext uri="{FF2B5EF4-FFF2-40B4-BE49-F238E27FC236}">
                          <a16:creationId xmlns:a16="http://schemas.microsoft.com/office/drawing/2014/main" id="{E1E21FA0-AC04-1EEB-F2E3-4F739AC13F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934" name="组合 933">
                <a:extLst>
                  <a:ext uri="{FF2B5EF4-FFF2-40B4-BE49-F238E27FC236}">
                    <a16:creationId xmlns:a16="http://schemas.microsoft.com/office/drawing/2014/main" id="{ADF249F2-1B3F-D3ED-AECC-BCFB6953BC1C}"/>
                  </a:ext>
                </a:extLst>
              </p:cNvPr>
              <p:cNvGrpSpPr/>
              <p:nvPr/>
            </p:nvGrpSpPr>
            <p:grpSpPr>
              <a:xfrm>
                <a:off x="1455174" y="2015613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935" name="组合 934">
                  <a:extLst>
                    <a:ext uri="{FF2B5EF4-FFF2-40B4-BE49-F238E27FC236}">
                      <a16:creationId xmlns:a16="http://schemas.microsoft.com/office/drawing/2014/main" id="{F8EEE479-4D09-977F-A7ED-DC85FA9B6CBB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43" name="组合 942">
                    <a:extLst>
                      <a:ext uri="{FF2B5EF4-FFF2-40B4-BE49-F238E27FC236}">
                        <a16:creationId xmlns:a16="http://schemas.microsoft.com/office/drawing/2014/main" id="{C82B7CF6-DDC8-64AE-E068-11BABF97A634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47" name="矩形 946">
                      <a:extLst>
                        <a:ext uri="{FF2B5EF4-FFF2-40B4-BE49-F238E27FC236}">
                          <a16:creationId xmlns:a16="http://schemas.microsoft.com/office/drawing/2014/main" id="{39FF4019-95CC-EAF3-3B78-629C1E3FC3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8" name="矩形 947">
                      <a:extLst>
                        <a:ext uri="{FF2B5EF4-FFF2-40B4-BE49-F238E27FC236}">
                          <a16:creationId xmlns:a16="http://schemas.microsoft.com/office/drawing/2014/main" id="{71B05392-56C5-5BDE-BB91-32058435D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44" name="组合 943">
                    <a:extLst>
                      <a:ext uri="{FF2B5EF4-FFF2-40B4-BE49-F238E27FC236}">
                        <a16:creationId xmlns:a16="http://schemas.microsoft.com/office/drawing/2014/main" id="{65EB944C-6286-48C7-C7F8-FD118DF78ADC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45" name="矩形 944">
                      <a:extLst>
                        <a:ext uri="{FF2B5EF4-FFF2-40B4-BE49-F238E27FC236}">
                          <a16:creationId xmlns:a16="http://schemas.microsoft.com/office/drawing/2014/main" id="{08BCFB2C-B187-ED12-BED6-8AC4A8380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6" name="矩形 945">
                      <a:extLst>
                        <a:ext uri="{FF2B5EF4-FFF2-40B4-BE49-F238E27FC236}">
                          <a16:creationId xmlns:a16="http://schemas.microsoft.com/office/drawing/2014/main" id="{0C0A42BC-4B39-7194-0C5E-D9F930EB35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36" name="组合 935">
                  <a:extLst>
                    <a:ext uri="{FF2B5EF4-FFF2-40B4-BE49-F238E27FC236}">
                      <a16:creationId xmlns:a16="http://schemas.microsoft.com/office/drawing/2014/main" id="{65224913-CDC0-4902-269B-C1074C87E9BE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37" name="组合 936">
                    <a:extLst>
                      <a:ext uri="{FF2B5EF4-FFF2-40B4-BE49-F238E27FC236}">
                        <a16:creationId xmlns:a16="http://schemas.microsoft.com/office/drawing/2014/main" id="{0CE16571-0775-BD9B-8195-6995D565ECE6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41" name="矩形 940">
                      <a:extLst>
                        <a:ext uri="{FF2B5EF4-FFF2-40B4-BE49-F238E27FC236}">
                          <a16:creationId xmlns:a16="http://schemas.microsoft.com/office/drawing/2014/main" id="{8D934CA8-3B6C-ADDD-AE6E-6982524D0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2" name="矩形 941">
                      <a:extLst>
                        <a:ext uri="{FF2B5EF4-FFF2-40B4-BE49-F238E27FC236}">
                          <a16:creationId xmlns:a16="http://schemas.microsoft.com/office/drawing/2014/main" id="{4C983AE8-3E36-9121-491E-C697B0763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38" name="组合 937">
                    <a:extLst>
                      <a:ext uri="{FF2B5EF4-FFF2-40B4-BE49-F238E27FC236}">
                        <a16:creationId xmlns:a16="http://schemas.microsoft.com/office/drawing/2014/main" id="{A2C50761-23A7-BFEF-D6B0-0A854F18AD72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39" name="矩形 938">
                      <a:extLst>
                        <a:ext uri="{FF2B5EF4-FFF2-40B4-BE49-F238E27FC236}">
                          <a16:creationId xmlns:a16="http://schemas.microsoft.com/office/drawing/2014/main" id="{C9FDF47D-EECD-5C1E-BFA6-3FA0F5B2C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0" name="矩形 939">
                      <a:extLst>
                        <a:ext uri="{FF2B5EF4-FFF2-40B4-BE49-F238E27FC236}">
                          <a16:creationId xmlns:a16="http://schemas.microsoft.com/office/drawing/2014/main" id="{2115A3BB-599F-0389-8F50-549C035C49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898" name="组合 897">
              <a:extLst>
                <a:ext uri="{FF2B5EF4-FFF2-40B4-BE49-F238E27FC236}">
                  <a16:creationId xmlns:a16="http://schemas.microsoft.com/office/drawing/2014/main" id="{B766BDD6-EF96-E276-1B57-F3ADA30794F7}"/>
                </a:ext>
              </a:extLst>
            </p:cNvPr>
            <p:cNvGrpSpPr/>
            <p:nvPr/>
          </p:nvGrpSpPr>
          <p:grpSpPr>
            <a:xfrm>
              <a:off x="1455174" y="2300749"/>
              <a:ext cx="2753032" cy="570272"/>
              <a:chOff x="1455174" y="1730477"/>
              <a:chExt cx="2753032" cy="570272"/>
            </a:xfrm>
            <a:grpFill/>
          </p:grpSpPr>
          <p:grpSp>
            <p:nvGrpSpPr>
              <p:cNvPr id="899" name="组合 898">
                <a:extLst>
                  <a:ext uri="{FF2B5EF4-FFF2-40B4-BE49-F238E27FC236}">
                    <a16:creationId xmlns:a16="http://schemas.microsoft.com/office/drawing/2014/main" id="{60801D82-82AE-B943-1217-AB40C381E42D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919" name="组合 918">
                  <a:extLst>
                    <a:ext uri="{FF2B5EF4-FFF2-40B4-BE49-F238E27FC236}">
                      <a16:creationId xmlns:a16="http://schemas.microsoft.com/office/drawing/2014/main" id="{E90D4AC0-12F9-C7DE-9F89-DE0CCBC9D0F5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27" name="组合 926">
                    <a:extLst>
                      <a:ext uri="{FF2B5EF4-FFF2-40B4-BE49-F238E27FC236}">
                        <a16:creationId xmlns:a16="http://schemas.microsoft.com/office/drawing/2014/main" id="{BB014F05-35C7-A1A9-C08C-EA59E67D69F6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31" name="矩形 930">
                      <a:extLst>
                        <a:ext uri="{FF2B5EF4-FFF2-40B4-BE49-F238E27FC236}">
                          <a16:creationId xmlns:a16="http://schemas.microsoft.com/office/drawing/2014/main" id="{BC434B5A-4340-B385-7E6F-4275EAA857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2" name="矩形 931">
                      <a:extLst>
                        <a:ext uri="{FF2B5EF4-FFF2-40B4-BE49-F238E27FC236}">
                          <a16:creationId xmlns:a16="http://schemas.microsoft.com/office/drawing/2014/main" id="{AF210143-79BD-34D5-FEC8-E25F6648B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8" name="组合 927">
                    <a:extLst>
                      <a:ext uri="{FF2B5EF4-FFF2-40B4-BE49-F238E27FC236}">
                        <a16:creationId xmlns:a16="http://schemas.microsoft.com/office/drawing/2014/main" id="{E055332F-DEA5-7234-FC38-D8C6072C8D7A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29" name="矩形 928">
                      <a:extLst>
                        <a:ext uri="{FF2B5EF4-FFF2-40B4-BE49-F238E27FC236}">
                          <a16:creationId xmlns:a16="http://schemas.microsoft.com/office/drawing/2014/main" id="{EB2E0E81-ED34-3BE0-404B-B7A04C9573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0" name="矩形 929">
                      <a:extLst>
                        <a:ext uri="{FF2B5EF4-FFF2-40B4-BE49-F238E27FC236}">
                          <a16:creationId xmlns:a16="http://schemas.microsoft.com/office/drawing/2014/main" id="{27FFD007-9A0F-BAA3-9025-1580E19B5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20" name="组合 919">
                  <a:extLst>
                    <a:ext uri="{FF2B5EF4-FFF2-40B4-BE49-F238E27FC236}">
                      <a16:creationId xmlns:a16="http://schemas.microsoft.com/office/drawing/2014/main" id="{97F9FAD8-0683-F483-6518-CE3A010E6E8A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21" name="组合 920">
                    <a:extLst>
                      <a:ext uri="{FF2B5EF4-FFF2-40B4-BE49-F238E27FC236}">
                        <a16:creationId xmlns:a16="http://schemas.microsoft.com/office/drawing/2014/main" id="{A3739352-4991-C5D8-3D28-A018F2F0ED32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25" name="矩形 924">
                      <a:extLst>
                        <a:ext uri="{FF2B5EF4-FFF2-40B4-BE49-F238E27FC236}">
                          <a16:creationId xmlns:a16="http://schemas.microsoft.com/office/drawing/2014/main" id="{92E95D2C-19DB-B6A5-3F3C-41FC1F699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6" name="矩形 925">
                      <a:extLst>
                        <a:ext uri="{FF2B5EF4-FFF2-40B4-BE49-F238E27FC236}">
                          <a16:creationId xmlns:a16="http://schemas.microsoft.com/office/drawing/2014/main" id="{6A5BCC3B-100A-2A44-288D-7EAD010D86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2" name="组合 921">
                    <a:extLst>
                      <a:ext uri="{FF2B5EF4-FFF2-40B4-BE49-F238E27FC236}">
                        <a16:creationId xmlns:a16="http://schemas.microsoft.com/office/drawing/2014/main" id="{3EE828DA-3195-569F-C537-84A986126BCF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23" name="矩形 922">
                      <a:extLst>
                        <a:ext uri="{FF2B5EF4-FFF2-40B4-BE49-F238E27FC236}">
                          <a16:creationId xmlns:a16="http://schemas.microsoft.com/office/drawing/2014/main" id="{C627C074-9854-D544-85A7-786144F6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4" name="矩形 923">
                      <a:extLst>
                        <a:ext uri="{FF2B5EF4-FFF2-40B4-BE49-F238E27FC236}">
                          <a16:creationId xmlns:a16="http://schemas.microsoft.com/office/drawing/2014/main" id="{9A60EE89-61AB-76F9-0A52-6E8F4805E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900" name="组合 899">
                <a:extLst>
                  <a:ext uri="{FF2B5EF4-FFF2-40B4-BE49-F238E27FC236}">
                    <a16:creationId xmlns:a16="http://schemas.microsoft.com/office/drawing/2014/main" id="{FA1D77B4-3148-A8D5-6E69-9E77583B456B}"/>
                  </a:ext>
                </a:extLst>
              </p:cNvPr>
              <p:cNvGrpSpPr/>
              <p:nvPr/>
            </p:nvGrpSpPr>
            <p:grpSpPr>
              <a:xfrm>
                <a:off x="1455174" y="2015613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901" name="组合 900">
                  <a:extLst>
                    <a:ext uri="{FF2B5EF4-FFF2-40B4-BE49-F238E27FC236}">
                      <a16:creationId xmlns:a16="http://schemas.microsoft.com/office/drawing/2014/main" id="{F1856BB1-A276-FC6B-01E8-9CD837E75FA2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09" name="组合 908">
                    <a:extLst>
                      <a:ext uri="{FF2B5EF4-FFF2-40B4-BE49-F238E27FC236}">
                        <a16:creationId xmlns:a16="http://schemas.microsoft.com/office/drawing/2014/main" id="{1E472240-E2B8-335F-91BC-1E736338C392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17" name="矩形 916">
                      <a:extLst>
                        <a:ext uri="{FF2B5EF4-FFF2-40B4-BE49-F238E27FC236}">
                          <a16:creationId xmlns:a16="http://schemas.microsoft.com/office/drawing/2014/main" id="{E7D680EF-CB40-5174-8D4A-4463249778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8" name="矩形 917">
                      <a:extLst>
                        <a:ext uri="{FF2B5EF4-FFF2-40B4-BE49-F238E27FC236}">
                          <a16:creationId xmlns:a16="http://schemas.microsoft.com/office/drawing/2014/main" id="{0857FBB6-1BAF-0666-0507-8F674D5E3B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14" name="组合 913">
                    <a:extLst>
                      <a:ext uri="{FF2B5EF4-FFF2-40B4-BE49-F238E27FC236}">
                        <a16:creationId xmlns:a16="http://schemas.microsoft.com/office/drawing/2014/main" id="{AAD11D5E-5610-29D0-283F-1EE77C9F6FB6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15" name="矩形 914">
                      <a:extLst>
                        <a:ext uri="{FF2B5EF4-FFF2-40B4-BE49-F238E27FC236}">
                          <a16:creationId xmlns:a16="http://schemas.microsoft.com/office/drawing/2014/main" id="{96B6CBA1-1118-2143-366F-4F9AF696AA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6" name="矩形 915">
                      <a:extLst>
                        <a:ext uri="{FF2B5EF4-FFF2-40B4-BE49-F238E27FC236}">
                          <a16:creationId xmlns:a16="http://schemas.microsoft.com/office/drawing/2014/main" id="{7108A379-07A7-D7F9-3A08-6A69B9DA4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02" name="组合 901">
                  <a:extLst>
                    <a:ext uri="{FF2B5EF4-FFF2-40B4-BE49-F238E27FC236}">
                      <a16:creationId xmlns:a16="http://schemas.microsoft.com/office/drawing/2014/main" id="{DB1480C8-121F-AB41-FE35-B9E645AC85B2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03" name="组合 902">
                    <a:extLst>
                      <a:ext uri="{FF2B5EF4-FFF2-40B4-BE49-F238E27FC236}">
                        <a16:creationId xmlns:a16="http://schemas.microsoft.com/office/drawing/2014/main" id="{629E7A93-4D73-970E-D832-8F128C477EB5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07" name="矩形 906">
                      <a:extLst>
                        <a:ext uri="{FF2B5EF4-FFF2-40B4-BE49-F238E27FC236}">
                          <a16:creationId xmlns:a16="http://schemas.microsoft.com/office/drawing/2014/main" id="{7DB87781-A57E-E6D1-1F61-B15CB75D1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8" name="矩形 907">
                      <a:extLst>
                        <a:ext uri="{FF2B5EF4-FFF2-40B4-BE49-F238E27FC236}">
                          <a16:creationId xmlns:a16="http://schemas.microsoft.com/office/drawing/2014/main" id="{0161405C-20C3-968C-9B68-30773CE89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04" name="组合 903">
                    <a:extLst>
                      <a:ext uri="{FF2B5EF4-FFF2-40B4-BE49-F238E27FC236}">
                        <a16:creationId xmlns:a16="http://schemas.microsoft.com/office/drawing/2014/main" id="{BD6CAFC4-6CEF-58FA-EAEC-91B6FBC1D67E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05" name="矩形 904">
                      <a:extLst>
                        <a:ext uri="{FF2B5EF4-FFF2-40B4-BE49-F238E27FC236}">
                          <a16:creationId xmlns:a16="http://schemas.microsoft.com/office/drawing/2014/main" id="{A324298B-BFDD-501F-0112-57A81D11A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6" name="矩形 905">
                      <a:extLst>
                        <a:ext uri="{FF2B5EF4-FFF2-40B4-BE49-F238E27FC236}">
                          <a16:creationId xmlns:a16="http://schemas.microsoft.com/office/drawing/2014/main" id="{3BBF8F1D-A4D5-7079-BA1D-4E7887C8A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1036" name="矩形 1035">
            <a:extLst>
              <a:ext uri="{FF2B5EF4-FFF2-40B4-BE49-F238E27FC236}">
                <a16:creationId xmlns:a16="http://schemas.microsoft.com/office/drawing/2014/main" id="{DAD8A0CF-06D3-82FC-CB74-939FF259829B}"/>
              </a:ext>
            </a:extLst>
          </p:cNvPr>
          <p:cNvSpPr/>
          <p:nvPr/>
        </p:nvSpPr>
        <p:spPr>
          <a:xfrm>
            <a:off x="1370676" y="2767377"/>
            <a:ext cx="281143" cy="336552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8" name="矩形 1037">
            <a:extLst>
              <a:ext uri="{FF2B5EF4-FFF2-40B4-BE49-F238E27FC236}">
                <a16:creationId xmlns:a16="http://schemas.microsoft.com/office/drawing/2014/main" id="{2DA7A59E-DBE2-8112-0222-8DCA3F7E0F7B}"/>
              </a:ext>
            </a:extLst>
          </p:cNvPr>
          <p:cNvSpPr/>
          <p:nvPr/>
        </p:nvSpPr>
        <p:spPr>
          <a:xfrm>
            <a:off x="1796229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0" name="矩形 1039">
            <a:extLst>
              <a:ext uri="{FF2B5EF4-FFF2-40B4-BE49-F238E27FC236}">
                <a16:creationId xmlns:a16="http://schemas.microsoft.com/office/drawing/2014/main" id="{1EAD0D80-2099-C2B4-3E40-AD02B1417249}"/>
              </a:ext>
            </a:extLst>
          </p:cNvPr>
          <p:cNvSpPr/>
          <p:nvPr/>
        </p:nvSpPr>
        <p:spPr>
          <a:xfrm>
            <a:off x="2650407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9" name="矩形 1038">
            <a:extLst>
              <a:ext uri="{FF2B5EF4-FFF2-40B4-BE49-F238E27FC236}">
                <a16:creationId xmlns:a16="http://schemas.microsoft.com/office/drawing/2014/main" id="{F3317BAA-EB39-7ECA-1612-3D4AE3ACC84E}"/>
              </a:ext>
            </a:extLst>
          </p:cNvPr>
          <p:cNvSpPr/>
          <p:nvPr/>
        </p:nvSpPr>
        <p:spPr>
          <a:xfrm>
            <a:off x="1369141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1" name="矩形 1040">
            <a:extLst>
              <a:ext uri="{FF2B5EF4-FFF2-40B4-BE49-F238E27FC236}">
                <a16:creationId xmlns:a16="http://schemas.microsoft.com/office/drawing/2014/main" id="{98069440-34DE-637D-F574-5E3A54253F54}"/>
              </a:ext>
            </a:extLst>
          </p:cNvPr>
          <p:cNvSpPr/>
          <p:nvPr/>
        </p:nvSpPr>
        <p:spPr>
          <a:xfrm>
            <a:off x="2223318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2" name="矩形 1041">
            <a:extLst>
              <a:ext uri="{FF2B5EF4-FFF2-40B4-BE49-F238E27FC236}">
                <a16:creationId xmlns:a16="http://schemas.microsoft.com/office/drawing/2014/main" id="{0201AFE1-F7AB-9765-66DE-C37E707386F6}"/>
              </a:ext>
            </a:extLst>
          </p:cNvPr>
          <p:cNvSpPr/>
          <p:nvPr/>
        </p:nvSpPr>
        <p:spPr>
          <a:xfrm>
            <a:off x="3504585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3" name="矩形 1042">
            <a:extLst>
              <a:ext uri="{FF2B5EF4-FFF2-40B4-BE49-F238E27FC236}">
                <a16:creationId xmlns:a16="http://schemas.microsoft.com/office/drawing/2014/main" id="{726AC817-B295-B5C5-9B6D-EE0C5A2948E3}"/>
              </a:ext>
            </a:extLst>
          </p:cNvPr>
          <p:cNvSpPr/>
          <p:nvPr/>
        </p:nvSpPr>
        <p:spPr>
          <a:xfrm>
            <a:off x="3077496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4" name="矩形 1043">
            <a:extLst>
              <a:ext uri="{FF2B5EF4-FFF2-40B4-BE49-F238E27FC236}">
                <a16:creationId xmlns:a16="http://schemas.microsoft.com/office/drawing/2014/main" id="{8A76E13A-9B6D-D9D7-0EF1-BB183398EDCE}"/>
              </a:ext>
            </a:extLst>
          </p:cNvPr>
          <p:cNvSpPr/>
          <p:nvPr/>
        </p:nvSpPr>
        <p:spPr>
          <a:xfrm>
            <a:off x="4357534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5" name="矩形 1044">
            <a:extLst>
              <a:ext uri="{FF2B5EF4-FFF2-40B4-BE49-F238E27FC236}">
                <a16:creationId xmlns:a16="http://schemas.microsoft.com/office/drawing/2014/main" id="{3BE08964-3D77-72E0-877D-13A1374D3A4D}"/>
              </a:ext>
            </a:extLst>
          </p:cNvPr>
          <p:cNvSpPr/>
          <p:nvPr/>
        </p:nvSpPr>
        <p:spPr>
          <a:xfrm>
            <a:off x="3930445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6" name="矩形 1045">
            <a:extLst>
              <a:ext uri="{FF2B5EF4-FFF2-40B4-BE49-F238E27FC236}">
                <a16:creationId xmlns:a16="http://schemas.microsoft.com/office/drawing/2014/main" id="{D81070FD-1676-D478-593F-51C96DBB30C8}"/>
              </a:ext>
            </a:extLst>
          </p:cNvPr>
          <p:cNvSpPr/>
          <p:nvPr/>
        </p:nvSpPr>
        <p:spPr>
          <a:xfrm>
            <a:off x="1796229" y="207083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7" name="矩形 1046">
            <a:extLst>
              <a:ext uri="{FF2B5EF4-FFF2-40B4-BE49-F238E27FC236}">
                <a16:creationId xmlns:a16="http://schemas.microsoft.com/office/drawing/2014/main" id="{4D95AA0C-937E-37E0-CBE6-07AA1380E86B}"/>
              </a:ext>
            </a:extLst>
          </p:cNvPr>
          <p:cNvSpPr/>
          <p:nvPr/>
        </p:nvSpPr>
        <p:spPr>
          <a:xfrm>
            <a:off x="1369140" y="207208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" name="矩形 1047">
            <a:extLst>
              <a:ext uri="{FF2B5EF4-FFF2-40B4-BE49-F238E27FC236}">
                <a16:creationId xmlns:a16="http://schemas.microsoft.com/office/drawing/2014/main" id="{85EA667D-B350-9C3B-8B7D-2543E275ACD0}"/>
              </a:ext>
            </a:extLst>
          </p:cNvPr>
          <p:cNvSpPr/>
          <p:nvPr/>
        </p:nvSpPr>
        <p:spPr>
          <a:xfrm>
            <a:off x="2650407" y="207083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9" name="矩形 1048">
            <a:extLst>
              <a:ext uri="{FF2B5EF4-FFF2-40B4-BE49-F238E27FC236}">
                <a16:creationId xmlns:a16="http://schemas.microsoft.com/office/drawing/2014/main" id="{85EAF969-8465-BA29-580B-AEA2A93DA6F6}"/>
              </a:ext>
            </a:extLst>
          </p:cNvPr>
          <p:cNvSpPr/>
          <p:nvPr/>
        </p:nvSpPr>
        <p:spPr>
          <a:xfrm>
            <a:off x="2223318" y="207208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0" name="矩形 1049">
            <a:extLst>
              <a:ext uri="{FF2B5EF4-FFF2-40B4-BE49-F238E27FC236}">
                <a16:creationId xmlns:a16="http://schemas.microsoft.com/office/drawing/2014/main" id="{4F48EA22-E341-B64E-1A87-951777164973}"/>
              </a:ext>
            </a:extLst>
          </p:cNvPr>
          <p:cNvSpPr/>
          <p:nvPr/>
        </p:nvSpPr>
        <p:spPr>
          <a:xfrm>
            <a:off x="3504585" y="2071217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1" name="矩形 1050">
            <a:extLst>
              <a:ext uri="{FF2B5EF4-FFF2-40B4-BE49-F238E27FC236}">
                <a16:creationId xmlns:a16="http://schemas.microsoft.com/office/drawing/2014/main" id="{5143800C-1437-DF61-DEBC-D8E0656FD11B}"/>
              </a:ext>
            </a:extLst>
          </p:cNvPr>
          <p:cNvSpPr/>
          <p:nvPr/>
        </p:nvSpPr>
        <p:spPr>
          <a:xfrm>
            <a:off x="3077496" y="207247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2" name="矩形 1051">
            <a:extLst>
              <a:ext uri="{FF2B5EF4-FFF2-40B4-BE49-F238E27FC236}">
                <a16:creationId xmlns:a16="http://schemas.microsoft.com/office/drawing/2014/main" id="{E66DD54A-EAD1-288B-38D2-4200F2B6DF8B}"/>
              </a:ext>
            </a:extLst>
          </p:cNvPr>
          <p:cNvSpPr/>
          <p:nvPr/>
        </p:nvSpPr>
        <p:spPr>
          <a:xfrm>
            <a:off x="4357534" y="2071216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3" name="矩形 1052">
            <a:extLst>
              <a:ext uri="{FF2B5EF4-FFF2-40B4-BE49-F238E27FC236}">
                <a16:creationId xmlns:a16="http://schemas.microsoft.com/office/drawing/2014/main" id="{0F63A224-7669-5F66-2EEB-A9EE80F2B00F}"/>
              </a:ext>
            </a:extLst>
          </p:cNvPr>
          <p:cNvSpPr/>
          <p:nvPr/>
        </p:nvSpPr>
        <p:spPr>
          <a:xfrm>
            <a:off x="3930445" y="2072470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4" name="矩形 1053">
            <a:extLst>
              <a:ext uri="{FF2B5EF4-FFF2-40B4-BE49-F238E27FC236}">
                <a16:creationId xmlns:a16="http://schemas.microsoft.com/office/drawing/2014/main" id="{2FD582B0-E36D-AA0C-C714-482B23F12EAF}"/>
              </a:ext>
            </a:extLst>
          </p:cNvPr>
          <p:cNvSpPr/>
          <p:nvPr/>
        </p:nvSpPr>
        <p:spPr>
          <a:xfrm>
            <a:off x="1796229" y="241356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5" name="矩形 1054">
            <a:extLst>
              <a:ext uri="{FF2B5EF4-FFF2-40B4-BE49-F238E27FC236}">
                <a16:creationId xmlns:a16="http://schemas.microsoft.com/office/drawing/2014/main" id="{2D3030EB-1A71-DFEC-8E5F-A7751776C547}"/>
              </a:ext>
            </a:extLst>
          </p:cNvPr>
          <p:cNvSpPr/>
          <p:nvPr/>
        </p:nvSpPr>
        <p:spPr>
          <a:xfrm>
            <a:off x="1369140" y="241481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6" name="矩形 1055">
            <a:extLst>
              <a:ext uri="{FF2B5EF4-FFF2-40B4-BE49-F238E27FC236}">
                <a16:creationId xmlns:a16="http://schemas.microsoft.com/office/drawing/2014/main" id="{3C0D9BD7-C232-156E-EBF6-047AE5D5CD9E}"/>
              </a:ext>
            </a:extLst>
          </p:cNvPr>
          <p:cNvSpPr/>
          <p:nvPr/>
        </p:nvSpPr>
        <p:spPr>
          <a:xfrm>
            <a:off x="2650407" y="241356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7" name="矩形 1056">
            <a:extLst>
              <a:ext uri="{FF2B5EF4-FFF2-40B4-BE49-F238E27FC236}">
                <a16:creationId xmlns:a16="http://schemas.microsoft.com/office/drawing/2014/main" id="{6E1AD942-B29C-3BD6-5F2E-135329AFC6D2}"/>
              </a:ext>
            </a:extLst>
          </p:cNvPr>
          <p:cNvSpPr/>
          <p:nvPr/>
        </p:nvSpPr>
        <p:spPr>
          <a:xfrm>
            <a:off x="2223318" y="241481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8" name="矩形 1057">
            <a:extLst>
              <a:ext uri="{FF2B5EF4-FFF2-40B4-BE49-F238E27FC236}">
                <a16:creationId xmlns:a16="http://schemas.microsoft.com/office/drawing/2014/main" id="{7DFFB198-A41B-6245-3DAE-67E324855589}"/>
              </a:ext>
            </a:extLst>
          </p:cNvPr>
          <p:cNvSpPr/>
          <p:nvPr/>
        </p:nvSpPr>
        <p:spPr>
          <a:xfrm>
            <a:off x="3504585" y="2413947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9" name="矩形 1058">
            <a:extLst>
              <a:ext uri="{FF2B5EF4-FFF2-40B4-BE49-F238E27FC236}">
                <a16:creationId xmlns:a16="http://schemas.microsoft.com/office/drawing/2014/main" id="{81AE1EE4-434F-AAB6-DBB9-0FB2D382347A}"/>
              </a:ext>
            </a:extLst>
          </p:cNvPr>
          <p:cNvSpPr/>
          <p:nvPr/>
        </p:nvSpPr>
        <p:spPr>
          <a:xfrm>
            <a:off x="3077496" y="241520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0" name="矩形 1059">
            <a:extLst>
              <a:ext uri="{FF2B5EF4-FFF2-40B4-BE49-F238E27FC236}">
                <a16:creationId xmlns:a16="http://schemas.microsoft.com/office/drawing/2014/main" id="{E0DEA52D-C6ED-E4C8-7312-B7DD591A3631}"/>
              </a:ext>
            </a:extLst>
          </p:cNvPr>
          <p:cNvSpPr/>
          <p:nvPr/>
        </p:nvSpPr>
        <p:spPr>
          <a:xfrm>
            <a:off x="4357534" y="2413946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1" name="矩形 1060">
            <a:extLst>
              <a:ext uri="{FF2B5EF4-FFF2-40B4-BE49-F238E27FC236}">
                <a16:creationId xmlns:a16="http://schemas.microsoft.com/office/drawing/2014/main" id="{DC7F44D8-97F4-E7BE-34A6-6C839EC052DD}"/>
              </a:ext>
            </a:extLst>
          </p:cNvPr>
          <p:cNvSpPr/>
          <p:nvPr/>
        </p:nvSpPr>
        <p:spPr>
          <a:xfrm>
            <a:off x="3930445" y="2415200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2" name="文本框 1061">
            <a:extLst>
              <a:ext uri="{FF2B5EF4-FFF2-40B4-BE49-F238E27FC236}">
                <a16:creationId xmlns:a16="http://schemas.microsoft.com/office/drawing/2014/main" id="{0CA198BD-D988-1E92-6B35-29874E2FD8C3}"/>
              </a:ext>
            </a:extLst>
          </p:cNvPr>
          <p:cNvSpPr txBox="1"/>
          <p:nvPr/>
        </p:nvSpPr>
        <p:spPr>
          <a:xfrm>
            <a:off x="2223318" y="5948517"/>
            <a:ext cx="15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Physical Block</a:t>
            </a:r>
            <a:endParaRPr lang="zh-CN" altLang="en-US" dirty="0"/>
          </a:p>
        </p:txBody>
      </p:sp>
      <p:sp>
        <p:nvSpPr>
          <p:cNvPr id="1084" name="矩形 1083">
            <a:extLst>
              <a:ext uri="{FF2B5EF4-FFF2-40B4-BE49-F238E27FC236}">
                <a16:creationId xmlns:a16="http://schemas.microsoft.com/office/drawing/2014/main" id="{59CC326B-9BED-1C9B-C2A3-CC605F5F5975}"/>
              </a:ext>
            </a:extLst>
          </p:cNvPr>
          <p:cNvSpPr/>
          <p:nvPr/>
        </p:nvSpPr>
        <p:spPr>
          <a:xfrm>
            <a:off x="6190629" y="1508398"/>
            <a:ext cx="171756" cy="352800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5" name="矩形 1084">
            <a:extLst>
              <a:ext uri="{FF2B5EF4-FFF2-40B4-BE49-F238E27FC236}">
                <a16:creationId xmlns:a16="http://schemas.microsoft.com/office/drawing/2014/main" id="{25C28484-BBAA-615C-D879-47CFF3168495}"/>
              </a:ext>
            </a:extLst>
          </p:cNvPr>
          <p:cNvSpPr/>
          <p:nvPr/>
        </p:nvSpPr>
        <p:spPr>
          <a:xfrm>
            <a:off x="5760775" y="1508398"/>
            <a:ext cx="427089" cy="35294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7B3A56-FFAF-B544-DBAF-BCED39D549FC}"/>
              </a:ext>
            </a:extLst>
          </p:cNvPr>
          <p:cNvSpPr/>
          <p:nvPr/>
        </p:nvSpPr>
        <p:spPr>
          <a:xfrm>
            <a:off x="1368525" y="2774807"/>
            <a:ext cx="427089" cy="35294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" name="表格 588">
            <a:extLst>
              <a:ext uri="{FF2B5EF4-FFF2-40B4-BE49-F238E27FC236}">
                <a16:creationId xmlns:a16="http://schemas.microsoft.com/office/drawing/2014/main" id="{628D6F55-6AF0-CA17-231C-17E10246B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7485"/>
              </p:ext>
            </p:extLst>
          </p:nvPr>
        </p:nvGraphicFramePr>
        <p:xfrm>
          <a:off x="7049729" y="2529302"/>
          <a:ext cx="4168879" cy="33090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94271">
                  <a:extLst>
                    <a:ext uri="{9D8B030D-6E8A-4147-A177-3AD203B41FA5}">
                      <a16:colId xmlns:a16="http://schemas.microsoft.com/office/drawing/2014/main" val="1882050452"/>
                    </a:ext>
                  </a:extLst>
                </a:gridCol>
                <a:gridCol w="2074608">
                  <a:extLst>
                    <a:ext uri="{9D8B030D-6E8A-4147-A177-3AD203B41FA5}">
                      <a16:colId xmlns:a16="http://schemas.microsoft.com/office/drawing/2014/main" val="3430346520"/>
                    </a:ext>
                  </a:extLst>
                </a:gridCol>
              </a:tblGrid>
              <a:tr h="377631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xxxx1</a:t>
                      </a:r>
                      <a:endParaRPr lang="zh-CN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x:xx:xxxx:0</a:t>
                      </a:r>
                      <a:endParaRPr lang="zh-CN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45276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xxxx2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x:xx:xxxx:1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19971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xxxx3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x:xx:xxxx:2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06595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xxxx4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x:xx:xxxx:3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12483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xxxx5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x:xx:xxxx:4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736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xxxx6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x:xx:xxxx:5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33538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xxxx7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x:xx:xxxx:6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92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xxxx8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x:xx:xxxx:X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53196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4948A6C-F3AF-A684-5A75-62BD5AEB1254}"/>
              </a:ext>
            </a:extLst>
          </p:cNvPr>
          <p:cNvCxnSpPr>
            <a:cxnSpLocks/>
          </p:cNvCxnSpPr>
          <p:nvPr/>
        </p:nvCxnSpPr>
        <p:spPr>
          <a:xfrm flipV="1">
            <a:off x="1600200" y="3125002"/>
            <a:ext cx="0" cy="542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EE9A242-E502-3729-5316-6AF038961062}"/>
              </a:ext>
            </a:extLst>
          </p:cNvPr>
          <p:cNvCxnSpPr>
            <a:cxnSpLocks/>
          </p:cNvCxnSpPr>
          <p:nvPr/>
        </p:nvCxnSpPr>
        <p:spPr>
          <a:xfrm>
            <a:off x="1600200" y="3667125"/>
            <a:ext cx="43529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4754E1C-4E8D-61B4-E92A-710A99AB74D5}"/>
              </a:ext>
            </a:extLst>
          </p:cNvPr>
          <p:cNvCxnSpPr>
            <a:cxnSpLocks/>
          </p:cNvCxnSpPr>
          <p:nvPr/>
        </p:nvCxnSpPr>
        <p:spPr>
          <a:xfrm>
            <a:off x="5943600" y="3667125"/>
            <a:ext cx="9525" cy="1928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28BA9EA-D0AF-38DB-9F58-855FAE137A8E}"/>
              </a:ext>
            </a:extLst>
          </p:cNvPr>
          <p:cNvCxnSpPr>
            <a:cxnSpLocks/>
          </p:cNvCxnSpPr>
          <p:nvPr/>
        </p:nvCxnSpPr>
        <p:spPr>
          <a:xfrm>
            <a:off x="5943600" y="5595578"/>
            <a:ext cx="11061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7 0.00232 L -0.15937 0.00232 C -0.23372 0.00232 -0.32526 0.05209 -0.32526 0.09306 L -0.32526 0.1840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28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 0.00139 L -0.16432 0.00139 C -0.23619 0.00139 -0.32461 0.05185 -0.32461 0.09306 L -0.32461 0.18496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0" animBg="1"/>
      <p:bldP spid="1085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24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-68826"/>
            <a:ext cx="10515600" cy="7620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Cleaning</a:t>
            </a:r>
            <a:endParaRPr lang="ko-Kore-KR" altLang="en-US" sz="3600" b="1" dirty="0"/>
          </a:p>
        </p:txBody>
      </p:sp>
      <p:sp>
        <p:nvSpPr>
          <p:cNvPr id="1032" name="矩形 1031">
            <a:extLst>
              <a:ext uri="{FF2B5EF4-FFF2-40B4-BE49-F238E27FC236}">
                <a16:creationId xmlns:a16="http://schemas.microsoft.com/office/drawing/2014/main" id="{2B8FB32F-F232-7D86-E887-3D1C04054038}"/>
              </a:ext>
            </a:extLst>
          </p:cNvPr>
          <p:cNvSpPr/>
          <p:nvPr/>
        </p:nvSpPr>
        <p:spPr>
          <a:xfrm>
            <a:off x="1796230" y="1713245"/>
            <a:ext cx="427089" cy="352800"/>
          </a:xfrm>
          <a:prstGeom prst="rect">
            <a:avLst/>
          </a:prstGeom>
          <a:noFill/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3266A734-2C27-F8EB-4B10-4ED167162AAA}"/>
              </a:ext>
            </a:extLst>
          </p:cNvPr>
          <p:cNvSpPr/>
          <p:nvPr/>
        </p:nvSpPr>
        <p:spPr>
          <a:xfrm>
            <a:off x="1369141" y="1713245"/>
            <a:ext cx="427089" cy="352939"/>
          </a:xfrm>
          <a:prstGeom prst="rect">
            <a:avLst/>
          </a:prstGeom>
          <a:noFill/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8" name="组合 1027">
            <a:extLst>
              <a:ext uri="{FF2B5EF4-FFF2-40B4-BE49-F238E27FC236}">
                <a16:creationId xmlns:a16="http://schemas.microsoft.com/office/drawing/2014/main" id="{22A41769-435B-2A2C-9409-2EF3D91914D8}"/>
              </a:ext>
            </a:extLst>
          </p:cNvPr>
          <p:cNvGrpSpPr/>
          <p:nvPr/>
        </p:nvGrpSpPr>
        <p:grpSpPr>
          <a:xfrm>
            <a:off x="2223318" y="1713245"/>
            <a:ext cx="854178" cy="352939"/>
            <a:chOff x="1455174" y="1730477"/>
            <a:chExt cx="688258" cy="285136"/>
          </a:xfrm>
          <a:solidFill>
            <a:schemeClr val="bg1"/>
          </a:solidFill>
        </p:grpSpPr>
        <p:sp>
          <p:nvSpPr>
            <p:cNvPr id="1029" name="矩形 1028">
              <a:extLst>
                <a:ext uri="{FF2B5EF4-FFF2-40B4-BE49-F238E27FC236}">
                  <a16:creationId xmlns:a16="http://schemas.microsoft.com/office/drawing/2014/main" id="{BDC009D8-96B2-E712-11CA-57BC6B1B9838}"/>
                </a:ext>
              </a:extLst>
            </p:cNvPr>
            <p:cNvSpPr/>
            <p:nvPr/>
          </p:nvSpPr>
          <p:spPr>
            <a:xfrm>
              <a:off x="1455174" y="1730477"/>
              <a:ext cx="344129" cy="285136"/>
            </a:xfrm>
            <a:prstGeom prst="rect">
              <a:avLst/>
            </a:prstGeom>
            <a:grpFill/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0" name="矩形 1029">
              <a:extLst>
                <a:ext uri="{FF2B5EF4-FFF2-40B4-BE49-F238E27FC236}">
                  <a16:creationId xmlns:a16="http://schemas.microsoft.com/office/drawing/2014/main" id="{1B95F91B-6391-3A59-1F50-9AE745D2C0F3}"/>
                </a:ext>
              </a:extLst>
            </p:cNvPr>
            <p:cNvSpPr/>
            <p:nvPr/>
          </p:nvSpPr>
          <p:spPr>
            <a:xfrm>
              <a:off x="1799303" y="1730477"/>
              <a:ext cx="344129" cy="285136"/>
            </a:xfrm>
            <a:prstGeom prst="rect">
              <a:avLst/>
            </a:prstGeom>
            <a:grpFill/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0" name="组合 1019">
            <a:extLst>
              <a:ext uri="{FF2B5EF4-FFF2-40B4-BE49-F238E27FC236}">
                <a16:creationId xmlns:a16="http://schemas.microsoft.com/office/drawing/2014/main" id="{7A3DAB55-1EDD-D70C-C4B6-2C1C90FB2C1B}"/>
              </a:ext>
            </a:extLst>
          </p:cNvPr>
          <p:cNvGrpSpPr/>
          <p:nvPr/>
        </p:nvGrpSpPr>
        <p:grpSpPr>
          <a:xfrm>
            <a:off x="3077496" y="1713245"/>
            <a:ext cx="1708355" cy="352939"/>
            <a:chOff x="1455174" y="1730477"/>
            <a:chExt cx="1376516" cy="285136"/>
          </a:xfrm>
          <a:solidFill>
            <a:schemeClr val="bg1"/>
          </a:solidFill>
        </p:grpSpPr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98D7A413-392C-ADCC-2494-303807F960ED}"/>
                </a:ext>
              </a:extLst>
            </p:cNvPr>
            <p:cNvGrpSpPr/>
            <p:nvPr/>
          </p:nvGrpSpPr>
          <p:grpSpPr>
            <a:xfrm>
              <a:off x="1455174" y="1730477"/>
              <a:ext cx="688258" cy="285136"/>
              <a:chOff x="1455174" y="1730477"/>
              <a:chExt cx="688258" cy="285136"/>
            </a:xfrm>
            <a:grpFill/>
          </p:grpSpPr>
          <p:sp>
            <p:nvSpPr>
              <p:cNvPr id="1025" name="矩形 1024">
                <a:extLst>
                  <a:ext uri="{FF2B5EF4-FFF2-40B4-BE49-F238E27FC236}">
                    <a16:creationId xmlns:a16="http://schemas.microsoft.com/office/drawing/2014/main" id="{4487305E-CF52-D49A-5FFD-67B380F57E10}"/>
                  </a:ext>
                </a:extLst>
              </p:cNvPr>
              <p:cNvSpPr/>
              <p:nvPr/>
            </p:nvSpPr>
            <p:spPr>
              <a:xfrm>
                <a:off x="1455174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6" name="矩形 1025">
                <a:extLst>
                  <a:ext uri="{FF2B5EF4-FFF2-40B4-BE49-F238E27FC236}">
                    <a16:creationId xmlns:a16="http://schemas.microsoft.com/office/drawing/2014/main" id="{7F8B6782-A6AD-E7A4-68FA-D1E3ADAF69FB}"/>
                  </a:ext>
                </a:extLst>
              </p:cNvPr>
              <p:cNvSpPr/>
              <p:nvPr/>
            </p:nvSpPr>
            <p:spPr>
              <a:xfrm>
                <a:off x="1799303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22" name="组合 1021">
              <a:extLst>
                <a:ext uri="{FF2B5EF4-FFF2-40B4-BE49-F238E27FC236}">
                  <a16:creationId xmlns:a16="http://schemas.microsoft.com/office/drawing/2014/main" id="{C9A2EC2F-E235-5660-661A-002E462EFEFD}"/>
                </a:ext>
              </a:extLst>
            </p:cNvPr>
            <p:cNvGrpSpPr/>
            <p:nvPr/>
          </p:nvGrpSpPr>
          <p:grpSpPr>
            <a:xfrm>
              <a:off x="2143432" y="1730477"/>
              <a:ext cx="688258" cy="285136"/>
              <a:chOff x="1455174" y="1730477"/>
              <a:chExt cx="688258" cy="285136"/>
            </a:xfrm>
            <a:grpFill/>
          </p:grpSpPr>
          <p:sp>
            <p:nvSpPr>
              <p:cNvPr id="1023" name="矩形 1022">
                <a:extLst>
                  <a:ext uri="{FF2B5EF4-FFF2-40B4-BE49-F238E27FC236}">
                    <a16:creationId xmlns:a16="http://schemas.microsoft.com/office/drawing/2014/main" id="{D1E7945D-54EC-BDED-17B5-95BA21455F88}"/>
                  </a:ext>
                </a:extLst>
              </p:cNvPr>
              <p:cNvSpPr/>
              <p:nvPr/>
            </p:nvSpPr>
            <p:spPr>
              <a:xfrm>
                <a:off x="1455174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4" name="矩形 1023">
                <a:extLst>
                  <a:ext uri="{FF2B5EF4-FFF2-40B4-BE49-F238E27FC236}">
                    <a16:creationId xmlns:a16="http://schemas.microsoft.com/office/drawing/2014/main" id="{292AD59A-014F-542A-270B-8F57CBE19BCC}"/>
                  </a:ext>
                </a:extLst>
              </p:cNvPr>
              <p:cNvSpPr/>
              <p:nvPr/>
            </p:nvSpPr>
            <p:spPr>
              <a:xfrm>
                <a:off x="1799303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04" name="组合 1003">
            <a:extLst>
              <a:ext uri="{FF2B5EF4-FFF2-40B4-BE49-F238E27FC236}">
                <a16:creationId xmlns:a16="http://schemas.microsoft.com/office/drawing/2014/main" id="{08273430-6614-76C7-99EA-04F9B455A68C}"/>
              </a:ext>
            </a:extLst>
          </p:cNvPr>
          <p:cNvGrpSpPr/>
          <p:nvPr/>
        </p:nvGrpSpPr>
        <p:grpSpPr>
          <a:xfrm>
            <a:off x="1369141" y="2066184"/>
            <a:ext cx="3416709" cy="352939"/>
            <a:chOff x="1455174" y="1730477"/>
            <a:chExt cx="2753032" cy="285136"/>
          </a:xfrm>
          <a:solidFill>
            <a:schemeClr val="bg1"/>
          </a:solidFill>
        </p:grpSpPr>
        <p:grpSp>
          <p:nvGrpSpPr>
            <p:cNvPr id="1005" name="组合 1004">
              <a:extLst>
                <a:ext uri="{FF2B5EF4-FFF2-40B4-BE49-F238E27FC236}">
                  <a16:creationId xmlns:a16="http://schemas.microsoft.com/office/drawing/2014/main" id="{26CD94C6-5C4B-0037-3B9E-F1A1C824185E}"/>
                </a:ext>
              </a:extLst>
            </p:cNvPr>
            <p:cNvGrpSpPr/>
            <p:nvPr/>
          </p:nvGrpSpPr>
          <p:grpSpPr>
            <a:xfrm>
              <a:off x="1455174" y="1730477"/>
              <a:ext cx="1376516" cy="285136"/>
              <a:chOff x="1455174" y="1730477"/>
              <a:chExt cx="1376516" cy="285136"/>
            </a:xfrm>
            <a:grpFill/>
          </p:grpSpPr>
          <p:grpSp>
            <p:nvGrpSpPr>
              <p:cNvPr id="1013" name="组合 1012">
                <a:extLst>
                  <a:ext uri="{FF2B5EF4-FFF2-40B4-BE49-F238E27FC236}">
                    <a16:creationId xmlns:a16="http://schemas.microsoft.com/office/drawing/2014/main" id="{61081159-1EE4-29A1-9F4E-1678153703B8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017" name="矩形 1016">
                  <a:extLst>
                    <a:ext uri="{FF2B5EF4-FFF2-40B4-BE49-F238E27FC236}">
                      <a16:creationId xmlns:a16="http://schemas.microsoft.com/office/drawing/2014/main" id="{409AB3BE-2BBD-6A2B-19C9-031B078A5B93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8" name="矩形 1017">
                  <a:extLst>
                    <a:ext uri="{FF2B5EF4-FFF2-40B4-BE49-F238E27FC236}">
                      <a16:creationId xmlns:a16="http://schemas.microsoft.com/office/drawing/2014/main" id="{14B110CB-7A47-97F8-1D37-710A4809E7C4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4" name="组合 1013">
                <a:extLst>
                  <a:ext uri="{FF2B5EF4-FFF2-40B4-BE49-F238E27FC236}">
                    <a16:creationId xmlns:a16="http://schemas.microsoft.com/office/drawing/2014/main" id="{57B65488-27FE-1CF6-54AF-4A2F51877D36}"/>
                  </a:ext>
                </a:extLst>
              </p:cNvPr>
              <p:cNvGrpSpPr/>
              <p:nvPr/>
            </p:nvGrpSpPr>
            <p:grpSpPr>
              <a:xfrm>
                <a:off x="2143432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015" name="矩形 1014">
                  <a:extLst>
                    <a:ext uri="{FF2B5EF4-FFF2-40B4-BE49-F238E27FC236}">
                      <a16:creationId xmlns:a16="http://schemas.microsoft.com/office/drawing/2014/main" id="{F0F99FFC-BB39-872A-A60B-707CE8D4D70A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6" name="矩形 1015">
                  <a:extLst>
                    <a:ext uri="{FF2B5EF4-FFF2-40B4-BE49-F238E27FC236}">
                      <a16:creationId xmlns:a16="http://schemas.microsoft.com/office/drawing/2014/main" id="{AE75E2D9-C96F-96C2-39CE-E54B99909A09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06" name="组合 1005">
              <a:extLst>
                <a:ext uri="{FF2B5EF4-FFF2-40B4-BE49-F238E27FC236}">
                  <a16:creationId xmlns:a16="http://schemas.microsoft.com/office/drawing/2014/main" id="{9CF4F9BD-AA3A-2BC6-5F67-AD36030FF795}"/>
                </a:ext>
              </a:extLst>
            </p:cNvPr>
            <p:cNvGrpSpPr/>
            <p:nvPr/>
          </p:nvGrpSpPr>
          <p:grpSpPr>
            <a:xfrm>
              <a:off x="2831690" y="1730477"/>
              <a:ext cx="1376516" cy="285136"/>
              <a:chOff x="1455174" y="1730477"/>
              <a:chExt cx="1376516" cy="285136"/>
            </a:xfrm>
            <a:grpFill/>
          </p:grpSpPr>
          <p:grpSp>
            <p:nvGrpSpPr>
              <p:cNvPr id="1007" name="组合 1006">
                <a:extLst>
                  <a:ext uri="{FF2B5EF4-FFF2-40B4-BE49-F238E27FC236}">
                    <a16:creationId xmlns:a16="http://schemas.microsoft.com/office/drawing/2014/main" id="{1CE43F13-7C75-CAF3-129F-068C273D19C2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011" name="矩形 1010">
                  <a:extLst>
                    <a:ext uri="{FF2B5EF4-FFF2-40B4-BE49-F238E27FC236}">
                      <a16:creationId xmlns:a16="http://schemas.microsoft.com/office/drawing/2014/main" id="{236DBE22-8643-8ECE-A234-9D9619F1B4D3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2" name="矩形 1011">
                  <a:extLst>
                    <a:ext uri="{FF2B5EF4-FFF2-40B4-BE49-F238E27FC236}">
                      <a16:creationId xmlns:a16="http://schemas.microsoft.com/office/drawing/2014/main" id="{3ABAF395-43F6-0C07-B82C-215E962CA1C7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8" name="组合 1007">
                <a:extLst>
                  <a:ext uri="{FF2B5EF4-FFF2-40B4-BE49-F238E27FC236}">
                    <a16:creationId xmlns:a16="http://schemas.microsoft.com/office/drawing/2014/main" id="{AA4157E3-652D-1F25-39BA-A0F721E7BE66}"/>
                  </a:ext>
                </a:extLst>
              </p:cNvPr>
              <p:cNvGrpSpPr/>
              <p:nvPr/>
            </p:nvGrpSpPr>
            <p:grpSpPr>
              <a:xfrm>
                <a:off x="2143432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009" name="矩形 1008">
                  <a:extLst>
                    <a:ext uri="{FF2B5EF4-FFF2-40B4-BE49-F238E27FC236}">
                      <a16:creationId xmlns:a16="http://schemas.microsoft.com/office/drawing/2014/main" id="{703A352F-F336-3F86-8BFB-5E247FD10FEB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0" name="矩形 1009">
                  <a:extLst>
                    <a:ext uri="{FF2B5EF4-FFF2-40B4-BE49-F238E27FC236}">
                      <a16:creationId xmlns:a16="http://schemas.microsoft.com/office/drawing/2014/main" id="{ED6346D5-F186-E9D7-108A-5A8286162D4E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972" name="组合 971">
            <a:extLst>
              <a:ext uri="{FF2B5EF4-FFF2-40B4-BE49-F238E27FC236}">
                <a16:creationId xmlns:a16="http://schemas.microsoft.com/office/drawing/2014/main" id="{56B6E8F2-E5ED-8F6A-BCFF-48559BFBD459}"/>
              </a:ext>
            </a:extLst>
          </p:cNvPr>
          <p:cNvGrpSpPr/>
          <p:nvPr/>
        </p:nvGrpSpPr>
        <p:grpSpPr>
          <a:xfrm>
            <a:off x="1369141" y="2419125"/>
            <a:ext cx="3416709" cy="705877"/>
            <a:chOff x="1455174" y="1730477"/>
            <a:chExt cx="2753032" cy="570272"/>
          </a:xfrm>
          <a:solidFill>
            <a:schemeClr val="bg1"/>
          </a:solidFill>
        </p:grpSpPr>
        <p:grpSp>
          <p:nvGrpSpPr>
            <p:cNvPr id="973" name="组合 972">
              <a:extLst>
                <a:ext uri="{FF2B5EF4-FFF2-40B4-BE49-F238E27FC236}">
                  <a16:creationId xmlns:a16="http://schemas.microsoft.com/office/drawing/2014/main" id="{7DAC5B07-C1B2-ABA2-D2DD-F85E133BF962}"/>
                </a:ext>
              </a:extLst>
            </p:cNvPr>
            <p:cNvGrpSpPr/>
            <p:nvPr/>
          </p:nvGrpSpPr>
          <p:grpSpPr>
            <a:xfrm>
              <a:off x="1455174" y="1730477"/>
              <a:ext cx="2753032" cy="285136"/>
              <a:chOff x="1455174" y="1730477"/>
              <a:chExt cx="2753032" cy="285136"/>
            </a:xfrm>
            <a:grpFill/>
          </p:grpSpPr>
          <p:grpSp>
            <p:nvGrpSpPr>
              <p:cNvPr id="989" name="组合 988">
                <a:extLst>
                  <a:ext uri="{FF2B5EF4-FFF2-40B4-BE49-F238E27FC236}">
                    <a16:creationId xmlns:a16="http://schemas.microsoft.com/office/drawing/2014/main" id="{BF4A4F45-623A-F169-2B28-7601A3D83DC5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1376516" cy="285136"/>
                <a:chOff x="1455174" y="1730477"/>
                <a:chExt cx="1376516" cy="285136"/>
              </a:xfrm>
              <a:grpFill/>
            </p:grpSpPr>
            <p:grpSp>
              <p:nvGrpSpPr>
                <p:cNvPr id="997" name="组合 996">
                  <a:extLst>
                    <a:ext uri="{FF2B5EF4-FFF2-40B4-BE49-F238E27FC236}">
                      <a16:creationId xmlns:a16="http://schemas.microsoft.com/office/drawing/2014/main" id="{255D4FC5-E56B-E5E3-358A-DBC619F3F16B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1001" name="矩形 1000">
                    <a:extLst>
                      <a:ext uri="{FF2B5EF4-FFF2-40B4-BE49-F238E27FC236}">
                        <a16:creationId xmlns:a16="http://schemas.microsoft.com/office/drawing/2014/main" id="{8D2B6366-4E04-37D0-4E93-3D137ADDA3F8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2" name="矩形 1001">
                    <a:extLst>
                      <a:ext uri="{FF2B5EF4-FFF2-40B4-BE49-F238E27FC236}">
                        <a16:creationId xmlns:a16="http://schemas.microsoft.com/office/drawing/2014/main" id="{3169689C-AA4B-7F5A-0BEC-5D906B9FF8E1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98" name="组合 997">
                  <a:extLst>
                    <a:ext uri="{FF2B5EF4-FFF2-40B4-BE49-F238E27FC236}">
                      <a16:creationId xmlns:a16="http://schemas.microsoft.com/office/drawing/2014/main" id="{E7672E31-AF9F-A901-D154-E08D44017A1A}"/>
                    </a:ext>
                  </a:extLst>
                </p:cNvPr>
                <p:cNvGrpSpPr/>
                <p:nvPr/>
              </p:nvGrpSpPr>
              <p:grpSpPr>
                <a:xfrm>
                  <a:off x="2143432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999" name="矩形 998">
                    <a:extLst>
                      <a:ext uri="{FF2B5EF4-FFF2-40B4-BE49-F238E27FC236}">
                        <a16:creationId xmlns:a16="http://schemas.microsoft.com/office/drawing/2014/main" id="{F21BE4FD-A1EB-1C98-DB4B-50BB4E5A0B5C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0" name="矩形 999">
                    <a:extLst>
                      <a:ext uri="{FF2B5EF4-FFF2-40B4-BE49-F238E27FC236}">
                        <a16:creationId xmlns:a16="http://schemas.microsoft.com/office/drawing/2014/main" id="{30A67EA1-9106-59EF-26E9-15F32C1C4112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90" name="组合 989">
                <a:extLst>
                  <a:ext uri="{FF2B5EF4-FFF2-40B4-BE49-F238E27FC236}">
                    <a16:creationId xmlns:a16="http://schemas.microsoft.com/office/drawing/2014/main" id="{5D4463ED-35BB-A0C1-A63C-9D1C4BA3AAD1}"/>
                  </a:ext>
                </a:extLst>
              </p:cNvPr>
              <p:cNvGrpSpPr/>
              <p:nvPr/>
            </p:nvGrpSpPr>
            <p:grpSpPr>
              <a:xfrm>
                <a:off x="2831690" y="1730477"/>
                <a:ext cx="1376516" cy="285136"/>
                <a:chOff x="1455174" y="1730477"/>
                <a:chExt cx="1376516" cy="285136"/>
              </a:xfrm>
              <a:grpFill/>
            </p:grpSpPr>
            <p:grpSp>
              <p:nvGrpSpPr>
                <p:cNvPr id="991" name="组合 990">
                  <a:extLst>
                    <a:ext uri="{FF2B5EF4-FFF2-40B4-BE49-F238E27FC236}">
                      <a16:creationId xmlns:a16="http://schemas.microsoft.com/office/drawing/2014/main" id="{BA5062D5-B083-D13E-6B35-042600EB45A2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995" name="矩形 994">
                    <a:extLst>
                      <a:ext uri="{FF2B5EF4-FFF2-40B4-BE49-F238E27FC236}">
                        <a16:creationId xmlns:a16="http://schemas.microsoft.com/office/drawing/2014/main" id="{77D2FCDF-3332-C4C7-4EBC-088E1C13576D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6" name="矩形 995">
                    <a:extLst>
                      <a:ext uri="{FF2B5EF4-FFF2-40B4-BE49-F238E27FC236}">
                        <a16:creationId xmlns:a16="http://schemas.microsoft.com/office/drawing/2014/main" id="{B06604F2-D2C9-F26F-6E0F-090459356422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92" name="组合 991">
                  <a:extLst>
                    <a:ext uri="{FF2B5EF4-FFF2-40B4-BE49-F238E27FC236}">
                      <a16:creationId xmlns:a16="http://schemas.microsoft.com/office/drawing/2014/main" id="{DAEAF729-7C7B-6F58-B32E-918D73F46240}"/>
                    </a:ext>
                  </a:extLst>
                </p:cNvPr>
                <p:cNvGrpSpPr/>
                <p:nvPr/>
              </p:nvGrpSpPr>
              <p:grpSpPr>
                <a:xfrm>
                  <a:off x="2143432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993" name="矩形 992">
                    <a:extLst>
                      <a:ext uri="{FF2B5EF4-FFF2-40B4-BE49-F238E27FC236}">
                        <a16:creationId xmlns:a16="http://schemas.microsoft.com/office/drawing/2014/main" id="{641EEB98-0ACB-2A0B-B01A-ACD124EE0281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4" name="矩形 993">
                    <a:extLst>
                      <a:ext uri="{FF2B5EF4-FFF2-40B4-BE49-F238E27FC236}">
                        <a16:creationId xmlns:a16="http://schemas.microsoft.com/office/drawing/2014/main" id="{E5205D82-F8EF-9AC1-584C-276FDAD9B0E4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974" name="组合 973">
              <a:extLst>
                <a:ext uri="{FF2B5EF4-FFF2-40B4-BE49-F238E27FC236}">
                  <a16:creationId xmlns:a16="http://schemas.microsoft.com/office/drawing/2014/main" id="{D214A681-4D0D-5644-D318-5C36A71DA27A}"/>
                </a:ext>
              </a:extLst>
            </p:cNvPr>
            <p:cNvGrpSpPr/>
            <p:nvPr/>
          </p:nvGrpSpPr>
          <p:grpSpPr>
            <a:xfrm>
              <a:off x="1455174" y="2015613"/>
              <a:ext cx="2753032" cy="285136"/>
              <a:chOff x="1455174" y="1730477"/>
              <a:chExt cx="2753032" cy="285136"/>
            </a:xfrm>
            <a:grpFill/>
          </p:grpSpPr>
          <p:grpSp>
            <p:nvGrpSpPr>
              <p:cNvPr id="975" name="组合 974">
                <a:extLst>
                  <a:ext uri="{FF2B5EF4-FFF2-40B4-BE49-F238E27FC236}">
                    <a16:creationId xmlns:a16="http://schemas.microsoft.com/office/drawing/2014/main" id="{0BA81A06-30E5-BC1D-E9B5-781340050B07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1376516" cy="285136"/>
                <a:chOff x="1455174" y="1730477"/>
                <a:chExt cx="1376516" cy="285136"/>
              </a:xfrm>
              <a:grpFill/>
            </p:grpSpPr>
            <p:grpSp>
              <p:nvGrpSpPr>
                <p:cNvPr id="983" name="组合 982">
                  <a:extLst>
                    <a:ext uri="{FF2B5EF4-FFF2-40B4-BE49-F238E27FC236}">
                      <a16:creationId xmlns:a16="http://schemas.microsoft.com/office/drawing/2014/main" id="{F7738304-FFE5-EF4D-D92B-95B4A25EEFDB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987" name="矩形 986">
                    <a:extLst>
                      <a:ext uri="{FF2B5EF4-FFF2-40B4-BE49-F238E27FC236}">
                        <a16:creationId xmlns:a16="http://schemas.microsoft.com/office/drawing/2014/main" id="{4548AF50-8AC9-2F9B-1EB1-6EB097BEE371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no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8" name="矩形 987">
                    <a:extLst>
                      <a:ext uri="{FF2B5EF4-FFF2-40B4-BE49-F238E27FC236}">
                        <a16:creationId xmlns:a16="http://schemas.microsoft.com/office/drawing/2014/main" id="{6C21E6D7-DE84-146B-DA47-0E667B966FA5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no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84" name="组合 983">
                  <a:extLst>
                    <a:ext uri="{FF2B5EF4-FFF2-40B4-BE49-F238E27FC236}">
                      <a16:creationId xmlns:a16="http://schemas.microsoft.com/office/drawing/2014/main" id="{7833C5FF-3AE2-08B2-BD72-55B08F712F99}"/>
                    </a:ext>
                  </a:extLst>
                </p:cNvPr>
                <p:cNvGrpSpPr/>
                <p:nvPr/>
              </p:nvGrpSpPr>
              <p:grpSpPr>
                <a:xfrm>
                  <a:off x="2143432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985" name="矩形 984">
                    <a:extLst>
                      <a:ext uri="{FF2B5EF4-FFF2-40B4-BE49-F238E27FC236}">
                        <a16:creationId xmlns:a16="http://schemas.microsoft.com/office/drawing/2014/main" id="{C3E7C494-EE5B-8C3C-A013-31A8340F2D49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6" name="矩形 985">
                    <a:extLst>
                      <a:ext uri="{FF2B5EF4-FFF2-40B4-BE49-F238E27FC236}">
                        <a16:creationId xmlns:a16="http://schemas.microsoft.com/office/drawing/2014/main" id="{F441AD19-1BF3-643D-A471-C51CE0B15EA7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76" name="组合 975">
                <a:extLst>
                  <a:ext uri="{FF2B5EF4-FFF2-40B4-BE49-F238E27FC236}">
                    <a16:creationId xmlns:a16="http://schemas.microsoft.com/office/drawing/2014/main" id="{5E2D4673-B290-79F1-86FB-8AB87BBE4DEA}"/>
                  </a:ext>
                </a:extLst>
              </p:cNvPr>
              <p:cNvGrpSpPr/>
              <p:nvPr/>
            </p:nvGrpSpPr>
            <p:grpSpPr>
              <a:xfrm>
                <a:off x="2831690" y="1730477"/>
                <a:ext cx="1376516" cy="285136"/>
                <a:chOff x="1455174" y="1730477"/>
                <a:chExt cx="1376516" cy="285136"/>
              </a:xfrm>
              <a:grpFill/>
            </p:grpSpPr>
            <p:grpSp>
              <p:nvGrpSpPr>
                <p:cNvPr id="977" name="组合 976">
                  <a:extLst>
                    <a:ext uri="{FF2B5EF4-FFF2-40B4-BE49-F238E27FC236}">
                      <a16:creationId xmlns:a16="http://schemas.microsoft.com/office/drawing/2014/main" id="{B40E5EE6-264E-0013-6FE7-5BF851E70DE7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981" name="矩形 980">
                    <a:extLst>
                      <a:ext uri="{FF2B5EF4-FFF2-40B4-BE49-F238E27FC236}">
                        <a16:creationId xmlns:a16="http://schemas.microsoft.com/office/drawing/2014/main" id="{232242B8-793B-5576-A5D9-8637502201F3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2" name="矩形 981">
                    <a:extLst>
                      <a:ext uri="{FF2B5EF4-FFF2-40B4-BE49-F238E27FC236}">
                        <a16:creationId xmlns:a16="http://schemas.microsoft.com/office/drawing/2014/main" id="{CB31A15F-4D34-42C2-AAE2-9C7C3BB65C06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78" name="组合 977">
                  <a:extLst>
                    <a:ext uri="{FF2B5EF4-FFF2-40B4-BE49-F238E27FC236}">
                      <a16:creationId xmlns:a16="http://schemas.microsoft.com/office/drawing/2014/main" id="{83790EE1-4F2E-0C12-F565-7216C527BB36}"/>
                    </a:ext>
                  </a:extLst>
                </p:cNvPr>
                <p:cNvGrpSpPr/>
                <p:nvPr/>
              </p:nvGrpSpPr>
              <p:grpSpPr>
                <a:xfrm>
                  <a:off x="2143432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979" name="矩形 978">
                    <a:extLst>
                      <a:ext uri="{FF2B5EF4-FFF2-40B4-BE49-F238E27FC236}">
                        <a16:creationId xmlns:a16="http://schemas.microsoft.com/office/drawing/2014/main" id="{E6291D1B-F810-E6E0-2FD8-004E12FF652A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0" name="矩形 979">
                    <a:extLst>
                      <a:ext uri="{FF2B5EF4-FFF2-40B4-BE49-F238E27FC236}">
                        <a16:creationId xmlns:a16="http://schemas.microsoft.com/office/drawing/2014/main" id="{09959998-7B22-C9E4-0C21-34265B66BE0D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D896D55-DBA3-16CE-B655-A0E95D69F66D}"/>
              </a:ext>
            </a:extLst>
          </p:cNvPr>
          <p:cNvGrpSpPr/>
          <p:nvPr/>
        </p:nvGrpSpPr>
        <p:grpSpPr>
          <a:xfrm>
            <a:off x="1369141" y="3125002"/>
            <a:ext cx="3416709" cy="1411757"/>
            <a:chOff x="1455174" y="1730477"/>
            <a:chExt cx="2753032" cy="1140544"/>
          </a:xfrm>
          <a:solidFill>
            <a:schemeClr val="bg1"/>
          </a:solidFill>
        </p:grpSpPr>
        <p:grpSp>
          <p:nvGrpSpPr>
            <p:cNvPr id="591" name="组合 590">
              <a:extLst>
                <a:ext uri="{FF2B5EF4-FFF2-40B4-BE49-F238E27FC236}">
                  <a16:creationId xmlns:a16="http://schemas.microsoft.com/office/drawing/2014/main" id="{D44821D4-B325-2BD4-F92F-78FE67EECA18}"/>
                </a:ext>
              </a:extLst>
            </p:cNvPr>
            <p:cNvGrpSpPr/>
            <p:nvPr/>
          </p:nvGrpSpPr>
          <p:grpSpPr>
            <a:xfrm>
              <a:off x="1455174" y="1730477"/>
              <a:ext cx="2753032" cy="570272"/>
              <a:chOff x="1455174" y="1730477"/>
              <a:chExt cx="2753032" cy="570272"/>
            </a:xfrm>
            <a:grpFill/>
          </p:grpSpPr>
          <p:grpSp>
            <p:nvGrpSpPr>
              <p:cNvPr id="749" name="组合 748">
                <a:extLst>
                  <a:ext uri="{FF2B5EF4-FFF2-40B4-BE49-F238E27FC236}">
                    <a16:creationId xmlns:a16="http://schemas.microsoft.com/office/drawing/2014/main" id="{DB53023C-275C-07A4-AB76-4CCEA1167009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765" name="组合 764">
                  <a:extLst>
                    <a:ext uri="{FF2B5EF4-FFF2-40B4-BE49-F238E27FC236}">
                      <a16:creationId xmlns:a16="http://schemas.microsoft.com/office/drawing/2014/main" id="{6E3995DC-0B9F-C4D4-5B8A-0361FF526EE3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65" name="组合 964">
                    <a:extLst>
                      <a:ext uri="{FF2B5EF4-FFF2-40B4-BE49-F238E27FC236}">
                        <a16:creationId xmlns:a16="http://schemas.microsoft.com/office/drawing/2014/main" id="{B1F65729-E938-C095-532F-76674AB317CA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69" name="矩形 968">
                      <a:extLst>
                        <a:ext uri="{FF2B5EF4-FFF2-40B4-BE49-F238E27FC236}">
                          <a16:creationId xmlns:a16="http://schemas.microsoft.com/office/drawing/2014/main" id="{55F11BE7-8438-2A20-E144-DF856187FC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0" name="矩形 969">
                      <a:extLst>
                        <a:ext uri="{FF2B5EF4-FFF2-40B4-BE49-F238E27FC236}">
                          <a16:creationId xmlns:a16="http://schemas.microsoft.com/office/drawing/2014/main" id="{462DE60D-FB7C-F5FF-9285-252A7DD8C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66" name="组合 965">
                    <a:extLst>
                      <a:ext uri="{FF2B5EF4-FFF2-40B4-BE49-F238E27FC236}">
                        <a16:creationId xmlns:a16="http://schemas.microsoft.com/office/drawing/2014/main" id="{D60D948E-549F-A513-5B0D-ADBC342A3FA1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67" name="矩形 966">
                      <a:extLst>
                        <a:ext uri="{FF2B5EF4-FFF2-40B4-BE49-F238E27FC236}">
                          <a16:creationId xmlns:a16="http://schemas.microsoft.com/office/drawing/2014/main" id="{6823427E-33BE-116B-6E74-2B6CBB42B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8" name="矩形 967">
                      <a:extLst>
                        <a:ext uri="{FF2B5EF4-FFF2-40B4-BE49-F238E27FC236}">
                          <a16:creationId xmlns:a16="http://schemas.microsoft.com/office/drawing/2014/main" id="{25DC3869-165B-5F0F-097D-B1DDD4367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66" name="组合 765">
                  <a:extLst>
                    <a:ext uri="{FF2B5EF4-FFF2-40B4-BE49-F238E27FC236}">
                      <a16:creationId xmlns:a16="http://schemas.microsoft.com/office/drawing/2014/main" id="{19F7C44C-E8A1-C670-45C1-D9F30497BEBD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767" name="组合 766">
                    <a:extLst>
                      <a:ext uri="{FF2B5EF4-FFF2-40B4-BE49-F238E27FC236}">
                        <a16:creationId xmlns:a16="http://schemas.microsoft.com/office/drawing/2014/main" id="{1AFBA96B-6FC8-E175-E4C3-4A73CC636A40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63" name="矩形 962">
                      <a:extLst>
                        <a:ext uri="{FF2B5EF4-FFF2-40B4-BE49-F238E27FC236}">
                          <a16:creationId xmlns:a16="http://schemas.microsoft.com/office/drawing/2014/main" id="{C6FAD179-9358-0F69-A554-7BD97B58D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4" name="矩形 963">
                      <a:extLst>
                        <a:ext uri="{FF2B5EF4-FFF2-40B4-BE49-F238E27FC236}">
                          <a16:creationId xmlns:a16="http://schemas.microsoft.com/office/drawing/2014/main" id="{8AA22B88-9251-66CA-E846-8861CE9A9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60" name="组合 959">
                    <a:extLst>
                      <a:ext uri="{FF2B5EF4-FFF2-40B4-BE49-F238E27FC236}">
                        <a16:creationId xmlns:a16="http://schemas.microsoft.com/office/drawing/2014/main" id="{12918137-4F36-4467-72C5-C4FEE300ED1F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61" name="矩形 960">
                      <a:extLst>
                        <a:ext uri="{FF2B5EF4-FFF2-40B4-BE49-F238E27FC236}">
                          <a16:creationId xmlns:a16="http://schemas.microsoft.com/office/drawing/2014/main" id="{7E10D917-4BAF-F275-FB7C-4015CC867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2" name="矩形 961">
                      <a:extLst>
                        <a:ext uri="{FF2B5EF4-FFF2-40B4-BE49-F238E27FC236}">
                          <a16:creationId xmlns:a16="http://schemas.microsoft.com/office/drawing/2014/main" id="{89C8B58D-E47B-2F18-DFC2-6DA074A7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50" name="组合 749">
                <a:extLst>
                  <a:ext uri="{FF2B5EF4-FFF2-40B4-BE49-F238E27FC236}">
                    <a16:creationId xmlns:a16="http://schemas.microsoft.com/office/drawing/2014/main" id="{84E76EE6-9F66-9318-E5F1-0EC043B84D91}"/>
                  </a:ext>
                </a:extLst>
              </p:cNvPr>
              <p:cNvGrpSpPr/>
              <p:nvPr/>
            </p:nvGrpSpPr>
            <p:grpSpPr>
              <a:xfrm>
                <a:off x="1455174" y="2015613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751" name="组合 750">
                  <a:extLst>
                    <a:ext uri="{FF2B5EF4-FFF2-40B4-BE49-F238E27FC236}">
                      <a16:creationId xmlns:a16="http://schemas.microsoft.com/office/drawing/2014/main" id="{1E5FD651-4917-6462-8BF4-DF6EA66B8D0A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759" name="组合 758">
                    <a:extLst>
                      <a:ext uri="{FF2B5EF4-FFF2-40B4-BE49-F238E27FC236}">
                        <a16:creationId xmlns:a16="http://schemas.microsoft.com/office/drawing/2014/main" id="{D156CD6A-775D-8E35-69DB-C755D637B48F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63" name="矩形 762">
                      <a:extLst>
                        <a:ext uri="{FF2B5EF4-FFF2-40B4-BE49-F238E27FC236}">
                          <a16:creationId xmlns:a16="http://schemas.microsoft.com/office/drawing/2014/main" id="{7ECC7468-7F89-8FB1-1B0E-E64AC0C3B1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4" name="矩形 763">
                      <a:extLst>
                        <a:ext uri="{FF2B5EF4-FFF2-40B4-BE49-F238E27FC236}">
                          <a16:creationId xmlns:a16="http://schemas.microsoft.com/office/drawing/2014/main" id="{2AB4B076-F815-0393-810A-7C3502C40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60" name="组合 759">
                    <a:extLst>
                      <a:ext uri="{FF2B5EF4-FFF2-40B4-BE49-F238E27FC236}">
                        <a16:creationId xmlns:a16="http://schemas.microsoft.com/office/drawing/2014/main" id="{7B66668B-D5F1-D4C6-A561-ECA989EB0D1F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61" name="矩形 760">
                      <a:extLst>
                        <a:ext uri="{FF2B5EF4-FFF2-40B4-BE49-F238E27FC236}">
                          <a16:creationId xmlns:a16="http://schemas.microsoft.com/office/drawing/2014/main" id="{AA6A742C-75FA-2B3B-2542-DC428C5327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2" name="矩形 761">
                      <a:extLst>
                        <a:ext uri="{FF2B5EF4-FFF2-40B4-BE49-F238E27FC236}">
                          <a16:creationId xmlns:a16="http://schemas.microsoft.com/office/drawing/2014/main" id="{C91C2A6D-72B1-9BE5-93D2-9964ED951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52" name="组合 751">
                  <a:extLst>
                    <a:ext uri="{FF2B5EF4-FFF2-40B4-BE49-F238E27FC236}">
                      <a16:creationId xmlns:a16="http://schemas.microsoft.com/office/drawing/2014/main" id="{4490A3F3-BE84-7229-CC18-1BF5F3E53BAF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753" name="组合 752">
                    <a:extLst>
                      <a:ext uri="{FF2B5EF4-FFF2-40B4-BE49-F238E27FC236}">
                        <a16:creationId xmlns:a16="http://schemas.microsoft.com/office/drawing/2014/main" id="{3CD7DBC0-C740-266D-E348-A45E09C5A5AF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57" name="矩形 756">
                      <a:extLst>
                        <a:ext uri="{FF2B5EF4-FFF2-40B4-BE49-F238E27FC236}">
                          <a16:creationId xmlns:a16="http://schemas.microsoft.com/office/drawing/2014/main" id="{8EF5C808-700F-F9FF-3B1E-8FB2DE0E7E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8" name="矩形 757">
                      <a:extLst>
                        <a:ext uri="{FF2B5EF4-FFF2-40B4-BE49-F238E27FC236}">
                          <a16:creationId xmlns:a16="http://schemas.microsoft.com/office/drawing/2014/main" id="{4DBE87D7-3682-2565-4F00-1926628DB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54" name="组合 753">
                    <a:extLst>
                      <a:ext uri="{FF2B5EF4-FFF2-40B4-BE49-F238E27FC236}">
                        <a16:creationId xmlns:a16="http://schemas.microsoft.com/office/drawing/2014/main" id="{F6CB1B9E-441F-0AA5-A722-055A14642955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55" name="矩形 754">
                      <a:extLst>
                        <a:ext uri="{FF2B5EF4-FFF2-40B4-BE49-F238E27FC236}">
                          <a16:creationId xmlns:a16="http://schemas.microsoft.com/office/drawing/2014/main" id="{2ABDC1D1-A843-FF61-CB39-0E8CBA1A0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6" name="矩形 755">
                      <a:extLst>
                        <a:ext uri="{FF2B5EF4-FFF2-40B4-BE49-F238E27FC236}">
                          <a16:creationId xmlns:a16="http://schemas.microsoft.com/office/drawing/2014/main" id="{192582FA-A4CC-4C15-A5FB-AC38F041C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596" name="组合 595">
              <a:extLst>
                <a:ext uri="{FF2B5EF4-FFF2-40B4-BE49-F238E27FC236}">
                  <a16:creationId xmlns:a16="http://schemas.microsoft.com/office/drawing/2014/main" id="{1F12D4EB-95E4-F370-D40F-F6B328194ECC}"/>
                </a:ext>
              </a:extLst>
            </p:cNvPr>
            <p:cNvGrpSpPr/>
            <p:nvPr/>
          </p:nvGrpSpPr>
          <p:grpSpPr>
            <a:xfrm>
              <a:off x="1455174" y="2300749"/>
              <a:ext cx="2753032" cy="570272"/>
              <a:chOff x="1455174" y="1730477"/>
              <a:chExt cx="2753032" cy="570272"/>
            </a:xfrm>
            <a:grpFill/>
          </p:grpSpPr>
          <p:grpSp>
            <p:nvGrpSpPr>
              <p:cNvPr id="597" name="组合 596">
                <a:extLst>
                  <a:ext uri="{FF2B5EF4-FFF2-40B4-BE49-F238E27FC236}">
                    <a16:creationId xmlns:a16="http://schemas.microsoft.com/office/drawing/2014/main" id="{32A629DC-2BA6-2682-185A-F243FE6FECAC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735" name="组合 734">
                  <a:extLst>
                    <a:ext uri="{FF2B5EF4-FFF2-40B4-BE49-F238E27FC236}">
                      <a16:creationId xmlns:a16="http://schemas.microsoft.com/office/drawing/2014/main" id="{18F04D99-D588-FEC8-759D-8D97FEB63A9B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743" name="组合 742">
                    <a:extLst>
                      <a:ext uri="{FF2B5EF4-FFF2-40B4-BE49-F238E27FC236}">
                        <a16:creationId xmlns:a16="http://schemas.microsoft.com/office/drawing/2014/main" id="{34AC10F7-B3FA-2B6B-3473-3EA103409542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47" name="矩形 746">
                      <a:extLst>
                        <a:ext uri="{FF2B5EF4-FFF2-40B4-BE49-F238E27FC236}">
                          <a16:creationId xmlns:a16="http://schemas.microsoft.com/office/drawing/2014/main" id="{0288EF10-BC81-E5E7-A9DF-765840D27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8" name="矩形 747">
                      <a:extLst>
                        <a:ext uri="{FF2B5EF4-FFF2-40B4-BE49-F238E27FC236}">
                          <a16:creationId xmlns:a16="http://schemas.microsoft.com/office/drawing/2014/main" id="{F80A303D-A010-4A9D-C637-7A5B88C07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44" name="组合 743">
                    <a:extLst>
                      <a:ext uri="{FF2B5EF4-FFF2-40B4-BE49-F238E27FC236}">
                        <a16:creationId xmlns:a16="http://schemas.microsoft.com/office/drawing/2014/main" id="{07D354F3-8FF7-BA86-D808-E0FCF88579FE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45" name="矩形 744">
                      <a:extLst>
                        <a:ext uri="{FF2B5EF4-FFF2-40B4-BE49-F238E27FC236}">
                          <a16:creationId xmlns:a16="http://schemas.microsoft.com/office/drawing/2014/main" id="{40C85C44-B9A4-2FBC-CCFA-9A0BAACC7A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6" name="矩形 745">
                      <a:extLst>
                        <a:ext uri="{FF2B5EF4-FFF2-40B4-BE49-F238E27FC236}">
                          <a16:creationId xmlns:a16="http://schemas.microsoft.com/office/drawing/2014/main" id="{25875167-6542-AB7E-CF1F-1D7D3914E5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36" name="组合 735">
                  <a:extLst>
                    <a:ext uri="{FF2B5EF4-FFF2-40B4-BE49-F238E27FC236}">
                      <a16:creationId xmlns:a16="http://schemas.microsoft.com/office/drawing/2014/main" id="{360808ED-F755-9410-5D16-AE4A5D3D64BF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737" name="组合 736">
                    <a:extLst>
                      <a:ext uri="{FF2B5EF4-FFF2-40B4-BE49-F238E27FC236}">
                        <a16:creationId xmlns:a16="http://schemas.microsoft.com/office/drawing/2014/main" id="{FB348763-892A-047A-7D4D-D31C8B4CC6C2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41" name="矩形 740">
                      <a:extLst>
                        <a:ext uri="{FF2B5EF4-FFF2-40B4-BE49-F238E27FC236}">
                          <a16:creationId xmlns:a16="http://schemas.microsoft.com/office/drawing/2014/main" id="{4904A4AE-A377-328F-A1DF-606811800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2" name="矩形 741">
                      <a:extLst>
                        <a:ext uri="{FF2B5EF4-FFF2-40B4-BE49-F238E27FC236}">
                          <a16:creationId xmlns:a16="http://schemas.microsoft.com/office/drawing/2014/main" id="{66496B29-24C5-6131-6A7B-86F12835A3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8" name="组合 737">
                    <a:extLst>
                      <a:ext uri="{FF2B5EF4-FFF2-40B4-BE49-F238E27FC236}">
                        <a16:creationId xmlns:a16="http://schemas.microsoft.com/office/drawing/2014/main" id="{69EDC8AB-F78C-F496-915F-B75F14554AFD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39" name="矩形 738">
                      <a:extLst>
                        <a:ext uri="{FF2B5EF4-FFF2-40B4-BE49-F238E27FC236}">
                          <a16:creationId xmlns:a16="http://schemas.microsoft.com/office/drawing/2014/main" id="{BC278E73-2F07-EEA0-2FC4-480BB9751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0" name="矩形 739">
                      <a:extLst>
                        <a:ext uri="{FF2B5EF4-FFF2-40B4-BE49-F238E27FC236}">
                          <a16:creationId xmlns:a16="http://schemas.microsoft.com/office/drawing/2014/main" id="{9144F59D-0324-C259-6B6A-5BDD432C74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20" name="组合 719">
                <a:extLst>
                  <a:ext uri="{FF2B5EF4-FFF2-40B4-BE49-F238E27FC236}">
                    <a16:creationId xmlns:a16="http://schemas.microsoft.com/office/drawing/2014/main" id="{02122E49-0D6A-DFE0-363B-46C5BBF10F19}"/>
                  </a:ext>
                </a:extLst>
              </p:cNvPr>
              <p:cNvGrpSpPr/>
              <p:nvPr/>
            </p:nvGrpSpPr>
            <p:grpSpPr>
              <a:xfrm>
                <a:off x="1455174" y="2015613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721" name="组合 720">
                  <a:extLst>
                    <a:ext uri="{FF2B5EF4-FFF2-40B4-BE49-F238E27FC236}">
                      <a16:creationId xmlns:a16="http://schemas.microsoft.com/office/drawing/2014/main" id="{897B4360-7A57-353B-B12C-82FE389CADFB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729" name="组合 728">
                    <a:extLst>
                      <a:ext uri="{FF2B5EF4-FFF2-40B4-BE49-F238E27FC236}">
                        <a16:creationId xmlns:a16="http://schemas.microsoft.com/office/drawing/2014/main" id="{827460C3-BD82-A50A-3BED-657F9D9350C9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33" name="矩形 732">
                      <a:extLst>
                        <a:ext uri="{FF2B5EF4-FFF2-40B4-BE49-F238E27FC236}">
                          <a16:creationId xmlns:a16="http://schemas.microsoft.com/office/drawing/2014/main" id="{8A72A93B-5435-1280-A7FE-7D4BB271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4" name="矩形 733">
                      <a:extLst>
                        <a:ext uri="{FF2B5EF4-FFF2-40B4-BE49-F238E27FC236}">
                          <a16:creationId xmlns:a16="http://schemas.microsoft.com/office/drawing/2014/main" id="{44E38C07-C36B-9EC5-4210-690D73EAC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0" name="组合 729">
                    <a:extLst>
                      <a:ext uri="{FF2B5EF4-FFF2-40B4-BE49-F238E27FC236}">
                        <a16:creationId xmlns:a16="http://schemas.microsoft.com/office/drawing/2014/main" id="{39ED21E6-535B-E68C-19C9-603F9C86ED64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31" name="矩形 730">
                      <a:extLst>
                        <a:ext uri="{FF2B5EF4-FFF2-40B4-BE49-F238E27FC236}">
                          <a16:creationId xmlns:a16="http://schemas.microsoft.com/office/drawing/2014/main" id="{57D712D1-D880-08BE-C6F6-D4B9F06C9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2" name="矩形 731">
                      <a:extLst>
                        <a:ext uri="{FF2B5EF4-FFF2-40B4-BE49-F238E27FC236}">
                          <a16:creationId xmlns:a16="http://schemas.microsoft.com/office/drawing/2014/main" id="{470458E3-B378-F7BA-7F87-7DB17D7A6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22" name="组合 721">
                  <a:extLst>
                    <a:ext uri="{FF2B5EF4-FFF2-40B4-BE49-F238E27FC236}">
                      <a16:creationId xmlns:a16="http://schemas.microsoft.com/office/drawing/2014/main" id="{075305FD-A51A-1F54-75E2-A44383DE2684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723" name="组合 722">
                    <a:extLst>
                      <a:ext uri="{FF2B5EF4-FFF2-40B4-BE49-F238E27FC236}">
                        <a16:creationId xmlns:a16="http://schemas.microsoft.com/office/drawing/2014/main" id="{3B55E91B-B6C7-4D97-920B-7A5DFC7816F5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27" name="矩形 726">
                      <a:extLst>
                        <a:ext uri="{FF2B5EF4-FFF2-40B4-BE49-F238E27FC236}">
                          <a16:creationId xmlns:a16="http://schemas.microsoft.com/office/drawing/2014/main" id="{F31D4EF3-03C3-AB4E-E313-1A19A9570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8" name="矩形 727">
                      <a:extLst>
                        <a:ext uri="{FF2B5EF4-FFF2-40B4-BE49-F238E27FC236}">
                          <a16:creationId xmlns:a16="http://schemas.microsoft.com/office/drawing/2014/main" id="{83850D2A-08BD-402A-2FA4-7122975ED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4" name="组合 723">
                    <a:extLst>
                      <a:ext uri="{FF2B5EF4-FFF2-40B4-BE49-F238E27FC236}">
                        <a16:creationId xmlns:a16="http://schemas.microsoft.com/office/drawing/2014/main" id="{F11FE5AE-9446-D183-4BCC-7408F1034B6F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25" name="矩形 724">
                      <a:extLst>
                        <a:ext uri="{FF2B5EF4-FFF2-40B4-BE49-F238E27FC236}">
                          <a16:creationId xmlns:a16="http://schemas.microsoft.com/office/drawing/2014/main" id="{FC5255B9-4544-0AD3-C2A0-C8BA3F5D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6" name="矩形 725">
                      <a:extLst>
                        <a:ext uri="{FF2B5EF4-FFF2-40B4-BE49-F238E27FC236}">
                          <a16:creationId xmlns:a16="http://schemas.microsoft.com/office/drawing/2014/main" id="{281AC4F4-CDBB-AB16-A1E9-AE6D09BBC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grpSp>
        <p:nvGrpSpPr>
          <p:cNvPr id="896" name="组合 895">
            <a:extLst>
              <a:ext uri="{FF2B5EF4-FFF2-40B4-BE49-F238E27FC236}">
                <a16:creationId xmlns:a16="http://schemas.microsoft.com/office/drawing/2014/main" id="{98A4F829-C922-21E2-9925-53FE5DDD6992}"/>
              </a:ext>
            </a:extLst>
          </p:cNvPr>
          <p:cNvGrpSpPr/>
          <p:nvPr/>
        </p:nvGrpSpPr>
        <p:grpSpPr>
          <a:xfrm>
            <a:off x="1369141" y="4536759"/>
            <a:ext cx="3416709" cy="1411757"/>
            <a:chOff x="1455174" y="1730477"/>
            <a:chExt cx="2753032" cy="1140544"/>
          </a:xfrm>
          <a:solidFill>
            <a:schemeClr val="bg1"/>
          </a:solidFill>
        </p:grpSpPr>
        <p:grpSp>
          <p:nvGrpSpPr>
            <p:cNvPr id="897" name="组合 896">
              <a:extLst>
                <a:ext uri="{FF2B5EF4-FFF2-40B4-BE49-F238E27FC236}">
                  <a16:creationId xmlns:a16="http://schemas.microsoft.com/office/drawing/2014/main" id="{2163C14C-76FC-A3BB-CCFF-FB221D2A5647}"/>
                </a:ext>
              </a:extLst>
            </p:cNvPr>
            <p:cNvGrpSpPr/>
            <p:nvPr/>
          </p:nvGrpSpPr>
          <p:grpSpPr>
            <a:xfrm>
              <a:off x="1455174" y="1730477"/>
              <a:ext cx="2753032" cy="570272"/>
              <a:chOff x="1455174" y="1730477"/>
              <a:chExt cx="2753032" cy="570272"/>
            </a:xfrm>
            <a:grpFill/>
          </p:grpSpPr>
          <p:grpSp>
            <p:nvGrpSpPr>
              <p:cNvPr id="933" name="组合 932">
                <a:extLst>
                  <a:ext uri="{FF2B5EF4-FFF2-40B4-BE49-F238E27FC236}">
                    <a16:creationId xmlns:a16="http://schemas.microsoft.com/office/drawing/2014/main" id="{78541DD0-7256-74AB-E687-33E50521F9CA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949" name="组合 948">
                  <a:extLst>
                    <a:ext uri="{FF2B5EF4-FFF2-40B4-BE49-F238E27FC236}">
                      <a16:creationId xmlns:a16="http://schemas.microsoft.com/office/drawing/2014/main" id="{A240406C-7818-5403-8012-8172EAC7FE0E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57" name="组合 956">
                    <a:extLst>
                      <a:ext uri="{FF2B5EF4-FFF2-40B4-BE49-F238E27FC236}">
                        <a16:creationId xmlns:a16="http://schemas.microsoft.com/office/drawing/2014/main" id="{43718623-37B7-E4A0-0637-19EA4DFE1F0F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589" name="矩形 588">
                      <a:extLst>
                        <a:ext uri="{FF2B5EF4-FFF2-40B4-BE49-F238E27FC236}">
                          <a16:creationId xmlns:a16="http://schemas.microsoft.com/office/drawing/2014/main" id="{19B000DF-7E1A-1A31-27EE-C41DC749E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0" name="矩形 589">
                      <a:extLst>
                        <a:ext uri="{FF2B5EF4-FFF2-40B4-BE49-F238E27FC236}">
                          <a16:creationId xmlns:a16="http://schemas.microsoft.com/office/drawing/2014/main" id="{5B559224-E4CB-8DEE-A4B1-37F7ABC0B1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58" name="组合 957">
                    <a:extLst>
                      <a:ext uri="{FF2B5EF4-FFF2-40B4-BE49-F238E27FC236}">
                        <a16:creationId xmlns:a16="http://schemas.microsoft.com/office/drawing/2014/main" id="{4C43A615-E773-5DFB-FDA4-001CFABC27F2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59" name="矩形 958">
                      <a:extLst>
                        <a:ext uri="{FF2B5EF4-FFF2-40B4-BE49-F238E27FC236}">
                          <a16:creationId xmlns:a16="http://schemas.microsoft.com/office/drawing/2014/main" id="{CD032E39-CBA1-16C3-4C0F-FB92F5DFF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8" name="矩形 587">
                      <a:extLst>
                        <a:ext uri="{FF2B5EF4-FFF2-40B4-BE49-F238E27FC236}">
                          <a16:creationId xmlns:a16="http://schemas.microsoft.com/office/drawing/2014/main" id="{504CE0A6-8843-F8A6-6978-098F3A0EA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50" name="组合 949">
                  <a:extLst>
                    <a:ext uri="{FF2B5EF4-FFF2-40B4-BE49-F238E27FC236}">
                      <a16:creationId xmlns:a16="http://schemas.microsoft.com/office/drawing/2014/main" id="{DCB5DA6A-8A98-08F3-1119-198AA19FDC22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51" name="组合 950">
                    <a:extLst>
                      <a:ext uri="{FF2B5EF4-FFF2-40B4-BE49-F238E27FC236}">
                        <a16:creationId xmlns:a16="http://schemas.microsoft.com/office/drawing/2014/main" id="{D9362349-231D-5A24-3F19-8FB0F531C349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55" name="矩形 954">
                      <a:extLst>
                        <a:ext uri="{FF2B5EF4-FFF2-40B4-BE49-F238E27FC236}">
                          <a16:creationId xmlns:a16="http://schemas.microsoft.com/office/drawing/2014/main" id="{534C08E9-4CA3-370E-3589-D7E271B48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6" name="矩形 955">
                      <a:extLst>
                        <a:ext uri="{FF2B5EF4-FFF2-40B4-BE49-F238E27FC236}">
                          <a16:creationId xmlns:a16="http://schemas.microsoft.com/office/drawing/2014/main" id="{4860B6D8-11CE-0371-B06F-DA90521554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52" name="组合 951">
                    <a:extLst>
                      <a:ext uri="{FF2B5EF4-FFF2-40B4-BE49-F238E27FC236}">
                        <a16:creationId xmlns:a16="http://schemas.microsoft.com/office/drawing/2014/main" id="{E73866EE-3DFB-367C-F728-575ECFE080F6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53" name="矩形 952">
                      <a:extLst>
                        <a:ext uri="{FF2B5EF4-FFF2-40B4-BE49-F238E27FC236}">
                          <a16:creationId xmlns:a16="http://schemas.microsoft.com/office/drawing/2014/main" id="{A062488C-6F55-1381-EF65-CECB1FF82A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4" name="矩形 953">
                      <a:extLst>
                        <a:ext uri="{FF2B5EF4-FFF2-40B4-BE49-F238E27FC236}">
                          <a16:creationId xmlns:a16="http://schemas.microsoft.com/office/drawing/2014/main" id="{E1E21FA0-AC04-1EEB-F2E3-4F739AC13F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934" name="组合 933">
                <a:extLst>
                  <a:ext uri="{FF2B5EF4-FFF2-40B4-BE49-F238E27FC236}">
                    <a16:creationId xmlns:a16="http://schemas.microsoft.com/office/drawing/2014/main" id="{ADF249F2-1B3F-D3ED-AECC-BCFB6953BC1C}"/>
                  </a:ext>
                </a:extLst>
              </p:cNvPr>
              <p:cNvGrpSpPr/>
              <p:nvPr/>
            </p:nvGrpSpPr>
            <p:grpSpPr>
              <a:xfrm>
                <a:off x="1455174" y="2015613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935" name="组合 934">
                  <a:extLst>
                    <a:ext uri="{FF2B5EF4-FFF2-40B4-BE49-F238E27FC236}">
                      <a16:creationId xmlns:a16="http://schemas.microsoft.com/office/drawing/2014/main" id="{F8EEE479-4D09-977F-A7ED-DC85FA9B6CBB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43" name="组合 942">
                    <a:extLst>
                      <a:ext uri="{FF2B5EF4-FFF2-40B4-BE49-F238E27FC236}">
                        <a16:creationId xmlns:a16="http://schemas.microsoft.com/office/drawing/2014/main" id="{C82B7CF6-DDC8-64AE-E068-11BABF97A634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47" name="矩形 946">
                      <a:extLst>
                        <a:ext uri="{FF2B5EF4-FFF2-40B4-BE49-F238E27FC236}">
                          <a16:creationId xmlns:a16="http://schemas.microsoft.com/office/drawing/2014/main" id="{39FF4019-95CC-EAF3-3B78-629C1E3FC3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8" name="矩形 947">
                      <a:extLst>
                        <a:ext uri="{FF2B5EF4-FFF2-40B4-BE49-F238E27FC236}">
                          <a16:creationId xmlns:a16="http://schemas.microsoft.com/office/drawing/2014/main" id="{71B05392-56C5-5BDE-BB91-32058435D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44" name="组合 943">
                    <a:extLst>
                      <a:ext uri="{FF2B5EF4-FFF2-40B4-BE49-F238E27FC236}">
                        <a16:creationId xmlns:a16="http://schemas.microsoft.com/office/drawing/2014/main" id="{65EB944C-6286-48C7-C7F8-FD118DF78ADC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45" name="矩形 944">
                      <a:extLst>
                        <a:ext uri="{FF2B5EF4-FFF2-40B4-BE49-F238E27FC236}">
                          <a16:creationId xmlns:a16="http://schemas.microsoft.com/office/drawing/2014/main" id="{08BCFB2C-B187-ED12-BED6-8AC4A8380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6" name="矩形 945">
                      <a:extLst>
                        <a:ext uri="{FF2B5EF4-FFF2-40B4-BE49-F238E27FC236}">
                          <a16:creationId xmlns:a16="http://schemas.microsoft.com/office/drawing/2014/main" id="{0C0A42BC-4B39-7194-0C5E-D9F930EB35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36" name="组合 935">
                  <a:extLst>
                    <a:ext uri="{FF2B5EF4-FFF2-40B4-BE49-F238E27FC236}">
                      <a16:creationId xmlns:a16="http://schemas.microsoft.com/office/drawing/2014/main" id="{65224913-CDC0-4902-269B-C1074C87E9BE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37" name="组合 936">
                    <a:extLst>
                      <a:ext uri="{FF2B5EF4-FFF2-40B4-BE49-F238E27FC236}">
                        <a16:creationId xmlns:a16="http://schemas.microsoft.com/office/drawing/2014/main" id="{0CE16571-0775-BD9B-8195-6995D565ECE6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41" name="矩形 940">
                      <a:extLst>
                        <a:ext uri="{FF2B5EF4-FFF2-40B4-BE49-F238E27FC236}">
                          <a16:creationId xmlns:a16="http://schemas.microsoft.com/office/drawing/2014/main" id="{8D934CA8-3B6C-ADDD-AE6E-6982524D0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2" name="矩形 941">
                      <a:extLst>
                        <a:ext uri="{FF2B5EF4-FFF2-40B4-BE49-F238E27FC236}">
                          <a16:creationId xmlns:a16="http://schemas.microsoft.com/office/drawing/2014/main" id="{4C983AE8-3E36-9121-491E-C697B0763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38" name="组合 937">
                    <a:extLst>
                      <a:ext uri="{FF2B5EF4-FFF2-40B4-BE49-F238E27FC236}">
                        <a16:creationId xmlns:a16="http://schemas.microsoft.com/office/drawing/2014/main" id="{A2C50761-23A7-BFEF-D6B0-0A854F18AD72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39" name="矩形 938">
                      <a:extLst>
                        <a:ext uri="{FF2B5EF4-FFF2-40B4-BE49-F238E27FC236}">
                          <a16:creationId xmlns:a16="http://schemas.microsoft.com/office/drawing/2014/main" id="{C9FDF47D-EECD-5C1E-BFA6-3FA0F5B2C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0" name="矩形 939">
                      <a:extLst>
                        <a:ext uri="{FF2B5EF4-FFF2-40B4-BE49-F238E27FC236}">
                          <a16:creationId xmlns:a16="http://schemas.microsoft.com/office/drawing/2014/main" id="{2115A3BB-599F-0389-8F50-549C035C49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898" name="组合 897">
              <a:extLst>
                <a:ext uri="{FF2B5EF4-FFF2-40B4-BE49-F238E27FC236}">
                  <a16:creationId xmlns:a16="http://schemas.microsoft.com/office/drawing/2014/main" id="{B766BDD6-EF96-E276-1B57-F3ADA30794F7}"/>
                </a:ext>
              </a:extLst>
            </p:cNvPr>
            <p:cNvGrpSpPr/>
            <p:nvPr/>
          </p:nvGrpSpPr>
          <p:grpSpPr>
            <a:xfrm>
              <a:off x="1455174" y="2300749"/>
              <a:ext cx="2753032" cy="570272"/>
              <a:chOff x="1455174" y="1730477"/>
              <a:chExt cx="2753032" cy="570272"/>
            </a:xfrm>
            <a:grpFill/>
          </p:grpSpPr>
          <p:grpSp>
            <p:nvGrpSpPr>
              <p:cNvPr id="899" name="组合 898">
                <a:extLst>
                  <a:ext uri="{FF2B5EF4-FFF2-40B4-BE49-F238E27FC236}">
                    <a16:creationId xmlns:a16="http://schemas.microsoft.com/office/drawing/2014/main" id="{60801D82-82AE-B943-1217-AB40C381E42D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919" name="组合 918">
                  <a:extLst>
                    <a:ext uri="{FF2B5EF4-FFF2-40B4-BE49-F238E27FC236}">
                      <a16:creationId xmlns:a16="http://schemas.microsoft.com/office/drawing/2014/main" id="{E90D4AC0-12F9-C7DE-9F89-DE0CCBC9D0F5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27" name="组合 926">
                    <a:extLst>
                      <a:ext uri="{FF2B5EF4-FFF2-40B4-BE49-F238E27FC236}">
                        <a16:creationId xmlns:a16="http://schemas.microsoft.com/office/drawing/2014/main" id="{BB014F05-35C7-A1A9-C08C-EA59E67D69F6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31" name="矩形 930">
                      <a:extLst>
                        <a:ext uri="{FF2B5EF4-FFF2-40B4-BE49-F238E27FC236}">
                          <a16:creationId xmlns:a16="http://schemas.microsoft.com/office/drawing/2014/main" id="{BC434B5A-4340-B385-7E6F-4275EAA857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2" name="矩形 931">
                      <a:extLst>
                        <a:ext uri="{FF2B5EF4-FFF2-40B4-BE49-F238E27FC236}">
                          <a16:creationId xmlns:a16="http://schemas.microsoft.com/office/drawing/2014/main" id="{AF210143-79BD-34D5-FEC8-E25F6648B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8" name="组合 927">
                    <a:extLst>
                      <a:ext uri="{FF2B5EF4-FFF2-40B4-BE49-F238E27FC236}">
                        <a16:creationId xmlns:a16="http://schemas.microsoft.com/office/drawing/2014/main" id="{E055332F-DEA5-7234-FC38-D8C6072C8D7A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29" name="矩形 928">
                      <a:extLst>
                        <a:ext uri="{FF2B5EF4-FFF2-40B4-BE49-F238E27FC236}">
                          <a16:creationId xmlns:a16="http://schemas.microsoft.com/office/drawing/2014/main" id="{EB2E0E81-ED34-3BE0-404B-B7A04C9573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0" name="矩形 929">
                      <a:extLst>
                        <a:ext uri="{FF2B5EF4-FFF2-40B4-BE49-F238E27FC236}">
                          <a16:creationId xmlns:a16="http://schemas.microsoft.com/office/drawing/2014/main" id="{27FFD007-9A0F-BAA3-9025-1580E19B5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20" name="组合 919">
                  <a:extLst>
                    <a:ext uri="{FF2B5EF4-FFF2-40B4-BE49-F238E27FC236}">
                      <a16:creationId xmlns:a16="http://schemas.microsoft.com/office/drawing/2014/main" id="{97F9FAD8-0683-F483-6518-CE3A010E6E8A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21" name="组合 920">
                    <a:extLst>
                      <a:ext uri="{FF2B5EF4-FFF2-40B4-BE49-F238E27FC236}">
                        <a16:creationId xmlns:a16="http://schemas.microsoft.com/office/drawing/2014/main" id="{A3739352-4991-C5D8-3D28-A018F2F0ED32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25" name="矩形 924">
                      <a:extLst>
                        <a:ext uri="{FF2B5EF4-FFF2-40B4-BE49-F238E27FC236}">
                          <a16:creationId xmlns:a16="http://schemas.microsoft.com/office/drawing/2014/main" id="{92E95D2C-19DB-B6A5-3F3C-41FC1F699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6" name="矩形 925">
                      <a:extLst>
                        <a:ext uri="{FF2B5EF4-FFF2-40B4-BE49-F238E27FC236}">
                          <a16:creationId xmlns:a16="http://schemas.microsoft.com/office/drawing/2014/main" id="{6A5BCC3B-100A-2A44-288D-7EAD010D86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22" name="组合 921">
                    <a:extLst>
                      <a:ext uri="{FF2B5EF4-FFF2-40B4-BE49-F238E27FC236}">
                        <a16:creationId xmlns:a16="http://schemas.microsoft.com/office/drawing/2014/main" id="{3EE828DA-3195-569F-C537-84A986126BCF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23" name="矩形 922">
                      <a:extLst>
                        <a:ext uri="{FF2B5EF4-FFF2-40B4-BE49-F238E27FC236}">
                          <a16:creationId xmlns:a16="http://schemas.microsoft.com/office/drawing/2014/main" id="{C627C074-9854-D544-85A7-786144F6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4" name="矩形 923">
                      <a:extLst>
                        <a:ext uri="{FF2B5EF4-FFF2-40B4-BE49-F238E27FC236}">
                          <a16:creationId xmlns:a16="http://schemas.microsoft.com/office/drawing/2014/main" id="{9A60EE89-61AB-76F9-0A52-6E8F4805E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900" name="组合 899">
                <a:extLst>
                  <a:ext uri="{FF2B5EF4-FFF2-40B4-BE49-F238E27FC236}">
                    <a16:creationId xmlns:a16="http://schemas.microsoft.com/office/drawing/2014/main" id="{FA1D77B4-3148-A8D5-6E69-9E77583B456B}"/>
                  </a:ext>
                </a:extLst>
              </p:cNvPr>
              <p:cNvGrpSpPr/>
              <p:nvPr/>
            </p:nvGrpSpPr>
            <p:grpSpPr>
              <a:xfrm>
                <a:off x="1455174" y="2015613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901" name="组合 900">
                  <a:extLst>
                    <a:ext uri="{FF2B5EF4-FFF2-40B4-BE49-F238E27FC236}">
                      <a16:creationId xmlns:a16="http://schemas.microsoft.com/office/drawing/2014/main" id="{F1856BB1-A276-FC6B-01E8-9CD837E75FA2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09" name="组合 908">
                    <a:extLst>
                      <a:ext uri="{FF2B5EF4-FFF2-40B4-BE49-F238E27FC236}">
                        <a16:creationId xmlns:a16="http://schemas.microsoft.com/office/drawing/2014/main" id="{1E472240-E2B8-335F-91BC-1E736338C392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17" name="矩形 916">
                      <a:extLst>
                        <a:ext uri="{FF2B5EF4-FFF2-40B4-BE49-F238E27FC236}">
                          <a16:creationId xmlns:a16="http://schemas.microsoft.com/office/drawing/2014/main" id="{E7D680EF-CB40-5174-8D4A-4463249778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8" name="矩形 917">
                      <a:extLst>
                        <a:ext uri="{FF2B5EF4-FFF2-40B4-BE49-F238E27FC236}">
                          <a16:creationId xmlns:a16="http://schemas.microsoft.com/office/drawing/2014/main" id="{0857FBB6-1BAF-0666-0507-8F674D5E3B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14" name="组合 913">
                    <a:extLst>
                      <a:ext uri="{FF2B5EF4-FFF2-40B4-BE49-F238E27FC236}">
                        <a16:creationId xmlns:a16="http://schemas.microsoft.com/office/drawing/2014/main" id="{AAD11D5E-5610-29D0-283F-1EE77C9F6FB6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15" name="矩形 914">
                      <a:extLst>
                        <a:ext uri="{FF2B5EF4-FFF2-40B4-BE49-F238E27FC236}">
                          <a16:creationId xmlns:a16="http://schemas.microsoft.com/office/drawing/2014/main" id="{96B6CBA1-1118-2143-366F-4F9AF696AA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6" name="矩形 915">
                      <a:extLst>
                        <a:ext uri="{FF2B5EF4-FFF2-40B4-BE49-F238E27FC236}">
                          <a16:creationId xmlns:a16="http://schemas.microsoft.com/office/drawing/2014/main" id="{7108A379-07A7-D7F9-3A08-6A69B9DA4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02" name="组合 901">
                  <a:extLst>
                    <a:ext uri="{FF2B5EF4-FFF2-40B4-BE49-F238E27FC236}">
                      <a16:creationId xmlns:a16="http://schemas.microsoft.com/office/drawing/2014/main" id="{DB1480C8-121F-AB41-FE35-B9E645AC85B2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903" name="组合 902">
                    <a:extLst>
                      <a:ext uri="{FF2B5EF4-FFF2-40B4-BE49-F238E27FC236}">
                        <a16:creationId xmlns:a16="http://schemas.microsoft.com/office/drawing/2014/main" id="{629E7A93-4D73-970E-D832-8F128C477EB5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07" name="矩形 906">
                      <a:extLst>
                        <a:ext uri="{FF2B5EF4-FFF2-40B4-BE49-F238E27FC236}">
                          <a16:creationId xmlns:a16="http://schemas.microsoft.com/office/drawing/2014/main" id="{7DB87781-A57E-E6D1-1F61-B15CB75D1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8" name="矩形 907">
                      <a:extLst>
                        <a:ext uri="{FF2B5EF4-FFF2-40B4-BE49-F238E27FC236}">
                          <a16:creationId xmlns:a16="http://schemas.microsoft.com/office/drawing/2014/main" id="{0161405C-20C3-968C-9B68-30773CE89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04" name="组合 903">
                    <a:extLst>
                      <a:ext uri="{FF2B5EF4-FFF2-40B4-BE49-F238E27FC236}">
                        <a16:creationId xmlns:a16="http://schemas.microsoft.com/office/drawing/2014/main" id="{BD6CAFC4-6CEF-58FA-EAEC-91B6FBC1D67E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905" name="矩形 904">
                      <a:extLst>
                        <a:ext uri="{FF2B5EF4-FFF2-40B4-BE49-F238E27FC236}">
                          <a16:creationId xmlns:a16="http://schemas.microsoft.com/office/drawing/2014/main" id="{A324298B-BFDD-501F-0112-57A81D11A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6" name="矩形 905">
                      <a:extLst>
                        <a:ext uri="{FF2B5EF4-FFF2-40B4-BE49-F238E27FC236}">
                          <a16:creationId xmlns:a16="http://schemas.microsoft.com/office/drawing/2014/main" id="{3BBF8F1D-A4D5-7079-BA1D-4E7887C8A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1036" name="矩形 1035">
            <a:extLst>
              <a:ext uri="{FF2B5EF4-FFF2-40B4-BE49-F238E27FC236}">
                <a16:creationId xmlns:a16="http://schemas.microsoft.com/office/drawing/2014/main" id="{DAD8A0CF-06D3-82FC-CB74-939FF259829B}"/>
              </a:ext>
            </a:extLst>
          </p:cNvPr>
          <p:cNvSpPr/>
          <p:nvPr/>
        </p:nvSpPr>
        <p:spPr>
          <a:xfrm>
            <a:off x="1370676" y="2767377"/>
            <a:ext cx="281143" cy="336552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8" name="矩形 1037">
            <a:extLst>
              <a:ext uri="{FF2B5EF4-FFF2-40B4-BE49-F238E27FC236}">
                <a16:creationId xmlns:a16="http://schemas.microsoft.com/office/drawing/2014/main" id="{2DA7A59E-DBE2-8112-0222-8DCA3F7E0F7B}"/>
              </a:ext>
            </a:extLst>
          </p:cNvPr>
          <p:cNvSpPr/>
          <p:nvPr/>
        </p:nvSpPr>
        <p:spPr>
          <a:xfrm>
            <a:off x="1796229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0" name="矩形 1039">
            <a:extLst>
              <a:ext uri="{FF2B5EF4-FFF2-40B4-BE49-F238E27FC236}">
                <a16:creationId xmlns:a16="http://schemas.microsoft.com/office/drawing/2014/main" id="{1EAD0D80-2099-C2B4-3E40-AD02B1417249}"/>
              </a:ext>
            </a:extLst>
          </p:cNvPr>
          <p:cNvSpPr/>
          <p:nvPr/>
        </p:nvSpPr>
        <p:spPr>
          <a:xfrm>
            <a:off x="2650407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9" name="矩形 1038">
            <a:extLst>
              <a:ext uri="{FF2B5EF4-FFF2-40B4-BE49-F238E27FC236}">
                <a16:creationId xmlns:a16="http://schemas.microsoft.com/office/drawing/2014/main" id="{F3317BAA-EB39-7ECA-1612-3D4AE3ACC84E}"/>
              </a:ext>
            </a:extLst>
          </p:cNvPr>
          <p:cNvSpPr/>
          <p:nvPr/>
        </p:nvSpPr>
        <p:spPr>
          <a:xfrm>
            <a:off x="1369141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1" name="矩形 1040">
            <a:extLst>
              <a:ext uri="{FF2B5EF4-FFF2-40B4-BE49-F238E27FC236}">
                <a16:creationId xmlns:a16="http://schemas.microsoft.com/office/drawing/2014/main" id="{98069440-34DE-637D-F574-5E3A54253F54}"/>
              </a:ext>
            </a:extLst>
          </p:cNvPr>
          <p:cNvSpPr/>
          <p:nvPr/>
        </p:nvSpPr>
        <p:spPr>
          <a:xfrm>
            <a:off x="2223318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2" name="矩形 1041">
            <a:extLst>
              <a:ext uri="{FF2B5EF4-FFF2-40B4-BE49-F238E27FC236}">
                <a16:creationId xmlns:a16="http://schemas.microsoft.com/office/drawing/2014/main" id="{0201AFE1-F7AB-9765-66DE-C37E707386F6}"/>
              </a:ext>
            </a:extLst>
          </p:cNvPr>
          <p:cNvSpPr/>
          <p:nvPr/>
        </p:nvSpPr>
        <p:spPr>
          <a:xfrm>
            <a:off x="3504585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3" name="矩形 1042">
            <a:extLst>
              <a:ext uri="{FF2B5EF4-FFF2-40B4-BE49-F238E27FC236}">
                <a16:creationId xmlns:a16="http://schemas.microsoft.com/office/drawing/2014/main" id="{726AC817-B295-B5C5-9B6D-EE0C5A2948E3}"/>
              </a:ext>
            </a:extLst>
          </p:cNvPr>
          <p:cNvSpPr/>
          <p:nvPr/>
        </p:nvSpPr>
        <p:spPr>
          <a:xfrm>
            <a:off x="3077496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4" name="矩形 1043">
            <a:extLst>
              <a:ext uri="{FF2B5EF4-FFF2-40B4-BE49-F238E27FC236}">
                <a16:creationId xmlns:a16="http://schemas.microsoft.com/office/drawing/2014/main" id="{8A76E13A-9B6D-D9D7-0EF1-BB183398EDCE}"/>
              </a:ext>
            </a:extLst>
          </p:cNvPr>
          <p:cNvSpPr/>
          <p:nvPr/>
        </p:nvSpPr>
        <p:spPr>
          <a:xfrm>
            <a:off x="4357534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5" name="矩形 1044">
            <a:extLst>
              <a:ext uri="{FF2B5EF4-FFF2-40B4-BE49-F238E27FC236}">
                <a16:creationId xmlns:a16="http://schemas.microsoft.com/office/drawing/2014/main" id="{3BE08964-3D77-72E0-877D-13A1374D3A4D}"/>
              </a:ext>
            </a:extLst>
          </p:cNvPr>
          <p:cNvSpPr/>
          <p:nvPr/>
        </p:nvSpPr>
        <p:spPr>
          <a:xfrm>
            <a:off x="3930445" y="171324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6" name="矩形 1045">
            <a:extLst>
              <a:ext uri="{FF2B5EF4-FFF2-40B4-BE49-F238E27FC236}">
                <a16:creationId xmlns:a16="http://schemas.microsoft.com/office/drawing/2014/main" id="{D81070FD-1676-D478-593F-51C96DBB30C8}"/>
              </a:ext>
            </a:extLst>
          </p:cNvPr>
          <p:cNvSpPr/>
          <p:nvPr/>
        </p:nvSpPr>
        <p:spPr>
          <a:xfrm>
            <a:off x="1796229" y="207083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7" name="矩形 1046">
            <a:extLst>
              <a:ext uri="{FF2B5EF4-FFF2-40B4-BE49-F238E27FC236}">
                <a16:creationId xmlns:a16="http://schemas.microsoft.com/office/drawing/2014/main" id="{4D95AA0C-937E-37E0-CBE6-07AA1380E86B}"/>
              </a:ext>
            </a:extLst>
          </p:cNvPr>
          <p:cNvSpPr/>
          <p:nvPr/>
        </p:nvSpPr>
        <p:spPr>
          <a:xfrm>
            <a:off x="1369140" y="207208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" name="矩形 1047">
            <a:extLst>
              <a:ext uri="{FF2B5EF4-FFF2-40B4-BE49-F238E27FC236}">
                <a16:creationId xmlns:a16="http://schemas.microsoft.com/office/drawing/2014/main" id="{85EA667D-B350-9C3B-8B7D-2543E275ACD0}"/>
              </a:ext>
            </a:extLst>
          </p:cNvPr>
          <p:cNvSpPr/>
          <p:nvPr/>
        </p:nvSpPr>
        <p:spPr>
          <a:xfrm>
            <a:off x="2650407" y="207083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9" name="矩形 1048">
            <a:extLst>
              <a:ext uri="{FF2B5EF4-FFF2-40B4-BE49-F238E27FC236}">
                <a16:creationId xmlns:a16="http://schemas.microsoft.com/office/drawing/2014/main" id="{85EAF969-8465-BA29-580B-AEA2A93DA6F6}"/>
              </a:ext>
            </a:extLst>
          </p:cNvPr>
          <p:cNvSpPr/>
          <p:nvPr/>
        </p:nvSpPr>
        <p:spPr>
          <a:xfrm>
            <a:off x="2223318" y="207208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0" name="矩形 1049">
            <a:extLst>
              <a:ext uri="{FF2B5EF4-FFF2-40B4-BE49-F238E27FC236}">
                <a16:creationId xmlns:a16="http://schemas.microsoft.com/office/drawing/2014/main" id="{4F48EA22-E341-B64E-1A87-951777164973}"/>
              </a:ext>
            </a:extLst>
          </p:cNvPr>
          <p:cNvSpPr/>
          <p:nvPr/>
        </p:nvSpPr>
        <p:spPr>
          <a:xfrm>
            <a:off x="3504585" y="2071217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1" name="矩形 1050">
            <a:extLst>
              <a:ext uri="{FF2B5EF4-FFF2-40B4-BE49-F238E27FC236}">
                <a16:creationId xmlns:a16="http://schemas.microsoft.com/office/drawing/2014/main" id="{5143800C-1437-DF61-DEBC-D8E0656FD11B}"/>
              </a:ext>
            </a:extLst>
          </p:cNvPr>
          <p:cNvSpPr/>
          <p:nvPr/>
        </p:nvSpPr>
        <p:spPr>
          <a:xfrm>
            <a:off x="3077496" y="207247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2" name="矩形 1051">
            <a:extLst>
              <a:ext uri="{FF2B5EF4-FFF2-40B4-BE49-F238E27FC236}">
                <a16:creationId xmlns:a16="http://schemas.microsoft.com/office/drawing/2014/main" id="{E66DD54A-EAD1-288B-38D2-4200F2B6DF8B}"/>
              </a:ext>
            </a:extLst>
          </p:cNvPr>
          <p:cNvSpPr/>
          <p:nvPr/>
        </p:nvSpPr>
        <p:spPr>
          <a:xfrm>
            <a:off x="4357534" y="2071216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3" name="矩形 1052">
            <a:extLst>
              <a:ext uri="{FF2B5EF4-FFF2-40B4-BE49-F238E27FC236}">
                <a16:creationId xmlns:a16="http://schemas.microsoft.com/office/drawing/2014/main" id="{0F63A224-7669-5F66-2EEB-A9EE80F2B00F}"/>
              </a:ext>
            </a:extLst>
          </p:cNvPr>
          <p:cNvSpPr/>
          <p:nvPr/>
        </p:nvSpPr>
        <p:spPr>
          <a:xfrm>
            <a:off x="3930445" y="2072470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4" name="矩形 1053">
            <a:extLst>
              <a:ext uri="{FF2B5EF4-FFF2-40B4-BE49-F238E27FC236}">
                <a16:creationId xmlns:a16="http://schemas.microsoft.com/office/drawing/2014/main" id="{2FD582B0-E36D-AA0C-C714-482B23F12EAF}"/>
              </a:ext>
            </a:extLst>
          </p:cNvPr>
          <p:cNvSpPr/>
          <p:nvPr/>
        </p:nvSpPr>
        <p:spPr>
          <a:xfrm>
            <a:off x="1796229" y="241356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5" name="矩形 1054">
            <a:extLst>
              <a:ext uri="{FF2B5EF4-FFF2-40B4-BE49-F238E27FC236}">
                <a16:creationId xmlns:a16="http://schemas.microsoft.com/office/drawing/2014/main" id="{2D3030EB-1A71-DFEC-8E5F-A7751776C547}"/>
              </a:ext>
            </a:extLst>
          </p:cNvPr>
          <p:cNvSpPr/>
          <p:nvPr/>
        </p:nvSpPr>
        <p:spPr>
          <a:xfrm>
            <a:off x="1369140" y="241481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6" name="矩形 1055">
            <a:extLst>
              <a:ext uri="{FF2B5EF4-FFF2-40B4-BE49-F238E27FC236}">
                <a16:creationId xmlns:a16="http://schemas.microsoft.com/office/drawing/2014/main" id="{3C0D9BD7-C232-156E-EBF6-047AE5D5CD9E}"/>
              </a:ext>
            </a:extLst>
          </p:cNvPr>
          <p:cNvSpPr/>
          <p:nvPr/>
        </p:nvSpPr>
        <p:spPr>
          <a:xfrm>
            <a:off x="2650407" y="241356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7" name="矩形 1056">
            <a:extLst>
              <a:ext uri="{FF2B5EF4-FFF2-40B4-BE49-F238E27FC236}">
                <a16:creationId xmlns:a16="http://schemas.microsoft.com/office/drawing/2014/main" id="{6E1AD942-B29C-3BD6-5F2E-135329AFC6D2}"/>
              </a:ext>
            </a:extLst>
          </p:cNvPr>
          <p:cNvSpPr/>
          <p:nvPr/>
        </p:nvSpPr>
        <p:spPr>
          <a:xfrm>
            <a:off x="2223318" y="241481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8" name="矩形 1057">
            <a:extLst>
              <a:ext uri="{FF2B5EF4-FFF2-40B4-BE49-F238E27FC236}">
                <a16:creationId xmlns:a16="http://schemas.microsoft.com/office/drawing/2014/main" id="{7DFFB198-A41B-6245-3DAE-67E324855589}"/>
              </a:ext>
            </a:extLst>
          </p:cNvPr>
          <p:cNvSpPr/>
          <p:nvPr/>
        </p:nvSpPr>
        <p:spPr>
          <a:xfrm>
            <a:off x="3504585" y="2413947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9" name="矩形 1058">
            <a:extLst>
              <a:ext uri="{FF2B5EF4-FFF2-40B4-BE49-F238E27FC236}">
                <a16:creationId xmlns:a16="http://schemas.microsoft.com/office/drawing/2014/main" id="{81AE1EE4-434F-AAB6-DBB9-0FB2D382347A}"/>
              </a:ext>
            </a:extLst>
          </p:cNvPr>
          <p:cNvSpPr/>
          <p:nvPr/>
        </p:nvSpPr>
        <p:spPr>
          <a:xfrm>
            <a:off x="3077496" y="241520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0" name="矩形 1059">
            <a:extLst>
              <a:ext uri="{FF2B5EF4-FFF2-40B4-BE49-F238E27FC236}">
                <a16:creationId xmlns:a16="http://schemas.microsoft.com/office/drawing/2014/main" id="{E0DEA52D-C6ED-E4C8-7312-B7DD591A3631}"/>
              </a:ext>
            </a:extLst>
          </p:cNvPr>
          <p:cNvSpPr/>
          <p:nvPr/>
        </p:nvSpPr>
        <p:spPr>
          <a:xfrm>
            <a:off x="4357534" y="2413946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1" name="矩形 1060">
            <a:extLst>
              <a:ext uri="{FF2B5EF4-FFF2-40B4-BE49-F238E27FC236}">
                <a16:creationId xmlns:a16="http://schemas.microsoft.com/office/drawing/2014/main" id="{DC7F44D8-97F4-E7BE-34A6-6C839EC052DD}"/>
              </a:ext>
            </a:extLst>
          </p:cNvPr>
          <p:cNvSpPr/>
          <p:nvPr/>
        </p:nvSpPr>
        <p:spPr>
          <a:xfrm>
            <a:off x="3930445" y="2415200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2" name="文本框 1061">
            <a:extLst>
              <a:ext uri="{FF2B5EF4-FFF2-40B4-BE49-F238E27FC236}">
                <a16:creationId xmlns:a16="http://schemas.microsoft.com/office/drawing/2014/main" id="{0CA198BD-D988-1E92-6B35-29874E2FD8C3}"/>
              </a:ext>
            </a:extLst>
          </p:cNvPr>
          <p:cNvSpPr txBox="1"/>
          <p:nvPr/>
        </p:nvSpPr>
        <p:spPr>
          <a:xfrm>
            <a:off x="2223318" y="5948517"/>
            <a:ext cx="15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Physical Block</a:t>
            </a:r>
            <a:endParaRPr lang="zh-CN" altLang="en-US" dirty="0"/>
          </a:p>
        </p:txBody>
      </p:sp>
      <p:sp>
        <p:nvSpPr>
          <p:cNvPr id="1084" name="矩形 1083">
            <a:extLst>
              <a:ext uri="{FF2B5EF4-FFF2-40B4-BE49-F238E27FC236}">
                <a16:creationId xmlns:a16="http://schemas.microsoft.com/office/drawing/2014/main" id="{59CC326B-9BED-1C9B-C2A3-CC605F5F5975}"/>
              </a:ext>
            </a:extLst>
          </p:cNvPr>
          <p:cNvSpPr/>
          <p:nvPr/>
        </p:nvSpPr>
        <p:spPr>
          <a:xfrm>
            <a:off x="2234382" y="2770184"/>
            <a:ext cx="171756" cy="352800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5" name="矩形 1084">
            <a:extLst>
              <a:ext uri="{FF2B5EF4-FFF2-40B4-BE49-F238E27FC236}">
                <a16:creationId xmlns:a16="http://schemas.microsoft.com/office/drawing/2014/main" id="{25C28484-BBAA-615C-D879-47CFF3168495}"/>
              </a:ext>
            </a:extLst>
          </p:cNvPr>
          <p:cNvSpPr/>
          <p:nvPr/>
        </p:nvSpPr>
        <p:spPr>
          <a:xfrm>
            <a:off x="1795000" y="2767624"/>
            <a:ext cx="427089" cy="35294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7B3A56-FFAF-B544-DBAF-BCED39D549FC}"/>
              </a:ext>
            </a:extLst>
          </p:cNvPr>
          <p:cNvSpPr/>
          <p:nvPr/>
        </p:nvSpPr>
        <p:spPr>
          <a:xfrm>
            <a:off x="1368525" y="2774807"/>
            <a:ext cx="427089" cy="35294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" name="表格 588">
            <a:extLst>
              <a:ext uri="{FF2B5EF4-FFF2-40B4-BE49-F238E27FC236}">
                <a16:creationId xmlns:a16="http://schemas.microsoft.com/office/drawing/2014/main" id="{628D6F55-6AF0-CA17-231C-17E10246B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31367"/>
              </p:ext>
            </p:extLst>
          </p:nvPr>
        </p:nvGraphicFramePr>
        <p:xfrm>
          <a:off x="7049729" y="2529302"/>
          <a:ext cx="4168879" cy="33090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94271">
                  <a:extLst>
                    <a:ext uri="{9D8B030D-6E8A-4147-A177-3AD203B41FA5}">
                      <a16:colId xmlns:a16="http://schemas.microsoft.com/office/drawing/2014/main" val="1882050452"/>
                    </a:ext>
                  </a:extLst>
                </a:gridCol>
                <a:gridCol w="2074608">
                  <a:extLst>
                    <a:ext uri="{9D8B030D-6E8A-4147-A177-3AD203B41FA5}">
                      <a16:colId xmlns:a16="http://schemas.microsoft.com/office/drawing/2014/main" val="3430346520"/>
                    </a:ext>
                  </a:extLst>
                </a:gridCol>
              </a:tblGrid>
              <a:tr h="377631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xxxx1</a:t>
                      </a:r>
                      <a:endParaRPr lang="zh-CN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x:xx:xxxx:0</a:t>
                      </a:r>
                      <a:endParaRPr lang="zh-CN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45276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xxxx2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x:xx:xxxx:1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19971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xxxx3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x:xx:xxxx:2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06595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xxxx4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x:xx:xxxx:3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12483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xxxx5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x:xx:xxxx:4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736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xxxx6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x:xx:xxxx:5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33538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xxxx7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x:xx:xxxx:6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92"/>
                  </a:ext>
                </a:extLst>
              </a:tr>
              <a:tr h="41877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xxxx8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x:xx:xxxx:Y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53196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4948A6C-F3AF-A684-5A75-62BD5AEB1254}"/>
              </a:ext>
            </a:extLst>
          </p:cNvPr>
          <p:cNvCxnSpPr>
            <a:cxnSpLocks/>
          </p:cNvCxnSpPr>
          <p:nvPr/>
        </p:nvCxnSpPr>
        <p:spPr>
          <a:xfrm flipV="1">
            <a:off x="2008544" y="3127747"/>
            <a:ext cx="0" cy="542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EE9A242-E502-3729-5316-6AF038961062}"/>
              </a:ext>
            </a:extLst>
          </p:cNvPr>
          <p:cNvCxnSpPr>
            <a:cxnSpLocks/>
          </p:cNvCxnSpPr>
          <p:nvPr/>
        </p:nvCxnSpPr>
        <p:spPr>
          <a:xfrm>
            <a:off x="2008544" y="3654412"/>
            <a:ext cx="3944581" cy="12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4754E1C-4E8D-61B4-E92A-710A99AB74D5}"/>
              </a:ext>
            </a:extLst>
          </p:cNvPr>
          <p:cNvCxnSpPr>
            <a:cxnSpLocks/>
          </p:cNvCxnSpPr>
          <p:nvPr/>
        </p:nvCxnSpPr>
        <p:spPr>
          <a:xfrm>
            <a:off x="5943600" y="3667125"/>
            <a:ext cx="9525" cy="1928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28BA9EA-D0AF-38DB-9F58-855FAE137A8E}"/>
              </a:ext>
            </a:extLst>
          </p:cNvPr>
          <p:cNvCxnSpPr>
            <a:cxnSpLocks/>
          </p:cNvCxnSpPr>
          <p:nvPr/>
        </p:nvCxnSpPr>
        <p:spPr>
          <a:xfrm>
            <a:off x="5943600" y="5595578"/>
            <a:ext cx="11061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C685815-4A94-3933-571A-48E77CDA07A6}"/>
              </a:ext>
            </a:extLst>
          </p:cNvPr>
          <p:cNvGrpSpPr/>
          <p:nvPr/>
        </p:nvGrpSpPr>
        <p:grpSpPr>
          <a:xfrm>
            <a:off x="956185" y="1182018"/>
            <a:ext cx="8492615" cy="1769259"/>
            <a:chOff x="956185" y="1182018"/>
            <a:chExt cx="8492615" cy="1769259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15F0FA4-CB52-2A75-FDF2-5324C31DE388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973392" y="2951277"/>
              <a:ext cx="39513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136D5E5-02B0-05BC-3DF2-A56D24011C4D}"/>
                </a:ext>
              </a:extLst>
            </p:cNvPr>
            <p:cNvCxnSpPr>
              <a:cxnSpLocks/>
            </p:cNvCxnSpPr>
            <p:nvPr/>
          </p:nvCxnSpPr>
          <p:spPr>
            <a:xfrm>
              <a:off x="972163" y="1366684"/>
              <a:ext cx="0" cy="15845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610CF0-89E6-4B92-9E46-5285839F3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5" y="1369859"/>
              <a:ext cx="5975557" cy="174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16D40F6-0BEF-D94C-02B0-2210BB362A54}"/>
                </a:ext>
              </a:extLst>
            </p:cNvPr>
            <p:cNvSpPr txBox="1"/>
            <p:nvPr/>
          </p:nvSpPr>
          <p:spPr>
            <a:xfrm>
              <a:off x="6906547" y="1182018"/>
              <a:ext cx="2542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Clean &amp; Wear Leveling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60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25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25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-68826"/>
            <a:ext cx="10515600" cy="7620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Cleaning</a:t>
            </a:r>
            <a:endParaRPr lang="ko-Kore-KR" altLang="en-US" sz="3600" b="1" dirty="0"/>
          </a:p>
        </p:txBody>
      </p:sp>
      <p:sp>
        <p:nvSpPr>
          <p:cNvPr id="1071" name="矩形 1070">
            <a:extLst>
              <a:ext uri="{FF2B5EF4-FFF2-40B4-BE49-F238E27FC236}">
                <a16:creationId xmlns:a16="http://schemas.microsoft.com/office/drawing/2014/main" id="{3E026A1F-8816-8877-05DF-9B3FCB51D330}"/>
              </a:ext>
            </a:extLst>
          </p:cNvPr>
          <p:cNvSpPr/>
          <p:nvPr/>
        </p:nvSpPr>
        <p:spPr>
          <a:xfrm>
            <a:off x="1543675" y="2187108"/>
            <a:ext cx="262391" cy="345130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2" name="右大括号 1071">
            <a:extLst>
              <a:ext uri="{FF2B5EF4-FFF2-40B4-BE49-F238E27FC236}">
                <a16:creationId xmlns:a16="http://schemas.microsoft.com/office/drawing/2014/main" id="{BB1807A1-E502-0890-8891-7F03BD20E30D}"/>
              </a:ext>
            </a:extLst>
          </p:cNvPr>
          <p:cNvSpPr/>
          <p:nvPr/>
        </p:nvSpPr>
        <p:spPr>
          <a:xfrm rot="16200000">
            <a:off x="1615295" y="1865841"/>
            <a:ext cx="105610" cy="40742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3" name="文本框 1072">
            <a:extLst>
              <a:ext uri="{FF2B5EF4-FFF2-40B4-BE49-F238E27FC236}">
                <a16:creationId xmlns:a16="http://schemas.microsoft.com/office/drawing/2014/main" id="{22D46686-9C76-C121-5829-0FD8485ADD93}"/>
              </a:ext>
            </a:extLst>
          </p:cNvPr>
          <p:cNvSpPr txBox="1"/>
          <p:nvPr/>
        </p:nvSpPr>
        <p:spPr>
          <a:xfrm>
            <a:off x="1079248" y="1670326"/>
            <a:ext cx="119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Data</a:t>
            </a:r>
            <a:endParaRPr lang="zh-CN" altLang="en-US" dirty="0"/>
          </a:p>
        </p:txBody>
      </p:sp>
      <p:sp>
        <p:nvSpPr>
          <p:cNvPr id="1074" name="文本框 1073">
            <a:extLst>
              <a:ext uri="{FF2B5EF4-FFF2-40B4-BE49-F238E27FC236}">
                <a16:creationId xmlns:a16="http://schemas.microsoft.com/office/drawing/2014/main" id="{4A4972CC-BECA-F6C7-600B-578B3914A07A}"/>
              </a:ext>
            </a:extLst>
          </p:cNvPr>
          <p:cNvSpPr txBox="1"/>
          <p:nvPr/>
        </p:nvSpPr>
        <p:spPr>
          <a:xfrm>
            <a:off x="514350" y="860187"/>
            <a:ext cx="102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The worst case</a:t>
            </a:r>
            <a:endParaRPr lang="zh-CN" altLang="en-US" dirty="0"/>
          </a:p>
        </p:txBody>
      </p:sp>
      <p:sp>
        <p:nvSpPr>
          <p:cNvPr id="1062" name="文本框 1061">
            <a:extLst>
              <a:ext uri="{FF2B5EF4-FFF2-40B4-BE49-F238E27FC236}">
                <a16:creationId xmlns:a16="http://schemas.microsoft.com/office/drawing/2014/main" id="{0CA198BD-D988-1E92-6B35-29874E2FD8C3}"/>
              </a:ext>
            </a:extLst>
          </p:cNvPr>
          <p:cNvSpPr txBox="1"/>
          <p:nvPr/>
        </p:nvSpPr>
        <p:spPr>
          <a:xfrm>
            <a:off x="3994260" y="6142548"/>
            <a:ext cx="252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Physical Block in Plane</a:t>
            </a:r>
            <a:endParaRPr lang="zh-CN" altLang="en-US" dirty="0"/>
          </a:p>
        </p:txBody>
      </p:sp>
      <p:sp>
        <p:nvSpPr>
          <p:cNvPr id="1081" name="矩形 1080">
            <a:extLst>
              <a:ext uri="{FF2B5EF4-FFF2-40B4-BE49-F238E27FC236}">
                <a16:creationId xmlns:a16="http://schemas.microsoft.com/office/drawing/2014/main" id="{85AED33E-7253-FF4A-34C6-47A245003DBF}"/>
              </a:ext>
            </a:extLst>
          </p:cNvPr>
          <p:cNvSpPr/>
          <p:nvPr/>
        </p:nvSpPr>
        <p:spPr>
          <a:xfrm>
            <a:off x="3782344" y="1361733"/>
            <a:ext cx="427089" cy="352800"/>
          </a:xfrm>
          <a:prstGeom prst="rect">
            <a:avLst/>
          </a:prstGeom>
          <a:noFill/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2" name="矩形 1081">
            <a:extLst>
              <a:ext uri="{FF2B5EF4-FFF2-40B4-BE49-F238E27FC236}">
                <a16:creationId xmlns:a16="http://schemas.microsoft.com/office/drawing/2014/main" id="{1B0FE17F-B4F6-3361-B23F-52BB2D934E8C}"/>
              </a:ext>
            </a:extLst>
          </p:cNvPr>
          <p:cNvSpPr/>
          <p:nvPr/>
        </p:nvSpPr>
        <p:spPr>
          <a:xfrm>
            <a:off x="3355255" y="1361733"/>
            <a:ext cx="427089" cy="352939"/>
          </a:xfrm>
          <a:prstGeom prst="rect">
            <a:avLst/>
          </a:prstGeom>
          <a:noFill/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3" name="组合 1082">
            <a:extLst>
              <a:ext uri="{FF2B5EF4-FFF2-40B4-BE49-F238E27FC236}">
                <a16:creationId xmlns:a16="http://schemas.microsoft.com/office/drawing/2014/main" id="{99F51507-EE3F-492D-E945-B3D4120F256A}"/>
              </a:ext>
            </a:extLst>
          </p:cNvPr>
          <p:cNvGrpSpPr/>
          <p:nvPr/>
        </p:nvGrpSpPr>
        <p:grpSpPr>
          <a:xfrm>
            <a:off x="4209432" y="1361733"/>
            <a:ext cx="854178" cy="352939"/>
            <a:chOff x="1455174" y="1730477"/>
            <a:chExt cx="688258" cy="285136"/>
          </a:xfrm>
          <a:solidFill>
            <a:schemeClr val="bg1"/>
          </a:solidFill>
        </p:grpSpPr>
        <p:sp>
          <p:nvSpPr>
            <p:cNvPr id="1086" name="矩形 1085">
              <a:extLst>
                <a:ext uri="{FF2B5EF4-FFF2-40B4-BE49-F238E27FC236}">
                  <a16:creationId xmlns:a16="http://schemas.microsoft.com/office/drawing/2014/main" id="{88F635A3-F4E0-6F96-5B8F-BE5E643C37C3}"/>
                </a:ext>
              </a:extLst>
            </p:cNvPr>
            <p:cNvSpPr/>
            <p:nvPr/>
          </p:nvSpPr>
          <p:spPr>
            <a:xfrm>
              <a:off x="1455174" y="1730477"/>
              <a:ext cx="344129" cy="285136"/>
            </a:xfrm>
            <a:prstGeom prst="rect">
              <a:avLst/>
            </a:prstGeom>
            <a:grpFill/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7" name="矩形 1086">
              <a:extLst>
                <a:ext uri="{FF2B5EF4-FFF2-40B4-BE49-F238E27FC236}">
                  <a16:creationId xmlns:a16="http://schemas.microsoft.com/office/drawing/2014/main" id="{C24CCAC8-1318-2634-2D8D-8CAC590E6204}"/>
                </a:ext>
              </a:extLst>
            </p:cNvPr>
            <p:cNvSpPr/>
            <p:nvPr/>
          </p:nvSpPr>
          <p:spPr>
            <a:xfrm>
              <a:off x="1799303" y="1730477"/>
              <a:ext cx="344129" cy="285136"/>
            </a:xfrm>
            <a:prstGeom prst="rect">
              <a:avLst/>
            </a:prstGeom>
            <a:grpFill/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6" name="组合 575">
            <a:extLst>
              <a:ext uri="{FF2B5EF4-FFF2-40B4-BE49-F238E27FC236}">
                <a16:creationId xmlns:a16="http://schemas.microsoft.com/office/drawing/2014/main" id="{163CE2E2-E2A0-1252-034A-82CECE7438D7}"/>
              </a:ext>
            </a:extLst>
          </p:cNvPr>
          <p:cNvGrpSpPr/>
          <p:nvPr/>
        </p:nvGrpSpPr>
        <p:grpSpPr>
          <a:xfrm>
            <a:off x="5063610" y="1361733"/>
            <a:ext cx="1708355" cy="352939"/>
            <a:chOff x="1455174" y="1730477"/>
            <a:chExt cx="1376516" cy="285136"/>
          </a:xfrm>
          <a:solidFill>
            <a:schemeClr val="bg1"/>
          </a:solidFill>
        </p:grpSpPr>
        <p:grpSp>
          <p:nvGrpSpPr>
            <p:cNvPr id="577" name="组合 576">
              <a:extLst>
                <a:ext uri="{FF2B5EF4-FFF2-40B4-BE49-F238E27FC236}">
                  <a16:creationId xmlns:a16="http://schemas.microsoft.com/office/drawing/2014/main" id="{22430AF2-D714-E0DE-4452-84B8021FCD5F}"/>
                </a:ext>
              </a:extLst>
            </p:cNvPr>
            <p:cNvGrpSpPr/>
            <p:nvPr/>
          </p:nvGrpSpPr>
          <p:grpSpPr>
            <a:xfrm>
              <a:off x="1455174" y="1730477"/>
              <a:ext cx="688258" cy="285136"/>
              <a:chOff x="1455174" y="1730477"/>
              <a:chExt cx="688258" cy="285136"/>
            </a:xfrm>
            <a:grpFill/>
          </p:grpSpPr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600738F6-972C-DDAE-78F4-F6E33AB50EFE}"/>
                  </a:ext>
                </a:extLst>
              </p:cNvPr>
              <p:cNvSpPr/>
              <p:nvPr/>
            </p:nvSpPr>
            <p:spPr>
              <a:xfrm>
                <a:off x="1455174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222FA223-BFEB-C1CA-B6B0-CC06E903E677}"/>
                  </a:ext>
                </a:extLst>
              </p:cNvPr>
              <p:cNvSpPr/>
              <p:nvPr/>
            </p:nvSpPr>
            <p:spPr>
              <a:xfrm>
                <a:off x="1799303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78" name="组合 577">
              <a:extLst>
                <a:ext uri="{FF2B5EF4-FFF2-40B4-BE49-F238E27FC236}">
                  <a16:creationId xmlns:a16="http://schemas.microsoft.com/office/drawing/2014/main" id="{30A9097F-62D0-353A-70A7-C59738A0B838}"/>
                </a:ext>
              </a:extLst>
            </p:cNvPr>
            <p:cNvGrpSpPr/>
            <p:nvPr/>
          </p:nvGrpSpPr>
          <p:grpSpPr>
            <a:xfrm>
              <a:off x="2143432" y="1730477"/>
              <a:ext cx="688258" cy="285136"/>
              <a:chOff x="1455174" y="1730477"/>
              <a:chExt cx="688258" cy="285136"/>
            </a:xfrm>
            <a:grpFill/>
          </p:grpSpPr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61641072-0D48-97BE-6DFE-C7F0B8CEB325}"/>
                  </a:ext>
                </a:extLst>
              </p:cNvPr>
              <p:cNvSpPr/>
              <p:nvPr/>
            </p:nvSpPr>
            <p:spPr>
              <a:xfrm>
                <a:off x="1455174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01AF2DE9-C0F8-D9F1-E128-7EB5CEDE1A51}"/>
                  </a:ext>
                </a:extLst>
              </p:cNvPr>
              <p:cNvSpPr/>
              <p:nvPr/>
            </p:nvSpPr>
            <p:spPr>
              <a:xfrm>
                <a:off x="1799303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83" name="组合 582">
            <a:extLst>
              <a:ext uri="{FF2B5EF4-FFF2-40B4-BE49-F238E27FC236}">
                <a16:creationId xmlns:a16="http://schemas.microsoft.com/office/drawing/2014/main" id="{BA1FCEAE-04CD-09FA-9E31-3283B6F744FB}"/>
              </a:ext>
            </a:extLst>
          </p:cNvPr>
          <p:cNvGrpSpPr/>
          <p:nvPr/>
        </p:nvGrpSpPr>
        <p:grpSpPr>
          <a:xfrm>
            <a:off x="3355255" y="1714672"/>
            <a:ext cx="3416709" cy="352939"/>
            <a:chOff x="1455174" y="1730477"/>
            <a:chExt cx="2753032" cy="285136"/>
          </a:xfrm>
          <a:solidFill>
            <a:schemeClr val="bg1"/>
          </a:solidFill>
        </p:grpSpPr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F21ECC47-B53D-2321-C0BC-9E1C0B8C4173}"/>
                </a:ext>
              </a:extLst>
            </p:cNvPr>
            <p:cNvGrpSpPr/>
            <p:nvPr/>
          </p:nvGrpSpPr>
          <p:grpSpPr>
            <a:xfrm>
              <a:off x="1455174" y="1730477"/>
              <a:ext cx="1376516" cy="285136"/>
              <a:chOff x="1455174" y="1730477"/>
              <a:chExt cx="1376516" cy="285136"/>
            </a:xfrm>
            <a:grpFill/>
          </p:grpSpPr>
          <p:grpSp>
            <p:nvGrpSpPr>
              <p:cNvPr id="598" name="组合 597">
                <a:extLst>
                  <a:ext uri="{FF2B5EF4-FFF2-40B4-BE49-F238E27FC236}">
                    <a16:creationId xmlns:a16="http://schemas.microsoft.com/office/drawing/2014/main" id="{F615D30E-637D-1BAF-FBA6-656A9A652C22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602" name="矩形 601">
                  <a:extLst>
                    <a:ext uri="{FF2B5EF4-FFF2-40B4-BE49-F238E27FC236}">
                      <a16:creationId xmlns:a16="http://schemas.microsoft.com/office/drawing/2014/main" id="{CEEA08A2-BEDB-73A4-09C5-1376539E3AAF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3" name="矩形 602">
                  <a:extLst>
                    <a:ext uri="{FF2B5EF4-FFF2-40B4-BE49-F238E27FC236}">
                      <a16:creationId xmlns:a16="http://schemas.microsoft.com/office/drawing/2014/main" id="{14B6E35D-5C95-C80B-C064-92A2A631FDC2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9" name="组合 598">
                <a:extLst>
                  <a:ext uri="{FF2B5EF4-FFF2-40B4-BE49-F238E27FC236}">
                    <a16:creationId xmlns:a16="http://schemas.microsoft.com/office/drawing/2014/main" id="{6A1820FF-7C65-3B5B-10B5-95074939ED1B}"/>
                  </a:ext>
                </a:extLst>
              </p:cNvPr>
              <p:cNvGrpSpPr/>
              <p:nvPr/>
            </p:nvGrpSpPr>
            <p:grpSpPr>
              <a:xfrm>
                <a:off x="2143432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600" name="矩形 599">
                  <a:extLst>
                    <a:ext uri="{FF2B5EF4-FFF2-40B4-BE49-F238E27FC236}">
                      <a16:creationId xmlns:a16="http://schemas.microsoft.com/office/drawing/2014/main" id="{B47C31BA-BEE9-CC05-D0CB-A02FF3A485AC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1" name="矩形 600">
                  <a:extLst>
                    <a:ext uri="{FF2B5EF4-FFF2-40B4-BE49-F238E27FC236}">
                      <a16:creationId xmlns:a16="http://schemas.microsoft.com/office/drawing/2014/main" id="{7B542973-6254-1B19-AD0C-24DC0142ECF7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85" name="组合 584">
              <a:extLst>
                <a:ext uri="{FF2B5EF4-FFF2-40B4-BE49-F238E27FC236}">
                  <a16:creationId xmlns:a16="http://schemas.microsoft.com/office/drawing/2014/main" id="{25EC057A-960F-98B8-76B0-23F6BD2ACEDE}"/>
                </a:ext>
              </a:extLst>
            </p:cNvPr>
            <p:cNvGrpSpPr/>
            <p:nvPr/>
          </p:nvGrpSpPr>
          <p:grpSpPr>
            <a:xfrm>
              <a:off x="2831690" y="1730477"/>
              <a:ext cx="1376516" cy="285136"/>
              <a:chOff x="1455174" y="1730477"/>
              <a:chExt cx="1376516" cy="285136"/>
            </a:xfrm>
            <a:grpFill/>
          </p:grpSpPr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6FEE8C82-7586-006F-F2DE-585807076F4F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594" name="矩形 593">
                  <a:extLst>
                    <a:ext uri="{FF2B5EF4-FFF2-40B4-BE49-F238E27FC236}">
                      <a16:creationId xmlns:a16="http://schemas.microsoft.com/office/drawing/2014/main" id="{045C2D43-F70B-D49B-3703-3C36A4658904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5" name="矩形 594">
                  <a:extLst>
                    <a:ext uri="{FF2B5EF4-FFF2-40B4-BE49-F238E27FC236}">
                      <a16:creationId xmlns:a16="http://schemas.microsoft.com/office/drawing/2014/main" id="{33C4CDD1-0ECB-211C-B048-712EF93D7A6E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87" name="组合 586">
                <a:extLst>
                  <a:ext uri="{FF2B5EF4-FFF2-40B4-BE49-F238E27FC236}">
                    <a16:creationId xmlns:a16="http://schemas.microsoft.com/office/drawing/2014/main" id="{0F6D8C8E-B3C7-B35F-FC6A-F0F60658F417}"/>
                  </a:ext>
                </a:extLst>
              </p:cNvPr>
              <p:cNvGrpSpPr/>
              <p:nvPr/>
            </p:nvGrpSpPr>
            <p:grpSpPr>
              <a:xfrm>
                <a:off x="2143432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592" name="矩形 591">
                  <a:extLst>
                    <a:ext uri="{FF2B5EF4-FFF2-40B4-BE49-F238E27FC236}">
                      <a16:creationId xmlns:a16="http://schemas.microsoft.com/office/drawing/2014/main" id="{D653D50E-D613-A4DE-2F23-3368538C931A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3" name="矩形 592">
                  <a:extLst>
                    <a:ext uri="{FF2B5EF4-FFF2-40B4-BE49-F238E27FC236}">
                      <a16:creationId xmlns:a16="http://schemas.microsoft.com/office/drawing/2014/main" id="{08A85BAF-6356-2CC8-04FD-E911B095B3FC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04" name="组合 603">
            <a:extLst>
              <a:ext uri="{FF2B5EF4-FFF2-40B4-BE49-F238E27FC236}">
                <a16:creationId xmlns:a16="http://schemas.microsoft.com/office/drawing/2014/main" id="{2AFF6856-FFDF-9C43-3A8F-C19741E807AE}"/>
              </a:ext>
            </a:extLst>
          </p:cNvPr>
          <p:cNvGrpSpPr/>
          <p:nvPr/>
        </p:nvGrpSpPr>
        <p:grpSpPr>
          <a:xfrm>
            <a:off x="3355255" y="2067613"/>
            <a:ext cx="3416709" cy="705877"/>
            <a:chOff x="1455174" y="1730477"/>
            <a:chExt cx="2753032" cy="570272"/>
          </a:xfrm>
          <a:solidFill>
            <a:schemeClr val="bg1"/>
          </a:solidFill>
        </p:grpSpPr>
        <p:grpSp>
          <p:nvGrpSpPr>
            <p:cNvPr id="605" name="组合 604">
              <a:extLst>
                <a:ext uri="{FF2B5EF4-FFF2-40B4-BE49-F238E27FC236}">
                  <a16:creationId xmlns:a16="http://schemas.microsoft.com/office/drawing/2014/main" id="{2A3B96D1-6AB9-1B2E-8532-6067F0F2540E}"/>
                </a:ext>
              </a:extLst>
            </p:cNvPr>
            <p:cNvGrpSpPr/>
            <p:nvPr/>
          </p:nvGrpSpPr>
          <p:grpSpPr>
            <a:xfrm>
              <a:off x="1455174" y="1730477"/>
              <a:ext cx="2753032" cy="285136"/>
              <a:chOff x="1455174" y="1730477"/>
              <a:chExt cx="2753032" cy="285136"/>
            </a:xfrm>
            <a:grpFill/>
          </p:grpSpPr>
          <p:grpSp>
            <p:nvGrpSpPr>
              <p:cNvPr id="621" name="组合 620">
                <a:extLst>
                  <a:ext uri="{FF2B5EF4-FFF2-40B4-BE49-F238E27FC236}">
                    <a16:creationId xmlns:a16="http://schemas.microsoft.com/office/drawing/2014/main" id="{42A7C1F5-ACAA-C4A0-51FF-1B5A97247793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1376516" cy="285136"/>
                <a:chOff x="1455174" y="1730477"/>
                <a:chExt cx="1376516" cy="285136"/>
              </a:xfrm>
              <a:grpFill/>
            </p:grpSpPr>
            <p:grpSp>
              <p:nvGrpSpPr>
                <p:cNvPr id="629" name="组合 628">
                  <a:extLst>
                    <a:ext uri="{FF2B5EF4-FFF2-40B4-BE49-F238E27FC236}">
                      <a16:creationId xmlns:a16="http://schemas.microsoft.com/office/drawing/2014/main" id="{5BE8E0FA-2AC7-411A-6A45-A4FC879D9DEF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633" name="矩形 632">
                    <a:extLst>
                      <a:ext uri="{FF2B5EF4-FFF2-40B4-BE49-F238E27FC236}">
                        <a16:creationId xmlns:a16="http://schemas.microsoft.com/office/drawing/2014/main" id="{F728FDD9-117D-43E5-838B-C6DAF4202001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4" name="矩形 633">
                    <a:extLst>
                      <a:ext uri="{FF2B5EF4-FFF2-40B4-BE49-F238E27FC236}">
                        <a16:creationId xmlns:a16="http://schemas.microsoft.com/office/drawing/2014/main" id="{968C5B3A-CCF6-A547-1DCA-63CB03380725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30" name="组合 629">
                  <a:extLst>
                    <a:ext uri="{FF2B5EF4-FFF2-40B4-BE49-F238E27FC236}">
                      <a16:creationId xmlns:a16="http://schemas.microsoft.com/office/drawing/2014/main" id="{BFFB1492-8053-1708-797A-B67B2873E5FB}"/>
                    </a:ext>
                  </a:extLst>
                </p:cNvPr>
                <p:cNvGrpSpPr/>
                <p:nvPr/>
              </p:nvGrpSpPr>
              <p:grpSpPr>
                <a:xfrm>
                  <a:off x="2143432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631" name="矩形 630">
                    <a:extLst>
                      <a:ext uri="{FF2B5EF4-FFF2-40B4-BE49-F238E27FC236}">
                        <a16:creationId xmlns:a16="http://schemas.microsoft.com/office/drawing/2014/main" id="{0176F5EF-472A-4931-9B8A-992D19924688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2" name="矩形 631">
                    <a:extLst>
                      <a:ext uri="{FF2B5EF4-FFF2-40B4-BE49-F238E27FC236}">
                        <a16:creationId xmlns:a16="http://schemas.microsoft.com/office/drawing/2014/main" id="{00680DCB-ECE8-2FBF-2011-F9FCE498005C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622" name="组合 621">
                <a:extLst>
                  <a:ext uri="{FF2B5EF4-FFF2-40B4-BE49-F238E27FC236}">
                    <a16:creationId xmlns:a16="http://schemas.microsoft.com/office/drawing/2014/main" id="{DAC3866D-A61E-5D48-3FBB-D10C14A6E088}"/>
                  </a:ext>
                </a:extLst>
              </p:cNvPr>
              <p:cNvGrpSpPr/>
              <p:nvPr/>
            </p:nvGrpSpPr>
            <p:grpSpPr>
              <a:xfrm>
                <a:off x="2831690" y="1730477"/>
                <a:ext cx="1376516" cy="285136"/>
                <a:chOff x="1455174" y="1730477"/>
                <a:chExt cx="1376516" cy="285136"/>
              </a:xfrm>
              <a:grpFill/>
            </p:grpSpPr>
            <p:grpSp>
              <p:nvGrpSpPr>
                <p:cNvPr id="623" name="组合 622">
                  <a:extLst>
                    <a:ext uri="{FF2B5EF4-FFF2-40B4-BE49-F238E27FC236}">
                      <a16:creationId xmlns:a16="http://schemas.microsoft.com/office/drawing/2014/main" id="{26573976-0CBA-FF97-D208-CBC51E1407C1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627" name="矩形 626">
                    <a:extLst>
                      <a:ext uri="{FF2B5EF4-FFF2-40B4-BE49-F238E27FC236}">
                        <a16:creationId xmlns:a16="http://schemas.microsoft.com/office/drawing/2014/main" id="{4F13D368-55E1-0C70-BE14-DFB516713D32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8" name="矩形 627">
                    <a:extLst>
                      <a:ext uri="{FF2B5EF4-FFF2-40B4-BE49-F238E27FC236}">
                        <a16:creationId xmlns:a16="http://schemas.microsoft.com/office/drawing/2014/main" id="{6E0D5DC2-B151-3393-CC93-5C0F177F5450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24" name="组合 623">
                  <a:extLst>
                    <a:ext uri="{FF2B5EF4-FFF2-40B4-BE49-F238E27FC236}">
                      <a16:creationId xmlns:a16="http://schemas.microsoft.com/office/drawing/2014/main" id="{752FDC0C-A1AF-D5E1-6BFA-1629DA5E5587}"/>
                    </a:ext>
                  </a:extLst>
                </p:cNvPr>
                <p:cNvGrpSpPr/>
                <p:nvPr/>
              </p:nvGrpSpPr>
              <p:grpSpPr>
                <a:xfrm>
                  <a:off x="2143432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625" name="矩形 624">
                    <a:extLst>
                      <a:ext uri="{FF2B5EF4-FFF2-40B4-BE49-F238E27FC236}">
                        <a16:creationId xmlns:a16="http://schemas.microsoft.com/office/drawing/2014/main" id="{8FB0BFC1-C503-93C1-A8C1-11602065D878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6" name="矩形 625">
                    <a:extLst>
                      <a:ext uri="{FF2B5EF4-FFF2-40B4-BE49-F238E27FC236}">
                        <a16:creationId xmlns:a16="http://schemas.microsoft.com/office/drawing/2014/main" id="{E19CC565-28A7-CA07-0A9C-89F0A8566B8F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606" name="组合 605">
              <a:extLst>
                <a:ext uri="{FF2B5EF4-FFF2-40B4-BE49-F238E27FC236}">
                  <a16:creationId xmlns:a16="http://schemas.microsoft.com/office/drawing/2014/main" id="{68514625-5B87-4510-06C8-4AF088EBE96F}"/>
                </a:ext>
              </a:extLst>
            </p:cNvPr>
            <p:cNvGrpSpPr/>
            <p:nvPr/>
          </p:nvGrpSpPr>
          <p:grpSpPr>
            <a:xfrm>
              <a:off x="1455174" y="2015613"/>
              <a:ext cx="2753032" cy="285136"/>
              <a:chOff x="1455174" y="1730477"/>
              <a:chExt cx="2753032" cy="285136"/>
            </a:xfrm>
            <a:grpFill/>
          </p:grpSpPr>
          <p:grpSp>
            <p:nvGrpSpPr>
              <p:cNvPr id="607" name="组合 606">
                <a:extLst>
                  <a:ext uri="{FF2B5EF4-FFF2-40B4-BE49-F238E27FC236}">
                    <a16:creationId xmlns:a16="http://schemas.microsoft.com/office/drawing/2014/main" id="{87990AC6-0DFD-B859-0395-402D155C43C3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1376516" cy="285136"/>
                <a:chOff x="1455174" y="1730477"/>
                <a:chExt cx="1376516" cy="285136"/>
              </a:xfrm>
              <a:grpFill/>
            </p:grpSpPr>
            <p:grpSp>
              <p:nvGrpSpPr>
                <p:cNvPr id="615" name="组合 614">
                  <a:extLst>
                    <a:ext uri="{FF2B5EF4-FFF2-40B4-BE49-F238E27FC236}">
                      <a16:creationId xmlns:a16="http://schemas.microsoft.com/office/drawing/2014/main" id="{A7642267-5598-06D7-23BD-DBD9CCFB8FA3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619" name="矩形 618">
                    <a:extLst>
                      <a:ext uri="{FF2B5EF4-FFF2-40B4-BE49-F238E27FC236}">
                        <a16:creationId xmlns:a16="http://schemas.microsoft.com/office/drawing/2014/main" id="{774C70C0-AC4F-40BB-8537-614986A05807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no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0" name="矩形 619">
                    <a:extLst>
                      <a:ext uri="{FF2B5EF4-FFF2-40B4-BE49-F238E27FC236}">
                        <a16:creationId xmlns:a16="http://schemas.microsoft.com/office/drawing/2014/main" id="{24FB4C2C-1FB1-B326-A06E-30ADDE30CF3B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no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16" name="组合 615">
                  <a:extLst>
                    <a:ext uri="{FF2B5EF4-FFF2-40B4-BE49-F238E27FC236}">
                      <a16:creationId xmlns:a16="http://schemas.microsoft.com/office/drawing/2014/main" id="{774D26E9-6345-145E-3282-48C9BEC0E937}"/>
                    </a:ext>
                  </a:extLst>
                </p:cNvPr>
                <p:cNvGrpSpPr/>
                <p:nvPr/>
              </p:nvGrpSpPr>
              <p:grpSpPr>
                <a:xfrm>
                  <a:off x="2143432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617" name="矩形 616">
                    <a:extLst>
                      <a:ext uri="{FF2B5EF4-FFF2-40B4-BE49-F238E27FC236}">
                        <a16:creationId xmlns:a16="http://schemas.microsoft.com/office/drawing/2014/main" id="{D3F78F42-ED4A-37D5-CB97-672F6EBDD8C8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8" name="矩形 617">
                    <a:extLst>
                      <a:ext uri="{FF2B5EF4-FFF2-40B4-BE49-F238E27FC236}">
                        <a16:creationId xmlns:a16="http://schemas.microsoft.com/office/drawing/2014/main" id="{BAE51FD1-F821-4284-7497-233675E87B6A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608" name="组合 607">
                <a:extLst>
                  <a:ext uri="{FF2B5EF4-FFF2-40B4-BE49-F238E27FC236}">
                    <a16:creationId xmlns:a16="http://schemas.microsoft.com/office/drawing/2014/main" id="{116FE14E-4C66-2655-BFD3-FA7BE21BB7E8}"/>
                  </a:ext>
                </a:extLst>
              </p:cNvPr>
              <p:cNvGrpSpPr/>
              <p:nvPr/>
            </p:nvGrpSpPr>
            <p:grpSpPr>
              <a:xfrm>
                <a:off x="2831690" y="1730477"/>
                <a:ext cx="1376516" cy="285136"/>
                <a:chOff x="1455174" y="1730477"/>
                <a:chExt cx="1376516" cy="285136"/>
              </a:xfrm>
              <a:grpFill/>
            </p:grpSpPr>
            <p:grpSp>
              <p:nvGrpSpPr>
                <p:cNvPr id="609" name="组合 608">
                  <a:extLst>
                    <a:ext uri="{FF2B5EF4-FFF2-40B4-BE49-F238E27FC236}">
                      <a16:creationId xmlns:a16="http://schemas.microsoft.com/office/drawing/2014/main" id="{90ABF867-3897-F079-4CD4-08E99F931585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613" name="矩形 612">
                    <a:extLst>
                      <a:ext uri="{FF2B5EF4-FFF2-40B4-BE49-F238E27FC236}">
                        <a16:creationId xmlns:a16="http://schemas.microsoft.com/office/drawing/2014/main" id="{8CA43742-0AA5-881B-D855-A52D18EDFFE0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4" name="矩形 613">
                    <a:extLst>
                      <a:ext uri="{FF2B5EF4-FFF2-40B4-BE49-F238E27FC236}">
                        <a16:creationId xmlns:a16="http://schemas.microsoft.com/office/drawing/2014/main" id="{8D5212D4-05CC-7F8E-23A6-88CA77D35FA8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10" name="组合 609">
                  <a:extLst>
                    <a:ext uri="{FF2B5EF4-FFF2-40B4-BE49-F238E27FC236}">
                      <a16:creationId xmlns:a16="http://schemas.microsoft.com/office/drawing/2014/main" id="{91825ACD-D762-528A-FABD-A7E7D178BF49}"/>
                    </a:ext>
                  </a:extLst>
                </p:cNvPr>
                <p:cNvGrpSpPr/>
                <p:nvPr/>
              </p:nvGrpSpPr>
              <p:grpSpPr>
                <a:xfrm>
                  <a:off x="2143432" y="1730477"/>
                  <a:ext cx="688258" cy="285136"/>
                  <a:chOff x="1455174" y="1730477"/>
                  <a:chExt cx="688258" cy="285136"/>
                </a:xfrm>
                <a:grpFill/>
              </p:grpSpPr>
              <p:sp>
                <p:nvSpPr>
                  <p:cNvPr id="611" name="矩形 610">
                    <a:extLst>
                      <a:ext uri="{FF2B5EF4-FFF2-40B4-BE49-F238E27FC236}">
                        <a16:creationId xmlns:a16="http://schemas.microsoft.com/office/drawing/2014/main" id="{81FB2361-95FB-71C5-3B52-C25F14D707F8}"/>
                      </a:ext>
                    </a:extLst>
                  </p:cNvPr>
                  <p:cNvSpPr/>
                  <p:nvPr/>
                </p:nvSpPr>
                <p:spPr>
                  <a:xfrm>
                    <a:off x="1455174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2" name="矩形 611">
                    <a:extLst>
                      <a:ext uri="{FF2B5EF4-FFF2-40B4-BE49-F238E27FC236}">
                        <a16:creationId xmlns:a16="http://schemas.microsoft.com/office/drawing/2014/main" id="{717204AB-21EF-E8F4-D89B-536A05C40065}"/>
                      </a:ext>
                    </a:extLst>
                  </p:cNvPr>
                  <p:cNvSpPr/>
                  <p:nvPr/>
                </p:nvSpPr>
                <p:spPr>
                  <a:xfrm>
                    <a:off x="1799303" y="1730477"/>
                    <a:ext cx="344129" cy="285136"/>
                  </a:xfrm>
                  <a:prstGeom prst="rect">
                    <a:avLst/>
                  </a:prstGeom>
                  <a:grpFill/>
                  <a:ln w="19050">
                    <a:solidFill>
                      <a:srgbClr val="01489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0D74D6F1-0D05-A4A4-6997-35517D23C3CA}"/>
              </a:ext>
            </a:extLst>
          </p:cNvPr>
          <p:cNvGrpSpPr/>
          <p:nvPr/>
        </p:nvGrpSpPr>
        <p:grpSpPr>
          <a:xfrm>
            <a:off x="3355255" y="2773490"/>
            <a:ext cx="3416709" cy="1411757"/>
            <a:chOff x="1455174" y="1730477"/>
            <a:chExt cx="2753032" cy="1140544"/>
          </a:xfrm>
          <a:solidFill>
            <a:schemeClr val="bg1"/>
          </a:solidFill>
        </p:grpSpPr>
        <p:grpSp>
          <p:nvGrpSpPr>
            <p:cNvPr id="636" name="组合 635">
              <a:extLst>
                <a:ext uri="{FF2B5EF4-FFF2-40B4-BE49-F238E27FC236}">
                  <a16:creationId xmlns:a16="http://schemas.microsoft.com/office/drawing/2014/main" id="{26E6C3E0-1E6A-0AD9-15BD-3486BA75A78A}"/>
                </a:ext>
              </a:extLst>
            </p:cNvPr>
            <p:cNvGrpSpPr/>
            <p:nvPr/>
          </p:nvGrpSpPr>
          <p:grpSpPr>
            <a:xfrm>
              <a:off x="1455174" y="1730477"/>
              <a:ext cx="2753032" cy="570272"/>
              <a:chOff x="1455174" y="1730477"/>
              <a:chExt cx="2753032" cy="570272"/>
            </a:xfrm>
            <a:grpFill/>
          </p:grpSpPr>
          <p:grpSp>
            <p:nvGrpSpPr>
              <p:cNvPr id="1100" name="组合 1099">
                <a:extLst>
                  <a:ext uri="{FF2B5EF4-FFF2-40B4-BE49-F238E27FC236}">
                    <a16:creationId xmlns:a16="http://schemas.microsoft.com/office/drawing/2014/main" id="{1612674D-8089-C0A2-AB77-A62B2E08B6D0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1116" name="组合 1115">
                  <a:extLst>
                    <a:ext uri="{FF2B5EF4-FFF2-40B4-BE49-F238E27FC236}">
                      <a16:creationId xmlns:a16="http://schemas.microsoft.com/office/drawing/2014/main" id="{8641001F-9FE7-F3D6-C48C-658615851730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1124" name="组合 1123">
                    <a:extLst>
                      <a:ext uri="{FF2B5EF4-FFF2-40B4-BE49-F238E27FC236}">
                        <a16:creationId xmlns:a16="http://schemas.microsoft.com/office/drawing/2014/main" id="{ED8662F3-ABD5-BA49-1FEB-3F89178E3067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28" name="矩形 1127">
                      <a:extLst>
                        <a:ext uri="{FF2B5EF4-FFF2-40B4-BE49-F238E27FC236}">
                          <a16:creationId xmlns:a16="http://schemas.microsoft.com/office/drawing/2014/main" id="{B1F2D1BC-191E-730B-1EF9-5B3C47A56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9" name="矩形 1128">
                      <a:extLst>
                        <a:ext uri="{FF2B5EF4-FFF2-40B4-BE49-F238E27FC236}">
                          <a16:creationId xmlns:a16="http://schemas.microsoft.com/office/drawing/2014/main" id="{BE790ED2-0753-3E82-EB0E-14C5D794E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25" name="组合 1124">
                    <a:extLst>
                      <a:ext uri="{FF2B5EF4-FFF2-40B4-BE49-F238E27FC236}">
                        <a16:creationId xmlns:a16="http://schemas.microsoft.com/office/drawing/2014/main" id="{652D3F54-3241-5334-F11E-29450BA67998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26" name="矩形 1125">
                      <a:extLst>
                        <a:ext uri="{FF2B5EF4-FFF2-40B4-BE49-F238E27FC236}">
                          <a16:creationId xmlns:a16="http://schemas.microsoft.com/office/drawing/2014/main" id="{4C95E353-96D6-FDB6-3E2B-9770BC0F7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7" name="矩形 1126">
                      <a:extLst>
                        <a:ext uri="{FF2B5EF4-FFF2-40B4-BE49-F238E27FC236}">
                          <a16:creationId xmlns:a16="http://schemas.microsoft.com/office/drawing/2014/main" id="{F7D71B61-EE5F-7F50-8577-7CD259694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17" name="组合 1116">
                  <a:extLst>
                    <a:ext uri="{FF2B5EF4-FFF2-40B4-BE49-F238E27FC236}">
                      <a16:creationId xmlns:a16="http://schemas.microsoft.com/office/drawing/2014/main" id="{24680ED9-D8C7-D837-E4AF-0A000CD3E481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1118" name="组合 1117">
                    <a:extLst>
                      <a:ext uri="{FF2B5EF4-FFF2-40B4-BE49-F238E27FC236}">
                        <a16:creationId xmlns:a16="http://schemas.microsoft.com/office/drawing/2014/main" id="{A16507EC-643C-AAFD-AEB9-6EC1587F0B06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22" name="矩形 1121">
                      <a:extLst>
                        <a:ext uri="{FF2B5EF4-FFF2-40B4-BE49-F238E27FC236}">
                          <a16:creationId xmlns:a16="http://schemas.microsoft.com/office/drawing/2014/main" id="{A90F4BB9-E7AB-1D54-267A-728F7CA84B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3" name="矩形 1122">
                      <a:extLst>
                        <a:ext uri="{FF2B5EF4-FFF2-40B4-BE49-F238E27FC236}">
                          <a16:creationId xmlns:a16="http://schemas.microsoft.com/office/drawing/2014/main" id="{4268F1FE-60E7-DE94-158E-08437C209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19" name="组合 1118">
                    <a:extLst>
                      <a:ext uri="{FF2B5EF4-FFF2-40B4-BE49-F238E27FC236}">
                        <a16:creationId xmlns:a16="http://schemas.microsoft.com/office/drawing/2014/main" id="{1B816082-A9CA-DFF8-93A6-CFA2E7D5C80F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20" name="矩形 1119">
                      <a:extLst>
                        <a:ext uri="{FF2B5EF4-FFF2-40B4-BE49-F238E27FC236}">
                          <a16:creationId xmlns:a16="http://schemas.microsoft.com/office/drawing/2014/main" id="{88A7ABEF-1E4A-3129-3015-416CA004B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1" name="矩形 1120">
                      <a:extLst>
                        <a:ext uri="{FF2B5EF4-FFF2-40B4-BE49-F238E27FC236}">
                          <a16:creationId xmlns:a16="http://schemas.microsoft.com/office/drawing/2014/main" id="{E17C785A-AEA1-BB1F-986A-BA0531B95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101" name="组合 1100">
                <a:extLst>
                  <a:ext uri="{FF2B5EF4-FFF2-40B4-BE49-F238E27FC236}">
                    <a16:creationId xmlns:a16="http://schemas.microsoft.com/office/drawing/2014/main" id="{17C58BFE-6A50-521C-58DC-B7816C3BED27}"/>
                  </a:ext>
                </a:extLst>
              </p:cNvPr>
              <p:cNvGrpSpPr/>
              <p:nvPr/>
            </p:nvGrpSpPr>
            <p:grpSpPr>
              <a:xfrm>
                <a:off x="1455174" y="2015613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1102" name="组合 1101">
                  <a:extLst>
                    <a:ext uri="{FF2B5EF4-FFF2-40B4-BE49-F238E27FC236}">
                      <a16:creationId xmlns:a16="http://schemas.microsoft.com/office/drawing/2014/main" id="{F15211D2-A6A3-2375-2CE8-69C1461198CF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1110" name="组合 1109">
                    <a:extLst>
                      <a:ext uri="{FF2B5EF4-FFF2-40B4-BE49-F238E27FC236}">
                        <a16:creationId xmlns:a16="http://schemas.microsoft.com/office/drawing/2014/main" id="{B6A248E0-841B-24E7-3C71-E883DD8327A3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14" name="矩形 1113">
                      <a:extLst>
                        <a:ext uri="{FF2B5EF4-FFF2-40B4-BE49-F238E27FC236}">
                          <a16:creationId xmlns:a16="http://schemas.microsoft.com/office/drawing/2014/main" id="{CA67720A-3FDF-1B34-0025-159FB8A656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5" name="矩形 1114">
                      <a:extLst>
                        <a:ext uri="{FF2B5EF4-FFF2-40B4-BE49-F238E27FC236}">
                          <a16:creationId xmlns:a16="http://schemas.microsoft.com/office/drawing/2014/main" id="{88BAF1A5-C607-DC60-F4E5-44616A62E6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11" name="组合 1110">
                    <a:extLst>
                      <a:ext uri="{FF2B5EF4-FFF2-40B4-BE49-F238E27FC236}">
                        <a16:creationId xmlns:a16="http://schemas.microsoft.com/office/drawing/2014/main" id="{1C518464-9057-C9DB-B17E-3D5A4F63EF3B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12" name="矩形 1111">
                      <a:extLst>
                        <a:ext uri="{FF2B5EF4-FFF2-40B4-BE49-F238E27FC236}">
                          <a16:creationId xmlns:a16="http://schemas.microsoft.com/office/drawing/2014/main" id="{ABD246DB-835C-EB6A-94A3-5046448F1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3" name="矩形 1112">
                      <a:extLst>
                        <a:ext uri="{FF2B5EF4-FFF2-40B4-BE49-F238E27FC236}">
                          <a16:creationId xmlns:a16="http://schemas.microsoft.com/office/drawing/2014/main" id="{969A2005-826D-8FC4-D5CC-D8766CF1F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03" name="组合 1102">
                  <a:extLst>
                    <a:ext uri="{FF2B5EF4-FFF2-40B4-BE49-F238E27FC236}">
                      <a16:creationId xmlns:a16="http://schemas.microsoft.com/office/drawing/2014/main" id="{D0D7E052-7729-C0C7-1654-2D1B1CDAF993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1104" name="组合 1103">
                    <a:extLst>
                      <a:ext uri="{FF2B5EF4-FFF2-40B4-BE49-F238E27FC236}">
                        <a16:creationId xmlns:a16="http://schemas.microsoft.com/office/drawing/2014/main" id="{7E85952F-AD21-7E0A-CA0D-A380A2D42917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08" name="矩形 1107">
                      <a:extLst>
                        <a:ext uri="{FF2B5EF4-FFF2-40B4-BE49-F238E27FC236}">
                          <a16:creationId xmlns:a16="http://schemas.microsoft.com/office/drawing/2014/main" id="{B5643B44-FE88-D754-9461-55C6CB1DF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9" name="矩形 1108">
                      <a:extLst>
                        <a:ext uri="{FF2B5EF4-FFF2-40B4-BE49-F238E27FC236}">
                          <a16:creationId xmlns:a16="http://schemas.microsoft.com/office/drawing/2014/main" id="{C216E56F-3FA4-8D25-2D44-F49403EF5A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05" name="组合 1104">
                    <a:extLst>
                      <a:ext uri="{FF2B5EF4-FFF2-40B4-BE49-F238E27FC236}">
                        <a16:creationId xmlns:a16="http://schemas.microsoft.com/office/drawing/2014/main" id="{C9D2B3BB-E73A-94D5-D3B5-9F9728404CD9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06" name="矩形 1105">
                      <a:extLst>
                        <a:ext uri="{FF2B5EF4-FFF2-40B4-BE49-F238E27FC236}">
                          <a16:creationId xmlns:a16="http://schemas.microsoft.com/office/drawing/2014/main" id="{995BCFC7-CD68-CCFF-91CE-3F9BE8A6A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7" name="矩形 1106">
                      <a:extLst>
                        <a:ext uri="{FF2B5EF4-FFF2-40B4-BE49-F238E27FC236}">
                          <a16:creationId xmlns:a16="http://schemas.microsoft.com/office/drawing/2014/main" id="{1F5B7D01-95B1-08A1-C637-B9C45D26E8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637" name="组合 636">
              <a:extLst>
                <a:ext uri="{FF2B5EF4-FFF2-40B4-BE49-F238E27FC236}">
                  <a16:creationId xmlns:a16="http://schemas.microsoft.com/office/drawing/2014/main" id="{18836D73-3BC6-78F4-F727-81C6C099C0C6}"/>
                </a:ext>
              </a:extLst>
            </p:cNvPr>
            <p:cNvGrpSpPr/>
            <p:nvPr/>
          </p:nvGrpSpPr>
          <p:grpSpPr>
            <a:xfrm>
              <a:off x="1455174" y="2300749"/>
              <a:ext cx="2753032" cy="570272"/>
              <a:chOff x="1455174" y="1730477"/>
              <a:chExt cx="2753032" cy="570272"/>
            </a:xfrm>
            <a:grpFill/>
          </p:grpSpPr>
          <p:grpSp>
            <p:nvGrpSpPr>
              <p:cNvPr id="638" name="组合 637">
                <a:extLst>
                  <a:ext uri="{FF2B5EF4-FFF2-40B4-BE49-F238E27FC236}">
                    <a16:creationId xmlns:a16="http://schemas.microsoft.com/office/drawing/2014/main" id="{3E78F37A-7EFF-BA5D-66B2-1E6C60F68904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718" name="组合 717">
                  <a:extLst>
                    <a:ext uri="{FF2B5EF4-FFF2-40B4-BE49-F238E27FC236}">
                      <a16:creationId xmlns:a16="http://schemas.microsoft.com/office/drawing/2014/main" id="{B10D6D9C-946A-4083-72E6-E58DFFC63FE3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1094" name="组合 1093">
                    <a:extLst>
                      <a:ext uri="{FF2B5EF4-FFF2-40B4-BE49-F238E27FC236}">
                        <a16:creationId xmlns:a16="http://schemas.microsoft.com/office/drawing/2014/main" id="{8CB7809B-D6DD-544D-62A4-958C24DA98A5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098" name="矩形 1097">
                      <a:extLst>
                        <a:ext uri="{FF2B5EF4-FFF2-40B4-BE49-F238E27FC236}">
                          <a16:creationId xmlns:a16="http://schemas.microsoft.com/office/drawing/2014/main" id="{F8790EF6-1BBC-2148-09F0-0ABC059D2E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9" name="矩形 1098">
                      <a:extLst>
                        <a:ext uri="{FF2B5EF4-FFF2-40B4-BE49-F238E27FC236}">
                          <a16:creationId xmlns:a16="http://schemas.microsoft.com/office/drawing/2014/main" id="{E697A45D-827C-856B-DA11-818857B9BF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95" name="组合 1094">
                    <a:extLst>
                      <a:ext uri="{FF2B5EF4-FFF2-40B4-BE49-F238E27FC236}">
                        <a16:creationId xmlns:a16="http://schemas.microsoft.com/office/drawing/2014/main" id="{57CC2A10-C767-FFD0-54B5-881A484C2DCC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096" name="矩形 1095">
                      <a:extLst>
                        <a:ext uri="{FF2B5EF4-FFF2-40B4-BE49-F238E27FC236}">
                          <a16:creationId xmlns:a16="http://schemas.microsoft.com/office/drawing/2014/main" id="{2691A98F-289C-17CA-9FDA-8ED7AD52FD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7" name="矩形 1096">
                      <a:extLst>
                        <a:ext uri="{FF2B5EF4-FFF2-40B4-BE49-F238E27FC236}">
                          <a16:creationId xmlns:a16="http://schemas.microsoft.com/office/drawing/2014/main" id="{6A21F087-CB6D-6EC1-52AC-79E3EEB35D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19" name="组合 718">
                  <a:extLst>
                    <a:ext uri="{FF2B5EF4-FFF2-40B4-BE49-F238E27FC236}">
                      <a16:creationId xmlns:a16="http://schemas.microsoft.com/office/drawing/2014/main" id="{93CC640B-CCFE-2168-9FA1-B366CA3EE491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1088" name="组合 1087">
                    <a:extLst>
                      <a:ext uri="{FF2B5EF4-FFF2-40B4-BE49-F238E27FC236}">
                        <a16:creationId xmlns:a16="http://schemas.microsoft.com/office/drawing/2014/main" id="{96C6837B-9847-2A69-4149-BA50A34647DE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092" name="矩形 1091">
                      <a:extLst>
                        <a:ext uri="{FF2B5EF4-FFF2-40B4-BE49-F238E27FC236}">
                          <a16:creationId xmlns:a16="http://schemas.microsoft.com/office/drawing/2014/main" id="{8B87EE3C-6C5B-414D-27A4-D746CD2C8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3" name="矩形 1092">
                      <a:extLst>
                        <a:ext uri="{FF2B5EF4-FFF2-40B4-BE49-F238E27FC236}">
                          <a16:creationId xmlns:a16="http://schemas.microsoft.com/office/drawing/2014/main" id="{E10F15EA-D1AC-D5D7-5C82-EDE556CF8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89" name="组合 1088">
                    <a:extLst>
                      <a:ext uri="{FF2B5EF4-FFF2-40B4-BE49-F238E27FC236}">
                        <a16:creationId xmlns:a16="http://schemas.microsoft.com/office/drawing/2014/main" id="{275BB455-8FC1-70C5-897B-DDCABDC5B5FC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090" name="矩形 1089">
                      <a:extLst>
                        <a:ext uri="{FF2B5EF4-FFF2-40B4-BE49-F238E27FC236}">
                          <a16:creationId xmlns:a16="http://schemas.microsoft.com/office/drawing/2014/main" id="{A1E77F63-9FF6-19CF-2C50-7D71D817A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1" name="矩形 1090">
                      <a:extLst>
                        <a:ext uri="{FF2B5EF4-FFF2-40B4-BE49-F238E27FC236}">
                          <a16:creationId xmlns:a16="http://schemas.microsoft.com/office/drawing/2014/main" id="{4C5965F3-ECD7-E652-27C2-837CAAD50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39" name="组合 638">
                <a:extLst>
                  <a:ext uri="{FF2B5EF4-FFF2-40B4-BE49-F238E27FC236}">
                    <a16:creationId xmlns:a16="http://schemas.microsoft.com/office/drawing/2014/main" id="{95E7067A-2D1F-243E-655C-AA845927B5C9}"/>
                  </a:ext>
                </a:extLst>
              </p:cNvPr>
              <p:cNvGrpSpPr/>
              <p:nvPr/>
            </p:nvGrpSpPr>
            <p:grpSpPr>
              <a:xfrm>
                <a:off x="1455174" y="2015613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704" name="组合 703">
                  <a:extLst>
                    <a:ext uri="{FF2B5EF4-FFF2-40B4-BE49-F238E27FC236}">
                      <a16:creationId xmlns:a16="http://schemas.microsoft.com/office/drawing/2014/main" id="{72B5341D-90C1-F379-687E-E743B8F45DFA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712" name="组合 711">
                    <a:extLst>
                      <a:ext uri="{FF2B5EF4-FFF2-40B4-BE49-F238E27FC236}">
                        <a16:creationId xmlns:a16="http://schemas.microsoft.com/office/drawing/2014/main" id="{D516EAF3-0DF6-7F3C-9626-E6C27D251CE5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16" name="矩形 715">
                      <a:extLst>
                        <a:ext uri="{FF2B5EF4-FFF2-40B4-BE49-F238E27FC236}">
                          <a16:creationId xmlns:a16="http://schemas.microsoft.com/office/drawing/2014/main" id="{661D043D-CF35-A867-06C6-776364A6F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7" name="矩形 716">
                      <a:extLst>
                        <a:ext uri="{FF2B5EF4-FFF2-40B4-BE49-F238E27FC236}">
                          <a16:creationId xmlns:a16="http://schemas.microsoft.com/office/drawing/2014/main" id="{E0EC2EA4-12C0-F7EA-90C7-DF34AF128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13" name="组合 712">
                    <a:extLst>
                      <a:ext uri="{FF2B5EF4-FFF2-40B4-BE49-F238E27FC236}">
                        <a16:creationId xmlns:a16="http://schemas.microsoft.com/office/drawing/2014/main" id="{537F9009-867D-05A5-90DF-3FAF6452A0D7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14" name="矩形 713">
                      <a:extLst>
                        <a:ext uri="{FF2B5EF4-FFF2-40B4-BE49-F238E27FC236}">
                          <a16:creationId xmlns:a16="http://schemas.microsoft.com/office/drawing/2014/main" id="{609F03D7-FB32-6C28-C53A-47E15C0C2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5" name="矩形 714">
                      <a:extLst>
                        <a:ext uri="{FF2B5EF4-FFF2-40B4-BE49-F238E27FC236}">
                          <a16:creationId xmlns:a16="http://schemas.microsoft.com/office/drawing/2014/main" id="{876A8663-F139-C4E7-21C9-7CB3610BE5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05" name="组合 704">
                  <a:extLst>
                    <a:ext uri="{FF2B5EF4-FFF2-40B4-BE49-F238E27FC236}">
                      <a16:creationId xmlns:a16="http://schemas.microsoft.com/office/drawing/2014/main" id="{F4353B0B-979E-4F4F-2871-9E7AF6FAC55E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706" name="组合 705">
                    <a:extLst>
                      <a:ext uri="{FF2B5EF4-FFF2-40B4-BE49-F238E27FC236}">
                        <a16:creationId xmlns:a16="http://schemas.microsoft.com/office/drawing/2014/main" id="{BE3F09D9-376E-BDC9-AFE9-EC6AD0367443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10" name="矩形 709">
                      <a:extLst>
                        <a:ext uri="{FF2B5EF4-FFF2-40B4-BE49-F238E27FC236}">
                          <a16:creationId xmlns:a16="http://schemas.microsoft.com/office/drawing/2014/main" id="{DD51F93C-3227-0BE4-38AE-377BC037C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1" name="矩形 710">
                      <a:extLst>
                        <a:ext uri="{FF2B5EF4-FFF2-40B4-BE49-F238E27FC236}">
                          <a16:creationId xmlns:a16="http://schemas.microsoft.com/office/drawing/2014/main" id="{1BA637B8-09E9-A096-2427-F48ED878DE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7" name="组合 706">
                    <a:extLst>
                      <a:ext uri="{FF2B5EF4-FFF2-40B4-BE49-F238E27FC236}">
                        <a16:creationId xmlns:a16="http://schemas.microsoft.com/office/drawing/2014/main" id="{90C0B803-BB4A-2E7C-3B18-706E15B5B536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708" name="矩形 707">
                      <a:extLst>
                        <a:ext uri="{FF2B5EF4-FFF2-40B4-BE49-F238E27FC236}">
                          <a16:creationId xmlns:a16="http://schemas.microsoft.com/office/drawing/2014/main" id="{58B9E0FE-FFF3-3F6D-A503-C4EF012E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9" name="矩形 708">
                      <a:extLst>
                        <a:ext uri="{FF2B5EF4-FFF2-40B4-BE49-F238E27FC236}">
                          <a16:creationId xmlns:a16="http://schemas.microsoft.com/office/drawing/2014/main" id="{1A0A8869-6AB6-AB4F-39C2-A3781C652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grpSp>
        <p:nvGrpSpPr>
          <p:cNvPr id="1130" name="组合 1129">
            <a:extLst>
              <a:ext uri="{FF2B5EF4-FFF2-40B4-BE49-F238E27FC236}">
                <a16:creationId xmlns:a16="http://schemas.microsoft.com/office/drawing/2014/main" id="{B036EAF3-C6C3-EB11-A1CD-F72DD3705AF9}"/>
              </a:ext>
            </a:extLst>
          </p:cNvPr>
          <p:cNvGrpSpPr/>
          <p:nvPr/>
        </p:nvGrpSpPr>
        <p:grpSpPr>
          <a:xfrm>
            <a:off x="3355255" y="4185247"/>
            <a:ext cx="3414248" cy="1411757"/>
            <a:chOff x="1455174" y="1730477"/>
            <a:chExt cx="2753032" cy="1140544"/>
          </a:xfrm>
          <a:solidFill>
            <a:schemeClr val="bg1"/>
          </a:solidFill>
        </p:grpSpPr>
        <p:grpSp>
          <p:nvGrpSpPr>
            <p:cNvPr id="1131" name="组合 1130">
              <a:extLst>
                <a:ext uri="{FF2B5EF4-FFF2-40B4-BE49-F238E27FC236}">
                  <a16:creationId xmlns:a16="http://schemas.microsoft.com/office/drawing/2014/main" id="{46E8D8FC-CA03-714E-3934-06DF6794D1AB}"/>
                </a:ext>
              </a:extLst>
            </p:cNvPr>
            <p:cNvGrpSpPr/>
            <p:nvPr/>
          </p:nvGrpSpPr>
          <p:grpSpPr>
            <a:xfrm>
              <a:off x="1455174" y="1730477"/>
              <a:ext cx="2753032" cy="570272"/>
              <a:chOff x="1455174" y="1730477"/>
              <a:chExt cx="2753032" cy="570272"/>
            </a:xfrm>
            <a:grpFill/>
          </p:grpSpPr>
          <p:grpSp>
            <p:nvGrpSpPr>
              <p:cNvPr id="1163" name="组合 1162">
                <a:extLst>
                  <a:ext uri="{FF2B5EF4-FFF2-40B4-BE49-F238E27FC236}">
                    <a16:creationId xmlns:a16="http://schemas.microsoft.com/office/drawing/2014/main" id="{CD8C5690-772B-9427-7F85-973713F7710D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1179" name="组合 1178">
                  <a:extLst>
                    <a:ext uri="{FF2B5EF4-FFF2-40B4-BE49-F238E27FC236}">
                      <a16:creationId xmlns:a16="http://schemas.microsoft.com/office/drawing/2014/main" id="{06BEAACC-7F1C-91EB-9810-7430FE87C142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1187" name="组合 1186">
                    <a:extLst>
                      <a:ext uri="{FF2B5EF4-FFF2-40B4-BE49-F238E27FC236}">
                        <a16:creationId xmlns:a16="http://schemas.microsoft.com/office/drawing/2014/main" id="{8F0E6E66-3B5E-76AB-9A92-E53C8AB6333B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91" name="矩形 1190">
                      <a:extLst>
                        <a:ext uri="{FF2B5EF4-FFF2-40B4-BE49-F238E27FC236}">
                          <a16:creationId xmlns:a16="http://schemas.microsoft.com/office/drawing/2014/main" id="{5E273CAE-BC19-EE6C-B11E-D0D75E2E4A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2" name="矩形 1191">
                      <a:extLst>
                        <a:ext uri="{FF2B5EF4-FFF2-40B4-BE49-F238E27FC236}">
                          <a16:creationId xmlns:a16="http://schemas.microsoft.com/office/drawing/2014/main" id="{71C466A8-E538-1347-483E-5DBF101CE0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88" name="组合 1187">
                    <a:extLst>
                      <a:ext uri="{FF2B5EF4-FFF2-40B4-BE49-F238E27FC236}">
                        <a16:creationId xmlns:a16="http://schemas.microsoft.com/office/drawing/2014/main" id="{7219A5BE-0C0E-205F-BEEE-6D659ECDA6EB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89" name="矩形 1188">
                      <a:extLst>
                        <a:ext uri="{FF2B5EF4-FFF2-40B4-BE49-F238E27FC236}">
                          <a16:creationId xmlns:a16="http://schemas.microsoft.com/office/drawing/2014/main" id="{B3278DC7-BB43-6CAE-3FC5-7CE7A3CA22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0" name="矩形 1189">
                      <a:extLst>
                        <a:ext uri="{FF2B5EF4-FFF2-40B4-BE49-F238E27FC236}">
                          <a16:creationId xmlns:a16="http://schemas.microsoft.com/office/drawing/2014/main" id="{D0585FEB-86E3-61EC-5891-84705C2647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80" name="组合 1179">
                  <a:extLst>
                    <a:ext uri="{FF2B5EF4-FFF2-40B4-BE49-F238E27FC236}">
                      <a16:creationId xmlns:a16="http://schemas.microsoft.com/office/drawing/2014/main" id="{0FC61FBE-4F3B-169E-6466-C60444BFFBD6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1181" name="组合 1180">
                    <a:extLst>
                      <a:ext uri="{FF2B5EF4-FFF2-40B4-BE49-F238E27FC236}">
                        <a16:creationId xmlns:a16="http://schemas.microsoft.com/office/drawing/2014/main" id="{24DC905F-240D-D1E6-68AF-519306EFBA10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85" name="矩形 1184">
                      <a:extLst>
                        <a:ext uri="{FF2B5EF4-FFF2-40B4-BE49-F238E27FC236}">
                          <a16:creationId xmlns:a16="http://schemas.microsoft.com/office/drawing/2014/main" id="{28046B84-B27B-B603-9042-BDE0A00EF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6" name="矩形 1185">
                      <a:extLst>
                        <a:ext uri="{FF2B5EF4-FFF2-40B4-BE49-F238E27FC236}">
                          <a16:creationId xmlns:a16="http://schemas.microsoft.com/office/drawing/2014/main" id="{D93F9562-C55A-3C28-07E9-B1EC39E66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82" name="组合 1181">
                    <a:extLst>
                      <a:ext uri="{FF2B5EF4-FFF2-40B4-BE49-F238E27FC236}">
                        <a16:creationId xmlns:a16="http://schemas.microsoft.com/office/drawing/2014/main" id="{17EBCEF4-6ED9-1B9C-9D45-97D7869C5E0C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83" name="矩形 1182">
                      <a:extLst>
                        <a:ext uri="{FF2B5EF4-FFF2-40B4-BE49-F238E27FC236}">
                          <a16:creationId xmlns:a16="http://schemas.microsoft.com/office/drawing/2014/main" id="{3D384AC0-7D8F-4A4C-1A46-295221FD3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4" name="矩形 1183">
                      <a:extLst>
                        <a:ext uri="{FF2B5EF4-FFF2-40B4-BE49-F238E27FC236}">
                          <a16:creationId xmlns:a16="http://schemas.microsoft.com/office/drawing/2014/main" id="{1DE6082E-C6A0-41AE-B7A4-0243546249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164" name="组合 1163">
                <a:extLst>
                  <a:ext uri="{FF2B5EF4-FFF2-40B4-BE49-F238E27FC236}">
                    <a16:creationId xmlns:a16="http://schemas.microsoft.com/office/drawing/2014/main" id="{300178FA-87C5-8CAA-F4A2-F02975F1C71C}"/>
                  </a:ext>
                </a:extLst>
              </p:cNvPr>
              <p:cNvGrpSpPr/>
              <p:nvPr/>
            </p:nvGrpSpPr>
            <p:grpSpPr>
              <a:xfrm>
                <a:off x="1455174" y="2015613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1165" name="组合 1164">
                  <a:extLst>
                    <a:ext uri="{FF2B5EF4-FFF2-40B4-BE49-F238E27FC236}">
                      <a16:creationId xmlns:a16="http://schemas.microsoft.com/office/drawing/2014/main" id="{62554AED-E209-6D4D-EF9A-4C2BD976FC37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1173" name="组合 1172">
                    <a:extLst>
                      <a:ext uri="{FF2B5EF4-FFF2-40B4-BE49-F238E27FC236}">
                        <a16:creationId xmlns:a16="http://schemas.microsoft.com/office/drawing/2014/main" id="{BD645D29-BDB1-3035-4F85-181BCA78D4E8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77" name="矩形 1176">
                      <a:extLst>
                        <a:ext uri="{FF2B5EF4-FFF2-40B4-BE49-F238E27FC236}">
                          <a16:creationId xmlns:a16="http://schemas.microsoft.com/office/drawing/2014/main" id="{5A232B37-A544-C146-D191-14FE95D1A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8" name="矩形 1177">
                      <a:extLst>
                        <a:ext uri="{FF2B5EF4-FFF2-40B4-BE49-F238E27FC236}">
                          <a16:creationId xmlns:a16="http://schemas.microsoft.com/office/drawing/2014/main" id="{CD102A6E-92F7-6244-3ABB-DBCF986CB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74" name="组合 1173">
                    <a:extLst>
                      <a:ext uri="{FF2B5EF4-FFF2-40B4-BE49-F238E27FC236}">
                        <a16:creationId xmlns:a16="http://schemas.microsoft.com/office/drawing/2014/main" id="{E1AF8E93-95E9-A8CE-8043-4D67437A3B1E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75" name="矩形 1174">
                      <a:extLst>
                        <a:ext uri="{FF2B5EF4-FFF2-40B4-BE49-F238E27FC236}">
                          <a16:creationId xmlns:a16="http://schemas.microsoft.com/office/drawing/2014/main" id="{884EEC7D-21CD-D8E9-E4A1-0E10F17445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6" name="矩形 1175">
                      <a:extLst>
                        <a:ext uri="{FF2B5EF4-FFF2-40B4-BE49-F238E27FC236}">
                          <a16:creationId xmlns:a16="http://schemas.microsoft.com/office/drawing/2014/main" id="{A72127CA-18C7-DBD8-524D-9EFE184AE3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66" name="组合 1165">
                  <a:extLst>
                    <a:ext uri="{FF2B5EF4-FFF2-40B4-BE49-F238E27FC236}">
                      <a16:creationId xmlns:a16="http://schemas.microsoft.com/office/drawing/2014/main" id="{F5B46300-88AF-6BC5-AAA2-C6CDBF31591E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1167" name="组合 1166">
                    <a:extLst>
                      <a:ext uri="{FF2B5EF4-FFF2-40B4-BE49-F238E27FC236}">
                        <a16:creationId xmlns:a16="http://schemas.microsoft.com/office/drawing/2014/main" id="{2765CD33-3838-F941-E8B3-7FB19D1D3C1C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71" name="矩形 1170">
                      <a:extLst>
                        <a:ext uri="{FF2B5EF4-FFF2-40B4-BE49-F238E27FC236}">
                          <a16:creationId xmlns:a16="http://schemas.microsoft.com/office/drawing/2014/main" id="{8EA330A6-CE5D-86F5-37DE-5409D28B0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2" name="矩形 1171">
                      <a:extLst>
                        <a:ext uri="{FF2B5EF4-FFF2-40B4-BE49-F238E27FC236}">
                          <a16:creationId xmlns:a16="http://schemas.microsoft.com/office/drawing/2014/main" id="{CA749B8D-2B79-9A2C-B241-F4D0F8AE1C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68" name="组合 1167">
                    <a:extLst>
                      <a:ext uri="{FF2B5EF4-FFF2-40B4-BE49-F238E27FC236}">
                        <a16:creationId xmlns:a16="http://schemas.microsoft.com/office/drawing/2014/main" id="{56F05D07-EE3B-5792-3DB5-A96A056CB11C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69" name="矩形 1168">
                      <a:extLst>
                        <a:ext uri="{FF2B5EF4-FFF2-40B4-BE49-F238E27FC236}">
                          <a16:creationId xmlns:a16="http://schemas.microsoft.com/office/drawing/2014/main" id="{790FA180-B149-4060-2C95-C7E2E039B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0" name="矩形 1169">
                      <a:extLst>
                        <a:ext uri="{FF2B5EF4-FFF2-40B4-BE49-F238E27FC236}">
                          <a16:creationId xmlns:a16="http://schemas.microsoft.com/office/drawing/2014/main" id="{29FEE0E5-27BD-DFD4-F009-4A20F7CDF8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132" name="组合 1131">
              <a:extLst>
                <a:ext uri="{FF2B5EF4-FFF2-40B4-BE49-F238E27FC236}">
                  <a16:creationId xmlns:a16="http://schemas.microsoft.com/office/drawing/2014/main" id="{9E84CFF3-A7BB-59A2-44AC-C67267AAD9CC}"/>
                </a:ext>
              </a:extLst>
            </p:cNvPr>
            <p:cNvGrpSpPr/>
            <p:nvPr/>
          </p:nvGrpSpPr>
          <p:grpSpPr>
            <a:xfrm>
              <a:off x="1455174" y="2300749"/>
              <a:ext cx="2753032" cy="570272"/>
              <a:chOff x="1455174" y="1730477"/>
              <a:chExt cx="2753032" cy="570272"/>
            </a:xfrm>
            <a:grpFill/>
          </p:grpSpPr>
          <p:grpSp>
            <p:nvGrpSpPr>
              <p:cNvPr id="1133" name="组合 1132">
                <a:extLst>
                  <a:ext uri="{FF2B5EF4-FFF2-40B4-BE49-F238E27FC236}">
                    <a16:creationId xmlns:a16="http://schemas.microsoft.com/office/drawing/2014/main" id="{051CB316-01F7-30D7-071A-5C946B7A6E85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1149" name="组合 1148">
                  <a:extLst>
                    <a:ext uri="{FF2B5EF4-FFF2-40B4-BE49-F238E27FC236}">
                      <a16:creationId xmlns:a16="http://schemas.microsoft.com/office/drawing/2014/main" id="{6A9F070F-5E58-F322-8415-AB30513E5DFD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1157" name="组合 1156">
                    <a:extLst>
                      <a:ext uri="{FF2B5EF4-FFF2-40B4-BE49-F238E27FC236}">
                        <a16:creationId xmlns:a16="http://schemas.microsoft.com/office/drawing/2014/main" id="{176C6E67-6123-8F09-B688-7D374322AF2D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61" name="矩形 1160">
                      <a:extLst>
                        <a:ext uri="{FF2B5EF4-FFF2-40B4-BE49-F238E27FC236}">
                          <a16:creationId xmlns:a16="http://schemas.microsoft.com/office/drawing/2014/main" id="{A115AF8B-B1CD-8917-ED7D-DF87694972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2" name="矩形 1161">
                      <a:extLst>
                        <a:ext uri="{FF2B5EF4-FFF2-40B4-BE49-F238E27FC236}">
                          <a16:creationId xmlns:a16="http://schemas.microsoft.com/office/drawing/2014/main" id="{6CEE2A94-21F6-5E0F-C86A-C1EE54BA0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58" name="组合 1157">
                    <a:extLst>
                      <a:ext uri="{FF2B5EF4-FFF2-40B4-BE49-F238E27FC236}">
                        <a16:creationId xmlns:a16="http://schemas.microsoft.com/office/drawing/2014/main" id="{521190D8-6496-05DC-B29A-F74984AC3B6B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59" name="矩形 1158">
                      <a:extLst>
                        <a:ext uri="{FF2B5EF4-FFF2-40B4-BE49-F238E27FC236}">
                          <a16:creationId xmlns:a16="http://schemas.microsoft.com/office/drawing/2014/main" id="{023B5817-419E-D8DA-D03C-4E4FFDF681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0" name="矩形 1159">
                      <a:extLst>
                        <a:ext uri="{FF2B5EF4-FFF2-40B4-BE49-F238E27FC236}">
                          <a16:creationId xmlns:a16="http://schemas.microsoft.com/office/drawing/2014/main" id="{5B20A24F-791D-E208-F146-91EA14C69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50" name="组合 1149">
                  <a:extLst>
                    <a:ext uri="{FF2B5EF4-FFF2-40B4-BE49-F238E27FC236}">
                      <a16:creationId xmlns:a16="http://schemas.microsoft.com/office/drawing/2014/main" id="{D2130C4B-241B-4568-8C64-EAECCEBBBD70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1151" name="组合 1150">
                    <a:extLst>
                      <a:ext uri="{FF2B5EF4-FFF2-40B4-BE49-F238E27FC236}">
                        <a16:creationId xmlns:a16="http://schemas.microsoft.com/office/drawing/2014/main" id="{C924FFD2-56EE-EDDA-6086-A1CD2852431B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55" name="矩形 1154">
                      <a:extLst>
                        <a:ext uri="{FF2B5EF4-FFF2-40B4-BE49-F238E27FC236}">
                          <a16:creationId xmlns:a16="http://schemas.microsoft.com/office/drawing/2014/main" id="{2F135289-66C0-D7B3-DDE3-81733CBFC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6" name="矩形 1155">
                      <a:extLst>
                        <a:ext uri="{FF2B5EF4-FFF2-40B4-BE49-F238E27FC236}">
                          <a16:creationId xmlns:a16="http://schemas.microsoft.com/office/drawing/2014/main" id="{2075D3BE-1605-7AD5-E0AA-169421D388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52" name="组合 1151">
                    <a:extLst>
                      <a:ext uri="{FF2B5EF4-FFF2-40B4-BE49-F238E27FC236}">
                        <a16:creationId xmlns:a16="http://schemas.microsoft.com/office/drawing/2014/main" id="{842AE17A-877F-4973-92EC-6FCB9EE12CAD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53" name="矩形 1152">
                      <a:extLst>
                        <a:ext uri="{FF2B5EF4-FFF2-40B4-BE49-F238E27FC236}">
                          <a16:creationId xmlns:a16="http://schemas.microsoft.com/office/drawing/2014/main" id="{8BE68CD5-2BCC-6FCF-797D-DB8C646CF3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4" name="矩形 1153">
                      <a:extLst>
                        <a:ext uri="{FF2B5EF4-FFF2-40B4-BE49-F238E27FC236}">
                          <a16:creationId xmlns:a16="http://schemas.microsoft.com/office/drawing/2014/main" id="{462C6FDD-5350-4D5A-E14E-A2C41E9C37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134" name="组合 1133">
                <a:extLst>
                  <a:ext uri="{FF2B5EF4-FFF2-40B4-BE49-F238E27FC236}">
                    <a16:creationId xmlns:a16="http://schemas.microsoft.com/office/drawing/2014/main" id="{1A9742D7-7AF1-0872-517F-5BBFB060E12F}"/>
                  </a:ext>
                </a:extLst>
              </p:cNvPr>
              <p:cNvGrpSpPr/>
              <p:nvPr/>
            </p:nvGrpSpPr>
            <p:grpSpPr>
              <a:xfrm>
                <a:off x="1455174" y="2015613"/>
                <a:ext cx="2753032" cy="285136"/>
                <a:chOff x="1455174" y="1730477"/>
                <a:chExt cx="2753032" cy="285136"/>
              </a:xfrm>
              <a:grpFill/>
            </p:grpSpPr>
            <p:grpSp>
              <p:nvGrpSpPr>
                <p:cNvPr id="1135" name="组合 1134">
                  <a:extLst>
                    <a:ext uri="{FF2B5EF4-FFF2-40B4-BE49-F238E27FC236}">
                      <a16:creationId xmlns:a16="http://schemas.microsoft.com/office/drawing/2014/main" id="{4CC8E319-DC66-7BAC-05C5-40C3712C4B17}"/>
                    </a:ext>
                  </a:extLst>
                </p:cNvPr>
                <p:cNvGrpSpPr/>
                <p:nvPr/>
              </p:nvGrpSpPr>
              <p:grpSpPr>
                <a:xfrm>
                  <a:off x="1455174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1143" name="组合 1142">
                    <a:extLst>
                      <a:ext uri="{FF2B5EF4-FFF2-40B4-BE49-F238E27FC236}">
                        <a16:creationId xmlns:a16="http://schemas.microsoft.com/office/drawing/2014/main" id="{6A6CFF9B-B943-FCAD-56B4-C0FBCD495703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47" name="矩形 1146">
                      <a:extLst>
                        <a:ext uri="{FF2B5EF4-FFF2-40B4-BE49-F238E27FC236}">
                          <a16:creationId xmlns:a16="http://schemas.microsoft.com/office/drawing/2014/main" id="{56193043-051C-FA72-1A48-6B362AD31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8" name="矩形 1147">
                      <a:extLst>
                        <a:ext uri="{FF2B5EF4-FFF2-40B4-BE49-F238E27FC236}">
                          <a16:creationId xmlns:a16="http://schemas.microsoft.com/office/drawing/2014/main" id="{3F2B51C7-762A-F5DF-6575-3692F8157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44" name="组合 1143">
                    <a:extLst>
                      <a:ext uri="{FF2B5EF4-FFF2-40B4-BE49-F238E27FC236}">
                        <a16:creationId xmlns:a16="http://schemas.microsoft.com/office/drawing/2014/main" id="{9B1B90AE-8306-CC47-909E-38056DD58428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45" name="矩形 1144">
                      <a:extLst>
                        <a:ext uri="{FF2B5EF4-FFF2-40B4-BE49-F238E27FC236}">
                          <a16:creationId xmlns:a16="http://schemas.microsoft.com/office/drawing/2014/main" id="{00BF5875-4A73-5D64-BE38-9DD0A9543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6" name="矩形 1145">
                      <a:extLst>
                        <a:ext uri="{FF2B5EF4-FFF2-40B4-BE49-F238E27FC236}">
                          <a16:creationId xmlns:a16="http://schemas.microsoft.com/office/drawing/2014/main" id="{EDC93B79-47D2-19C0-8BAE-FFE5EAC8B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36" name="组合 1135">
                  <a:extLst>
                    <a:ext uri="{FF2B5EF4-FFF2-40B4-BE49-F238E27FC236}">
                      <a16:creationId xmlns:a16="http://schemas.microsoft.com/office/drawing/2014/main" id="{68994774-57F2-66ED-0F3F-C70B07BD3FF4}"/>
                    </a:ext>
                  </a:extLst>
                </p:cNvPr>
                <p:cNvGrpSpPr/>
                <p:nvPr/>
              </p:nvGrpSpPr>
              <p:grpSpPr>
                <a:xfrm>
                  <a:off x="2831690" y="1730477"/>
                  <a:ext cx="1376516" cy="285136"/>
                  <a:chOff x="1455174" y="1730477"/>
                  <a:chExt cx="1376516" cy="285136"/>
                </a:xfrm>
                <a:grpFill/>
              </p:grpSpPr>
              <p:grpSp>
                <p:nvGrpSpPr>
                  <p:cNvPr id="1137" name="组合 1136">
                    <a:extLst>
                      <a:ext uri="{FF2B5EF4-FFF2-40B4-BE49-F238E27FC236}">
                        <a16:creationId xmlns:a16="http://schemas.microsoft.com/office/drawing/2014/main" id="{6C43146F-225D-2E87-693B-A55A922B90BF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74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41" name="矩形 1140">
                      <a:extLst>
                        <a:ext uri="{FF2B5EF4-FFF2-40B4-BE49-F238E27FC236}">
                          <a16:creationId xmlns:a16="http://schemas.microsoft.com/office/drawing/2014/main" id="{6E3ABC21-A3DA-0497-4D76-F221A2036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2" name="矩形 1141">
                      <a:extLst>
                        <a:ext uri="{FF2B5EF4-FFF2-40B4-BE49-F238E27FC236}">
                          <a16:creationId xmlns:a16="http://schemas.microsoft.com/office/drawing/2014/main" id="{E01F7051-6585-D01C-AD4B-7AE67EE7E7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138" name="组合 1137">
                    <a:extLst>
                      <a:ext uri="{FF2B5EF4-FFF2-40B4-BE49-F238E27FC236}">
                        <a16:creationId xmlns:a16="http://schemas.microsoft.com/office/drawing/2014/main" id="{34FF6E55-F56A-7261-38CD-996E1C7FBABF}"/>
                      </a:ext>
                    </a:extLst>
                  </p:cNvPr>
                  <p:cNvGrpSpPr/>
                  <p:nvPr/>
                </p:nvGrpSpPr>
                <p:grpSpPr>
                  <a:xfrm>
                    <a:off x="2143432" y="1730477"/>
                    <a:ext cx="688258" cy="285136"/>
                    <a:chOff x="1455174" y="1730477"/>
                    <a:chExt cx="688258" cy="285136"/>
                  </a:xfrm>
                  <a:grpFill/>
                </p:grpSpPr>
                <p:sp>
                  <p:nvSpPr>
                    <p:cNvPr id="1139" name="矩形 1138">
                      <a:extLst>
                        <a:ext uri="{FF2B5EF4-FFF2-40B4-BE49-F238E27FC236}">
                          <a16:creationId xmlns:a16="http://schemas.microsoft.com/office/drawing/2014/main" id="{70C9DC55-F4E0-B627-36A6-EED50FC505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174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0" name="矩形 1139">
                      <a:extLst>
                        <a:ext uri="{FF2B5EF4-FFF2-40B4-BE49-F238E27FC236}">
                          <a16:creationId xmlns:a16="http://schemas.microsoft.com/office/drawing/2014/main" id="{145DA5EA-48F3-203A-11F4-A2E8E2070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303" y="1730477"/>
                      <a:ext cx="344129" cy="285136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rgbClr val="014898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1194" name="矩形 1193">
            <a:extLst>
              <a:ext uri="{FF2B5EF4-FFF2-40B4-BE49-F238E27FC236}">
                <a16:creationId xmlns:a16="http://schemas.microsoft.com/office/drawing/2014/main" id="{C25AC706-189F-E552-2C69-7431737DD6B6}"/>
              </a:ext>
            </a:extLst>
          </p:cNvPr>
          <p:cNvSpPr/>
          <p:nvPr/>
        </p:nvSpPr>
        <p:spPr>
          <a:xfrm>
            <a:off x="3782343" y="1361733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5" name="矩形 1194">
            <a:extLst>
              <a:ext uri="{FF2B5EF4-FFF2-40B4-BE49-F238E27FC236}">
                <a16:creationId xmlns:a16="http://schemas.microsoft.com/office/drawing/2014/main" id="{643BB94C-6B5D-EABA-860C-99F3AC1D2D4B}"/>
              </a:ext>
            </a:extLst>
          </p:cNvPr>
          <p:cNvSpPr/>
          <p:nvPr/>
        </p:nvSpPr>
        <p:spPr>
          <a:xfrm>
            <a:off x="4636521" y="1361733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6" name="矩形 1195">
            <a:extLst>
              <a:ext uri="{FF2B5EF4-FFF2-40B4-BE49-F238E27FC236}">
                <a16:creationId xmlns:a16="http://schemas.microsoft.com/office/drawing/2014/main" id="{42AD368A-9FC1-D8C7-DD3D-4D579F122B45}"/>
              </a:ext>
            </a:extLst>
          </p:cNvPr>
          <p:cNvSpPr/>
          <p:nvPr/>
        </p:nvSpPr>
        <p:spPr>
          <a:xfrm>
            <a:off x="3355255" y="1361733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7" name="矩形 1196">
            <a:extLst>
              <a:ext uri="{FF2B5EF4-FFF2-40B4-BE49-F238E27FC236}">
                <a16:creationId xmlns:a16="http://schemas.microsoft.com/office/drawing/2014/main" id="{C01A1C2F-6438-BB9A-34AA-C04A79A55C71}"/>
              </a:ext>
            </a:extLst>
          </p:cNvPr>
          <p:cNvSpPr/>
          <p:nvPr/>
        </p:nvSpPr>
        <p:spPr>
          <a:xfrm>
            <a:off x="4209432" y="1361733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8" name="矩形 1197">
            <a:extLst>
              <a:ext uri="{FF2B5EF4-FFF2-40B4-BE49-F238E27FC236}">
                <a16:creationId xmlns:a16="http://schemas.microsoft.com/office/drawing/2014/main" id="{CD4F783B-4787-DB73-E513-63C6B11345F3}"/>
              </a:ext>
            </a:extLst>
          </p:cNvPr>
          <p:cNvSpPr/>
          <p:nvPr/>
        </p:nvSpPr>
        <p:spPr>
          <a:xfrm>
            <a:off x="5490699" y="1361733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9" name="矩形 1198">
            <a:extLst>
              <a:ext uri="{FF2B5EF4-FFF2-40B4-BE49-F238E27FC236}">
                <a16:creationId xmlns:a16="http://schemas.microsoft.com/office/drawing/2014/main" id="{0F8827DC-F173-D335-7466-09D91FB018F3}"/>
              </a:ext>
            </a:extLst>
          </p:cNvPr>
          <p:cNvSpPr/>
          <p:nvPr/>
        </p:nvSpPr>
        <p:spPr>
          <a:xfrm>
            <a:off x="5063610" y="1361733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0" name="矩形 1199">
            <a:extLst>
              <a:ext uri="{FF2B5EF4-FFF2-40B4-BE49-F238E27FC236}">
                <a16:creationId xmlns:a16="http://schemas.microsoft.com/office/drawing/2014/main" id="{30688DE4-B847-C38E-1B1D-00DBB675FD09}"/>
              </a:ext>
            </a:extLst>
          </p:cNvPr>
          <p:cNvSpPr/>
          <p:nvPr/>
        </p:nvSpPr>
        <p:spPr>
          <a:xfrm>
            <a:off x="6343648" y="1361733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1" name="矩形 1200">
            <a:extLst>
              <a:ext uri="{FF2B5EF4-FFF2-40B4-BE49-F238E27FC236}">
                <a16:creationId xmlns:a16="http://schemas.microsoft.com/office/drawing/2014/main" id="{6989C1A0-2670-2C7D-D866-6DDDED66CE91}"/>
              </a:ext>
            </a:extLst>
          </p:cNvPr>
          <p:cNvSpPr/>
          <p:nvPr/>
        </p:nvSpPr>
        <p:spPr>
          <a:xfrm>
            <a:off x="5916559" y="1361733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2" name="矩形 1201">
            <a:extLst>
              <a:ext uri="{FF2B5EF4-FFF2-40B4-BE49-F238E27FC236}">
                <a16:creationId xmlns:a16="http://schemas.microsoft.com/office/drawing/2014/main" id="{7A7F170B-2E4D-4075-F0E7-FFA00BCB0ECA}"/>
              </a:ext>
            </a:extLst>
          </p:cNvPr>
          <p:cNvSpPr/>
          <p:nvPr/>
        </p:nvSpPr>
        <p:spPr>
          <a:xfrm>
            <a:off x="3782343" y="1711699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3" name="矩形 1202">
            <a:extLst>
              <a:ext uri="{FF2B5EF4-FFF2-40B4-BE49-F238E27FC236}">
                <a16:creationId xmlns:a16="http://schemas.microsoft.com/office/drawing/2014/main" id="{EBDA5CC2-8260-6498-F80E-E34F27D66633}"/>
              </a:ext>
            </a:extLst>
          </p:cNvPr>
          <p:cNvSpPr/>
          <p:nvPr/>
        </p:nvSpPr>
        <p:spPr>
          <a:xfrm>
            <a:off x="3355254" y="1712953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4" name="矩形 1203">
            <a:extLst>
              <a:ext uri="{FF2B5EF4-FFF2-40B4-BE49-F238E27FC236}">
                <a16:creationId xmlns:a16="http://schemas.microsoft.com/office/drawing/2014/main" id="{18CAFAE1-4BD4-C72F-FD5F-A7484293204A}"/>
              </a:ext>
            </a:extLst>
          </p:cNvPr>
          <p:cNvSpPr/>
          <p:nvPr/>
        </p:nvSpPr>
        <p:spPr>
          <a:xfrm>
            <a:off x="4636521" y="1711699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5" name="矩形 1204">
            <a:extLst>
              <a:ext uri="{FF2B5EF4-FFF2-40B4-BE49-F238E27FC236}">
                <a16:creationId xmlns:a16="http://schemas.microsoft.com/office/drawing/2014/main" id="{202558F6-5D10-D95B-052F-0B5CC5486322}"/>
              </a:ext>
            </a:extLst>
          </p:cNvPr>
          <p:cNvSpPr/>
          <p:nvPr/>
        </p:nvSpPr>
        <p:spPr>
          <a:xfrm>
            <a:off x="4209432" y="1712953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6" name="矩形 1205">
            <a:extLst>
              <a:ext uri="{FF2B5EF4-FFF2-40B4-BE49-F238E27FC236}">
                <a16:creationId xmlns:a16="http://schemas.microsoft.com/office/drawing/2014/main" id="{7DB9D72B-58AB-0FF3-F9AC-595DB20D11A0}"/>
              </a:ext>
            </a:extLst>
          </p:cNvPr>
          <p:cNvSpPr/>
          <p:nvPr/>
        </p:nvSpPr>
        <p:spPr>
          <a:xfrm>
            <a:off x="5490699" y="171208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7" name="矩形 1206">
            <a:extLst>
              <a:ext uri="{FF2B5EF4-FFF2-40B4-BE49-F238E27FC236}">
                <a16:creationId xmlns:a16="http://schemas.microsoft.com/office/drawing/2014/main" id="{3F1EBF55-87E2-92C7-ACC4-323A805B89D8}"/>
              </a:ext>
            </a:extLst>
          </p:cNvPr>
          <p:cNvSpPr/>
          <p:nvPr/>
        </p:nvSpPr>
        <p:spPr>
          <a:xfrm>
            <a:off x="5063610" y="1713339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8" name="矩形 1207">
            <a:extLst>
              <a:ext uri="{FF2B5EF4-FFF2-40B4-BE49-F238E27FC236}">
                <a16:creationId xmlns:a16="http://schemas.microsoft.com/office/drawing/2014/main" id="{0F144859-2BF4-0E69-2FBC-06DD256B4E8B}"/>
              </a:ext>
            </a:extLst>
          </p:cNvPr>
          <p:cNvSpPr/>
          <p:nvPr/>
        </p:nvSpPr>
        <p:spPr>
          <a:xfrm>
            <a:off x="6343648" y="1712084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9" name="矩形 1208">
            <a:extLst>
              <a:ext uri="{FF2B5EF4-FFF2-40B4-BE49-F238E27FC236}">
                <a16:creationId xmlns:a16="http://schemas.microsoft.com/office/drawing/2014/main" id="{0AD04A10-C509-71B7-3748-08581DAEB516}"/>
              </a:ext>
            </a:extLst>
          </p:cNvPr>
          <p:cNvSpPr/>
          <p:nvPr/>
        </p:nvSpPr>
        <p:spPr>
          <a:xfrm>
            <a:off x="5916559" y="1713338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0" name="矩形 1209">
            <a:extLst>
              <a:ext uri="{FF2B5EF4-FFF2-40B4-BE49-F238E27FC236}">
                <a16:creationId xmlns:a16="http://schemas.microsoft.com/office/drawing/2014/main" id="{5AEC3697-8DAD-6144-C566-D9339F361C13}"/>
              </a:ext>
            </a:extLst>
          </p:cNvPr>
          <p:cNvSpPr/>
          <p:nvPr/>
        </p:nvSpPr>
        <p:spPr>
          <a:xfrm>
            <a:off x="3782343" y="2062049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1" name="矩形 1210">
            <a:extLst>
              <a:ext uri="{FF2B5EF4-FFF2-40B4-BE49-F238E27FC236}">
                <a16:creationId xmlns:a16="http://schemas.microsoft.com/office/drawing/2014/main" id="{F389D549-FC35-3F86-F162-C28AD80E99F2}"/>
              </a:ext>
            </a:extLst>
          </p:cNvPr>
          <p:cNvSpPr/>
          <p:nvPr/>
        </p:nvSpPr>
        <p:spPr>
          <a:xfrm>
            <a:off x="3355254" y="2063303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2" name="矩形 1211">
            <a:extLst>
              <a:ext uri="{FF2B5EF4-FFF2-40B4-BE49-F238E27FC236}">
                <a16:creationId xmlns:a16="http://schemas.microsoft.com/office/drawing/2014/main" id="{645691B8-ABED-CD4E-5668-8E2C236DCA84}"/>
              </a:ext>
            </a:extLst>
          </p:cNvPr>
          <p:cNvSpPr/>
          <p:nvPr/>
        </p:nvSpPr>
        <p:spPr>
          <a:xfrm>
            <a:off x="4636521" y="2062049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3" name="矩形 1212">
            <a:extLst>
              <a:ext uri="{FF2B5EF4-FFF2-40B4-BE49-F238E27FC236}">
                <a16:creationId xmlns:a16="http://schemas.microsoft.com/office/drawing/2014/main" id="{27C6A2A1-18F9-A05A-C0ED-29925703BCE1}"/>
              </a:ext>
            </a:extLst>
          </p:cNvPr>
          <p:cNvSpPr/>
          <p:nvPr/>
        </p:nvSpPr>
        <p:spPr>
          <a:xfrm>
            <a:off x="4209432" y="2063303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4" name="矩形 1213">
            <a:extLst>
              <a:ext uri="{FF2B5EF4-FFF2-40B4-BE49-F238E27FC236}">
                <a16:creationId xmlns:a16="http://schemas.microsoft.com/office/drawing/2014/main" id="{B9EAFC08-C0A5-4DD0-C607-7A977F6C4760}"/>
              </a:ext>
            </a:extLst>
          </p:cNvPr>
          <p:cNvSpPr/>
          <p:nvPr/>
        </p:nvSpPr>
        <p:spPr>
          <a:xfrm>
            <a:off x="5490699" y="2062435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5" name="矩形 1214">
            <a:extLst>
              <a:ext uri="{FF2B5EF4-FFF2-40B4-BE49-F238E27FC236}">
                <a16:creationId xmlns:a16="http://schemas.microsoft.com/office/drawing/2014/main" id="{5495B908-AE27-E27D-71F3-709CFBC201E3}"/>
              </a:ext>
            </a:extLst>
          </p:cNvPr>
          <p:cNvSpPr/>
          <p:nvPr/>
        </p:nvSpPr>
        <p:spPr>
          <a:xfrm>
            <a:off x="5063610" y="2063689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6" name="矩形 1215">
            <a:extLst>
              <a:ext uri="{FF2B5EF4-FFF2-40B4-BE49-F238E27FC236}">
                <a16:creationId xmlns:a16="http://schemas.microsoft.com/office/drawing/2014/main" id="{CF1297AE-2BD1-C6A8-50AF-B4022C268330}"/>
              </a:ext>
            </a:extLst>
          </p:cNvPr>
          <p:cNvSpPr/>
          <p:nvPr/>
        </p:nvSpPr>
        <p:spPr>
          <a:xfrm>
            <a:off x="6343648" y="2062434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7" name="矩形 1216">
            <a:extLst>
              <a:ext uri="{FF2B5EF4-FFF2-40B4-BE49-F238E27FC236}">
                <a16:creationId xmlns:a16="http://schemas.microsoft.com/office/drawing/2014/main" id="{E0EAE054-B3BC-C634-44A5-AE1635F4EAF3}"/>
              </a:ext>
            </a:extLst>
          </p:cNvPr>
          <p:cNvSpPr/>
          <p:nvPr/>
        </p:nvSpPr>
        <p:spPr>
          <a:xfrm>
            <a:off x="5916559" y="2063688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9" name="矩形 1218">
            <a:extLst>
              <a:ext uri="{FF2B5EF4-FFF2-40B4-BE49-F238E27FC236}">
                <a16:creationId xmlns:a16="http://schemas.microsoft.com/office/drawing/2014/main" id="{AF8A617C-087E-E89F-DBF6-1AD30159DF56}"/>
              </a:ext>
            </a:extLst>
          </p:cNvPr>
          <p:cNvSpPr/>
          <p:nvPr/>
        </p:nvSpPr>
        <p:spPr>
          <a:xfrm>
            <a:off x="3781115" y="2415921"/>
            <a:ext cx="427089" cy="352800"/>
          </a:xfrm>
          <a:prstGeom prst="rect">
            <a:avLst/>
          </a:prstGeom>
          <a:noFill/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0" name="矩形 1219">
            <a:extLst>
              <a:ext uri="{FF2B5EF4-FFF2-40B4-BE49-F238E27FC236}">
                <a16:creationId xmlns:a16="http://schemas.microsoft.com/office/drawing/2014/main" id="{92290042-F9E9-5D62-4F85-ED0B6EC446CD}"/>
              </a:ext>
            </a:extLst>
          </p:cNvPr>
          <p:cNvSpPr/>
          <p:nvPr/>
        </p:nvSpPr>
        <p:spPr>
          <a:xfrm>
            <a:off x="3354026" y="2415921"/>
            <a:ext cx="427089" cy="352939"/>
          </a:xfrm>
          <a:prstGeom prst="rect">
            <a:avLst/>
          </a:prstGeom>
          <a:noFill/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1" name="组合 1220">
            <a:extLst>
              <a:ext uri="{FF2B5EF4-FFF2-40B4-BE49-F238E27FC236}">
                <a16:creationId xmlns:a16="http://schemas.microsoft.com/office/drawing/2014/main" id="{01E75681-6206-85BB-FD85-6559C2A0B95D}"/>
              </a:ext>
            </a:extLst>
          </p:cNvPr>
          <p:cNvGrpSpPr/>
          <p:nvPr/>
        </p:nvGrpSpPr>
        <p:grpSpPr>
          <a:xfrm>
            <a:off x="4208203" y="2415921"/>
            <a:ext cx="854178" cy="352939"/>
            <a:chOff x="1455174" y="1730477"/>
            <a:chExt cx="688258" cy="285136"/>
          </a:xfrm>
          <a:solidFill>
            <a:schemeClr val="bg1"/>
          </a:solidFill>
        </p:grpSpPr>
        <p:sp>
          <p:nvSpPr>
            <p:cNvPr id="1222" name="矩形 1221">
              <a:extLst>
                <a:ext uri="{FF2B5EF4-FFF2-40B4-BE49-F238E27FC236}">
                  <a16:creationId xmlns:a16="http://schemas.microsoft.com/office/drawing/2014/main" id="{DB51D479-BB3A-320C-E6D4-C85CF047BCA7}"/>
                </a:ext>
              </a:extLst>
            </p:cNvPr>
            <p:cNvSpPr/>
            <p:nvPr/>
          </p:nvSpPr>
          <p:spPr>
            <a:xfrm>
              <a:off x="1455174" y="1730477"/>
              <a:ext cx="344129" cy="285136"/>
            </a:xfrm>
            <a:prstGeom prst="rect">
              <a:avLst/>
            </a:prstGeom>
            <a:grpFill/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3" name="矩形 1222">
              <a:extLst>
                <a:ext uri="{FF2B5EF4-FFF2-40B4-BE49-F238E27FC236}">
                  <a16:creationId xmlns:a16="http://schemas.microsoft.com/office/drawing/2014/main" id="{3E1549A6-9035-8F77-B7B0-E59ECCCF71D2}"/>
                </a:ext>
              </a:extLst>
            </p:cNvPr>
            <p:cNvSpPr/>
            <p:nvPr/>
          </p:nvSpPr>
          <p:spPr>
            <a:xfrm>
              <a:off x="1799303" y="1730477"/>
              <a:ext cx="344129" cy="285136"/>
            </a:xfrm>
            <a:prstGeom prst="rect">
              <a:avLst/>
            </a:prstGeom>
            <a:grpFill/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4" name="组合 1223">
            <a:extLst>
              <a:ext uri="{FF2B5EF4-FFF2-40B4-BE49-F238E27FC236}">
                <a16:creationId xmlns:a16="http://schemas.microsoft.com/office/drawing/2014/main" id="{DC243979-4E37-F576-D013-5428374B4D33}"/>
              </a:ext>
            </a:extLst>
          </p:cNvPr>
          <p:cNvGrpSpPr/>
          <p:nvPr/>
        </p:nvGrpSpPr>
        <p:grpSpPr>
          <a:xfrm>
            <a:off x="5062381" y="2415921"/>
            <a:ext cx="1708355" cy="352939"/>
            <a:chOff x="1455174" y="1730477"/>
            <a:chExt cx="1376516" cy="285136"/>
          </a:xfrm>
          <a:solidFill>
            <a:schemeClr val="bg1"/>
          </a:solidFill>
        </p:grpSpPr>
        <p:grpSp>
          <p:nvGrpSpPr>
            <p:cNvPr id="1225" name="组合 1224">
              <a:extLst>
                <a:ext uri="{FF2B5EF4-FFF2-40B4-BE49-F238E27FC236}">
                  <a16:creationId xmlns:a16="http://schemas.microsoft.com/office/drawing/2014/main" id="{05EC9459-79C0-42E9-CB4A-227F308B0D44}"/>
                </a:ext>
              </a:extLst>
            </p:cNvPr>
            <p:cNvGrpSpPr/>
            <p:nvPr/>
          </p:nvGrpSpPr>
          <p:grpSpPr>
            <a:xfrm>
              <a:off x="1455174" y="1730477"/>
              <a:ext cx="688258" cy="285136"/>
              <a:chOff x="1455174" y="1730477"/>
              <a:chExt cx="688258" cy="285136"/>
            </a:xfrm>
            <a:grpFill/>
          </p:grpSpPr>
          <p:sp>
            <p:nvSpPr>
              <p:cNvPr id="1229" name="矩形 1228">
                <a:extLst>
                  <a:ext uri="{FF2B5EF4-FFF2-40B4-BE49-F238E27FC236}">
                    <a16:creationId xmlns:a16="http://schemas.microsoft.com/office/drawing/2014/main" id="{8B9D9EF0-1A8B-8FD5-387D-0A753C183B98}"/>
                  </a:ext>
                </a:extLst>
              </p:cNvPr>
              <p:cNvSpPr/>
              <p:nvPr/>
            </p:nvSpPr>
            <p:spPr>
              <a:xfrm>
                <a:off x="1455174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0" name="矩形 1229">
                <a:extLst>
                  <a:ext uri="{FF2B5EF4-FFF2-40B4-BE49-F238E27FC236}">
                    <a16:creationId xmlns:a16="http://schemas.microsoft.com/office/drawing/2014/main" id="{C495F4A1-7B2B-B5F5-2538-8A598DF27506}"/>
                  </a:ext>
                </a:extLst>
              </p:cNvPr>
              <p:cNvSpPr/>
              <p:nvPr/>
            </p:nvSpPr>
            <p:spPr>
              <a:xfrm>
                <a:off x="1799303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26" name="组合 1225">
              <a:extLst>
                <a:ext uri="{FF2B5EF4-FFF2-40B4-BE49-F238E27FC236}">
                  <a16:creationId xmlns:a16="http://schemas.microsoft.com/office/drawing/2014/main" id="{3D20141E-848D-2C26-28A2-99CEFE346AB9}"/>
                </a:ext>
              </a:extLst>
            </p:cNvPr>
            <p:cNvGrpSpPr/>
            <p:nvPr/>
          </p:nvGrpSpPr>
          <p:grpSpPr>
            <a:xfrm>
              <a:off x="2143432" y="1730477"/>
              <a:ext cx="688258" cy="285136"/>
              <a:chOff x="1455174" y="1730477"/>
              <a:chExt cx="688258" cy="285136"/>
            </a:xfrm>
            <a:grpFill/>
          </p:grpSpPr>
          <p:sp>
            <p:nvSpPr>
              <p:cNvPr id="1227" name="矩形 1226">
                <a:extLst>
                  <a:ext uri="{FF2B5EF4-FFF2-40B4-BE49-F238E27FC236}">
                    <a16:creationId xmlns:a16="http://schemas.microsoft.com/office/drawing/2014/main" id="{CD89B151-29A5-845A-3698-FA8C948B0201}"/>
                  </a:ext>
                </a:extLst>
              </p:cNvPr>
              <p:cNvSpPr/>
              <p:nvPr/>
            </p:nvSpPr>
            <p:spPr>
              <a:xfrm>
                <a:off x="1455174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8" name="矩形 1227">
                <a:extLst>
                  <a:ext uri="{FF2B5EF4-FFF2-40B4-BE49-F238E27FC236}">
                    <a16:creationId xmlns:a16="http://schemas.microsoft.com/office/drawing/2014/main" id="{3A811B0A-255A-F340-D8C6-4CFC2F8AC75C}"/>
                  </a:ext>
                </a:extLst>
              </p:cNvPr>
              <p:cNvSpPr/>
              <p:nvPr/>
            </p:nvSpPr>
            <p:spPr>
              <a:xfrm>
                <a:off x="1799303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31" name="组合 1230">
            <a:extLst>
              <a:ext uri="{FF2B5EF4-FFF2-40B4-BE49-F238E27FC236}">
                <a16:creationId xmlns:a16="http://schemas.microsoft.com/office/drawing/2014/main" id="{EB72B58D-DABB-83F5-245C-C1DC4A45EB59}"/>
              </a:ext>
            </a:extLst>
          </p:cNvPr>
          <p:cNvGrpSpPr/>
          <p:nvPr/>
        </p:nvGrpSpPr>
        <p:grpSpPr>
          <a:xfrm>
            <a:off x="3354026" y="2768860"/>
            <a:ext cx="3416709" cy="352939"/>
            <a:chOff x="1455174" y="1730477"/>
            <a:chExt cx="2753032" cy="285136"/>
          </a:xfrm>
          <a:solidFill>
            <a:schemeClr val="bg1"/>
          </a:solidFill>
        </p:grpSpPr>
        <p:grpSp>
          <p:nvGrpSpPr>
            <p:cNvPr id="1232" name="组合 1231">
              <a:extLst>
                <a:ext uri="{FF2B5EF4-FFF2-40B4-BE49-F238E27FC236}">
                  <a16:creationId xmlns:a16="http://schemas.microsoft.com/office/drawing/2014/main" id="{C40DC6FE-FAEB-3874-7200-0A23F9EE8A14}"/>
                </a:ext>
              </a:extLst>
            </p:cNvPr>
            <p:cNvGrpSpPr/>
            <p:nvPr/>
          </p:nvGrpSpPr>
          <p:grpSpPr>
            <a:xfrm>
              <a:off x="1455174" y="1730477"/>
              <a:ext cx="1376516" cy="285136"/>
              <a:chOff x="1455174" y="1730477"/>
              <a:chExt cx="1376516" cy="285136"/>
            </a:xfrm>
            <a:grpFill/>
          </p:grpSpPr>
          <p:grpSp>
            <p:nvGrpSpPr>
              <p:cNvPr id="1240" name="组合 1239">
                <a:extLst>
                  <a:ext uri="{FF2B5EF4-FFF2-40B4-BE49-F238E27FC236}">
                    <a16:creationId xmlns:a16="http://schemas.microsoft.com/office/drawing/2014/main" id="{BA085138-B3DF-AF10-EE09-6E5AC847BAE2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244" name="矩形 1243">
                  <a:extLst>
                    <a:ext uri="{FF2B5EF4-FFF2-40B4-BE49-F238E27FC236}">
                      <a16:creationId xmlns:a16="http://schemas.microsoft.com/office/drawing/2014/main" id="{BC1C0846-5B52-B3ED-8C2F-EB8F1F35C12C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5" name="矩形 1244">
                  <a:extLst>
                    <a:ext uri="{FF2B5EF4-FFF2-40B4-BE49-F238E27FC236}">
                      <a16:creationId xmlns:a16="http://schemas.microsoft.com/office/drawing/2014/main" id="{80599758-01EE-6164-55EB-C61E089C2D0A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41" name="组合 1240">
                <a:extLst>
                  <a:ext uri="{FF2B5EF4-FFF2-40B4-BE49-F238E27FC236}">
                    <a16:creationId xmlns:a16="http://schemas.microsoft.com/office/drawing/2014/main" id="{C91D2C77-48A1-6778-4C9E-47EA3318C8B1}"/>
                  </a:ext>
                </a:extLst>
              </p:cNvPr>
              <p:cNvGrpSpPr/>
              <p:nvPr/>
            </p:nvGrpSpPr>
            <p:grpSpPr>
              <a:xfrm>
                <a:off x="2143432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242" name="矩形 1241">
                  <a:extLst>
                    <a:ext uri="{FF2B5EF4-FFF2-40B4-BE49-F238E27FC236}">
                      <a16:creationId xmlns:a16="http://schemas.microsoft.com/office/drawing/2014/main" id="{05BD758E-7632-EB66-F26D-6B996F1F933F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3" name="矩形 1242">
                  <a:extLst>
                    <a:ext uri="{FF2B5EF4-FFF2-40B4-BE49-F238E27FC236}">
                      <a16:creationId xmlns:a16="http://schemas.microsoft.com/office/drawing/2014/main" id="{F0931520-43AE-130A-112E-FC9A2D61A3D7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33" name="组合 1232">
              <a:extLst>
                <a:ext uri="{FF2B5EF4-FFF2-40B4-BE49-F238E27FC236}">
                  <a16:creationId xmlns:a16="http://schemas.microsoft.com/office/drawing/2014/main" id="{1450232E-6EE9-BE60-F475-6650720AF27C}"/>
                </a:ext>
              </a:extLst>
            </p:cNvPr>
            <p:cNvGrpSpPr/>
            <p:nvPr/>
          </p:nvGrpSpPr>
          <p:grpSpPr>
            <a:xfrm>
              <a:off x="2831690" y="1730477"/>
              <a:ext cx="1376516" cy="285136"/>
              <a:chOff x="1455174" y="1730477"/>
              <a:chExt cx="1376516" cy="285136"/>
            </a:xfrm>
            <a:grpFill/>
          </p:grpSpPr>
          <p:grpSp>
            <p:nvGrpSpPr>
              <p:cNvPr id="1234" name="组合 1233">
                <a:extLst>
                  <a:ext uri="{FF2B5EF4-FFF2-40B4-BE49-F238E27FC236}">
                    <a16:creationId xmlns:a16="http://schemas.microsoft.com/office/drawing/2014/main" id="{D19B4A36-C2FE-BDC2-00DA-6C06AB4BB357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238" name="矩形 1237">
                  <a:extLst>
                    <a:ext uri="{FF2B5EF4-FFF2-40B4-BE49-F238E27FC236}">
                      <a16:creationId xmlns:a16="http://schemas.microsoft.com/office/drawing/2014/main" id="{49C5EFDE-3C5C-8C10-B8A3-1DDDF1B3AF4E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9" name="矩形 1238">
                  <a:extLst>
                    <a:ext uri="{FF2B5EF4-FFF2-40B4-BE49-F238E27FC236}">
                      <a16:creationId xmlns:a16="http://schemas.microsoft.com/office/drawing/2014/main" id="{AA6DF399-958C-AB13-B2B6-4AFD77C969A1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35" name="组合 1234">
                <a:extLst>
                  <a:ext uri="{FF2B5EF4-FFF2-40B4-BE49-F238E27FC236}">
                    <a16:creationId xmlns:a16="http://schemas.microsoft.com/office/drawing/2014/main" id="{ABBCD7B4-C263-18B8-1226-F82B46C752DF}"/>
                  </a:ext>
                </a:extLst>
              </p:cNvPr>
              <p:cNvGrpSpPr/>
              <p:nvPr/>
            </p:nvGrpSpPr>
            <p:grpSpPr>
              <a:xfrm>
                <a:off x="2143432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236" name="矩形 1235">
                  <a:extLst>
                    <a:ext uri="{FF2B5EF4-FFF2-40B4-BE49-F238E27FC236}">
                      <a16:creationId xmlns:a16="http://schemas.microsoft.com/office/drawing/2014/main" id="{85DDD7F1-E321-AF51-195F-BB941ED67AEF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7" name="矩形 1236">
                  <a:extLst>
                    <a:ext uri="{FF2B5EF4-FFF2-40B4-BE49-F238E27FC236}">
                      <a16:creationId xmlns:a16="http://schemas.microsoft.com/office/drawing/2014/main" id="{32B9F500-1A92-6C58-9078-84BE95CC00FE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46" name="矩形 1245">
            <a:extLst>
              <a:ext uri="{FF2B5EF4-FFF2-40B4-BE49-F238E27FC236}">
                <a16:creationId xmlns:a16="http://schemas.microsoft.com/office/drawing/2014/main" id="{A7508917-C79C-8ACE-B009-6189E55E891C}"/>
              </a:ext>
            </a:extLst>
          </p:cNvPr>
          <p:cNvSpPr/>
          <p:nvPr/>
        </p:nvSpPr>
        <p:spPr>
          <a:xfrm>
            <a:off x="3781114" y="241592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7" name="矩形 1246">
            <a:extLst>
              <a:ext uri="{FF2B5EF4-FFF2-40B4-BE49-F238E27FC236}">
                <a16:creationId xmlns:a16="http://schemas.microsoft.com/office/drawing/2014/main" id="{F6A0433C-0E9C-F0CD-21F7-03A3F3CE9979}"/>
              </a:ext>
            </a:extLst>
          </p:cNvPr>
          <p:cNvSpPr/>
          <p:nvPr/>
        </p:nvSpPr>
        <p:spPr>
          <a:xfrm>
            <a:off x="4635292" y="241592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8" name="矩形 1247">
            <a:extLst>
              <a:ext uri="{FF2B5EF4-FFF2-40B4-BE49-F238E27FC236}">
                <a16:creationId xmlns:a16="http://schemas.microsoft.com/office/drawing/2014/main" id="{ACE5CA09-62F2-8CA5-006F-F2D33F73AF76}"/>
              </a:ext>
            </a:extLst>
          </p:cNvPr>
          <p:cNvSpPr/>
          <p:nvPr/>
        </p:nvSpPr>
        <p:spPr>
          <a:xfrm>
            <a:off x="3354026" y="241592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9" name="矩形 1248">
            <a:extLst>
              <a:ext uri="{FF2B5EF4-FFF2-40B4-BE49-F238E27FC236}">
                <a16:creationId xmlns:a16="http://schemas.microsoft.com/office/drawing/2014/main" id="{919CFD2B-9FD4-82F9-24D9-5B0A77F6AF99}"/>
              </a:ext>
            </a:extLst>
          </p:cNvPr>
          <p:cNvSpPr/>
          <p:nvPr/>
        </p:nvSpPr>
        <p:spPr>
          <a:xfrm>
            <a:off x="4208203" y="241592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0" name="矩形 1249">
            <a:extLst>
              <a:ext uri="{FF2B5EF4-FFF2-40B4-BE49-F238E27FC236}">
                <a16:creationId xmlns:a16="http://schemas.microsoft.com/office/drawing/2014/main" id="{80E9CF7D-CB25-59B0-54CD-AFD207E2B668}"/>
              </a:ext>
            </a:extLst>
          </p:cNvPr>
          <p:cNvSpPr/>
          <p:nvPr/>
        </p:nvSpPr>
        <p:spPr>
          <a:xfrm>
            <a:off x="5489470" y="241592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1" name="矩形 1250">
            <a:extLst>
              <a:ext uri="{FF2B5EF4-FFF2-40B4-BE49-F238E27FC236}">
                <a16:creationId xmlns:a16="http://schemas.microsoft.com/office/drawing/2014/main" id="{A53F29DF-1728-4DED-7D26-56041CEB4D14}"/>
              </a:ext>
            </a:extLst>
          </p:cNvPr>
          <p:cNvSpPr/>
          <p:nvPr/>
        </p:nvSpPr>
        <p:spPr>
          <a:xfrm>
            <a:off x="5062381" y="241592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2" name="矩形 1251">
            <a:extLst>
              <a:ext uri="{FF2B5EF4-FFF2-40B4-BE49-F238E27FC236}">
                <a16:creationId xmlns:a16="http://schemas.microsoft.com/office/drawing/2014/main" id="{DE85F768-6AB3-D881-DB36-497D01529E6D}"/>
              </a:ext>
            </a:extLst>
          </p:cNvPr>
          <p:cNvSpPr/>
          <p:nvPr/>
        </p:nvSpPr>
        <p:spPr>
          <a:xfrm>
            <a:off x="6342419" y="241592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3" name="矩形 1252">
            <a:extLst>
              <a:ext uri="{FF2B5EF4-FFF2-40B4-BE49-F238E27FC236}">
                <a16:creationId xmlns:a16="http://schemas.microsoft.com/office/drawing/2014/main" id="{0BC6ACE6-A10A-9105-8DD5-773FEB63B389}"/>
              </a:ext>
            </a:extLst>
          </p:cNvPr>
          <p:cNvSpPr/>
          <p:nvPr/>
        </p:nvSpPr>
        <p:spPr>
          <a:xfrm>
            <a:off x="5915330" y="241592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4" name="矩形 1253">
            <a:extLst>
              <a:ext uri="{FF2B5EF4-FFF2-40B4-BE49-F238E27FC236}">
                <a16:creationId xmlns:a16="http://schemas.microsoft.com/office/drawing/2014/main" id="{0DEC52E7-5D58-6CF8-4DD3-7B4067AB1284}"/>
              </a:ext>
            </a:extLst>
          </p:cNvPr>
          <p:cNvSpPr/>
          <p:nvPr/>
        </p:nvSpPr>
        <p:spPr>
          <a:xfrm>
            <a:off x="3781114" y="2765887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5" name="矩形 1254">
            <a:extLst>
              <a:ext uri="{FF2B5EF4-FFF2-40B4-BE49-F238E27FC236}">
                <a16:creationId xmlns:a16="http://schemas.microsoft.com/office/drawing/2014/main" id="{CB57667C-2ADB-F772-E985-9A6764C9DE5B}"/>
              </a:ext>
            </a:extLst>
          </p:cNvPr>
          <p:cNvSpPr/>
          <p:nvPr/>
        </p:nvSpPr>
        <p:spPr>
          <a:xfrm>
            <a:off x="3354025" y="276714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6" name="矩形 1255">
            <a:extLst>
              <a:ext uri="{FF2B5EF4-FFF2-40B4-BE49-F238E27FC236}">
                <a16:creationId xmlns:a16="http://schemas.microsoft.com/office/drawing/2014/main" id="{F18CD067-C155-EB78-36B8-0A8200062C8A}"/>
              </a:ext>
            </a:extLst>
          </p:cNvPr>
          <p:cNvSpPr/>
          <p:nvPr/>
        </p:nvSpPr>
        <p:spPr>
          <a:xfrm>
            <a:off x="4635292" y="2765887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7" name="矩形 1256">
            <a:extLst>
              <a:ext uri="{FF2B5EF4-FFF2-40B4-BE49-F238E27FC236}">
                <a16:creationId xmlns:a16="http://schemas.microsoft.com/office/drawing/2014/main" id="{443B8C7B-5828-2F57-5E1E-6C91DD8922A5}"/>
              </a:ext>
            </a:extLst>
          </p:cNvPr>
          <p:cNvSpPr/>
          <p:nvPr/>
        </p:nvSpPr>
        <p:spPr>
          <a:xfrm>
            <a:off x="4208203" y="276714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8" name="矩形 1257">
            <a:extLst>
              <a:ext uri="{FF2B5EF4-FFF2-40B4-BE49-F238E27FC236}">
                <a16:creationId xmlns:a16="http://schemas.microsoft.com/office/drawing/2014/main" id="{DA337AE2-6CC8-B556-6B8B-64C28E3C14BC}"/>
              </a:ext>
            </a:extLst>
          </p:cNvPr>
          <p:cNvSpPr/>
          <p:nvPr/>
        </p:nvSpPr>
        <p:spPr>
          <a:xfrm>
            <a:off x="5489470" y="2766273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9" name="矩形 1258">
            <a:extLst>
              <a:ext uri="{FF2B5EF4-FFF2-40B4-BE49-F238E27FC236}">
                <a16:creationId xmlns:a16="http://schemas.microsoft.com/office/drawing/2014/main" id="{C72A1783-5253-4DE9-BA91-B145A335D4B0}"/>
              </a:ext>
            </a:extLst>
          </p:cNvPr>
          <p:cNvSpPr/>
          <p:nvPr/>
        </p:nvSpPr>
        <p:spPr>
          <a:xfrm>
            <a:off x="5062381" y="2767527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0" name="矩形 1259">
            <a:extLst>
              <a:ext uri="{FF2B5EF4-FFF2-40B4-BE49-F238E27FC236}">
                <a16:creationId xmlns:a16="http://schemas.microsoft.com/office/drawing/2014/main" id="{EFD04F1A-0078-9366-BE7F-8F45C770D6F6}"/>
              </a:ext>
            </a:extLst>
          </p:cNvPr>
          <p:cNvSpPr/>
          <p:nvPr/>
        </p:nvSpPr>
        <p:spPr>
          <a:xfrm>
            <a:off x="6342419" y="2766272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1" name="矩形 1260">
            <a:extLst>
              <a:ext uri="{FF2B5EF4-FFF2-40B4-BE49-F238E27FC236}">
                <a16:creationId xmlns:a16="http://schemas.microsoft.com/office/drawing/2014/main" id="{3D3572B2-60AD-F337-5B1F-231201C753BE}"/>
              </a:ext>
            </a:extLst>
          </p:cNvPr>
          <p:cNvSpPr/>
          <p:nvPr/>
        </p:nvSpPr>
        <p:spPr>
          <a:xfrm>
            <a:off x="5915330" y="2767526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2" name="矩形 1261">
            <a:extLst>
              <a:ext uri="{FF2B5EF4-FFF2-40B4-BE49-F238E27FC236}">
                <a16:creationId xmlns:a16="http://schemas.microsoft.com/office/drawing/2014/main" id="{61AF424D-E890-4685-7DD6-2E6DA6A579C6}"/>
              </a:ext>
            </a:extLst>
          </p:cNvPr>
          <p:cNvSpPr/>
          <p:nvPr/>
        </p:nvSpPr>
        <p:spPr>
          <a:xfrm>
            <a:off x="3781114" y="3116237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3" name="矩形 1262">
            <a:extLst>
              <a:ext uri="{FF2B5EF4-FFF2-40B4-BE49-F238E27FC236}">
                <a16:creationId xmlns:a16="http://schemas.microsoft.com/office/drawing/2014/main" id="{D2D5D51C-08E7-B761-B081-45C5A9A4FF85}"/>
              </a:ext>
            </a:extLst>
          </p:cNvPr>
          <p:cNvSpPr/>
          <p:nvPr/>
        </p:nvSpPr>
        <p:spPr>
          <a:xfrm>
            <a:off x="3354025" y="311749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4" name="矩形 1263">
            <a:extLst>
              <a:ext uri="{FF2B5EF4-FFF2-40B4-BE49-F238E27FC236}">
                <a16:creationId xmlns:a16="http://schemas.microsoft.com/office/drawing/2014/main" id="{9A1FCE4C-7A91-94E3-1010-C88F1FEEED5E}"/>
              </a:ext>
            </a:extLst>
          </p:cNvPr>
          <p:cNvSpPr/>
          <p:nvPr/>
        </p:nvSpPr>
        <p:spPr>
          <a:xfrm>
            <a:off x="4635292" y="3116237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5" name="矩形 1264">
            <a:extLst>
              <a:ext uri="{FF2B5EF4-FFF2-40B4-BE49-F238E27FC236}">
                <a16:creationId xmlns:a16="http://schemas.microsoft.com/office/drawing/2014/main" id="{67E49D39-3C9A-0519-BD5D-F05600057B5F}"/>
              </a:ext>
            </a:extLst>
          </p:cNvPr>
          <p:cNvSpPr/>
          <p:nvPr/>
        </p:nvSpPr>
        <p:spPr>
          <a:xfrm>
            <a:off x="4208203" y="3117491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6" name="矩形 1265">
            <a:extLst>
              <a:ext uri="{FF2B5EF4-FFF2-40B4-BE49-F238E27FC236}">
                <a16:creationId xmlns:a16="http://schemas.microsoft.com/office/drawing/2014/main" id="{1EA82D2D-5BFB-6AA9-1030-99FEC35CA184}"/>
              </a:ext>
            </a:extLst>
          </p:cNvPr>
          <p:cNvSpPr/>
          <p:nvPr/>
        </p:nvSpPr>
        <p:spPr>
          <a:xfrm>
            <a:off x="5489470" y="3116623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7" name="矩形 1266">
            <a:extLst>
              <a:ext uri="{FF2B5EF4-FFF2-40B4-BE49-F238E27FC236}">
                <a16:creationId xmlns:a16="http://schemas.microsoft.com/office/drawing/2014/main" id="{FC1F6834-B39A-2BDB-86DA-4C3141F62FE6}"/>
              </a:ext>
            </a:extLst>
          </p:cNvPr>
          <p:cNvSpPr/>
          <p:nvPr/>
        </p:nvSpPr>
        <p:spPr>
          <a:xfrm>
            <a:off x="5062381" y="3117877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8" name="矩形 1267">
            <a:extLst>
              <a:ext uri="{FF2B5EF4-FFF2-40B4-BE49-F238E27FC236}">
                <a16:creationId xmlns:a16="http://schemas.microsoft.com/office/drawing/2014/main" id="{4E0F9029-1A1D-8947-147F-0B128D977BC8}"/>
              </a:ext>
            </a:extLst>
          </p:cNvPr>
          <p:cNvSpPr/>
          <p:nvPr/>
        </p:nvSpPr>
        <p:spPr>
          <a:xfrm>
            <a:off x="6342419" y="3116622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9" name="矩形 1268">
            <a:extLst>
              <a:ext uri="{FF2B5EF4-FFF2-40B4-BE49-F238E27FC236}">
                <a16:creationId xmlns:a16="http://schemas.microsoft.com/office/drawing/2014/main" id="{9825B8F0-E7A6-ADF2-2694-679AF6C3987D}"/>
              </a:ext>
            </a:extLst>
          </p:cNvPr>
          <p:cNvSpPr/>
          <p:nvPr/>
        </p:nvSpPr>
        <p:spPr>
          <a:xfrm>
            <a:off x="5915330" y="3117876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0" name="矩形 1269">
            <a:extLst>
              <a:ext uri="{FF2B5EF4-FFF2-40B4-BE49-F238E27FC236}">
                <a16:creationId xmlns:a16="http://schemas.microsoft.com/office/drawing/2014/main" id="{41F42FC6-001A-3E3D-E2D8-799521C624AA}"/>
              </a:ext>
            </a:extLst>
          </p:cNvPr>
          <p:cNvSpPr/>
          <p:nvPr/>
        </p:nvSpPr>
        <p:spPr>
          <a:xfrm>
            <a:off x="3781115" y="3475288"/>
            <a:ext cx="427089" cy="352800"/>
          </a:xfrm>
          <a:prstGeom prst="rect">
            <a:avLst/>
          </a:prstGeom>
          <a:noFill/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1" name="矩形 1270">
            <a:extLst>
              <a:ext uri="{FF2B5EF4-FFF2-40B4-BE49-F238E27FC236}">
                <a16:creationId xmlns:a16="http://schemas.microsoft.com/office/drawing/2014/main" id="{27620285-EC88-50CF-5215-C185F2129BDB}"/>
              </a:ext>
            </a:extLst>
          </p:cNvPr>
          <p:cNvSpPr/>
          <p:nvPr/>
        </p:nvSpPr>
        <p:spPr>
          <a:xfrm>
            <a:off x="3354026" y="3475288"/>
            <a:ext cx="427089" cy="352939"/>
          </a:xfrm>
          <a:prstGeom prst="rect">
            <a:avLst/>
          </a:prstGeom>
          <a:noFill/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2" name="组合 1271">
            <a:extLst>
              <a:ext uri="{FF2B5EF4-FFF2-40B4-BE49-F238E27FC236}">
                <a16:creationId xmlns:a16="http://schemas.microsoft.com/office/drawing/2014/main" id="{CDAE8FF6-40DA-B56C-A94A-1ED6ABFE947A}"/>
              </a:ext>
            </a:extLst>
          </p:cNvPr>
          <p:cNvGrpSpPr/>
          <p:nvPr/>
        </p:nvGrpSpPr>
        <p:grpSpPr>
          <a:xfrm>
            <a:off x="4208203" y="3475288"/>
            <a:ext cx="854178" cy="352939"/>
            <a:chOff x="1455174" y="1730477"/>
            <a:chExt cx="688258" cy="285136"/>
          </a:xfrm>
          <a:solidFill>
            <a:schemeClr val="bg1"/>
          </a:solidFill>
        </p:grpSpPr>
        <p:sp>
          <p:nvSpPr>
            <p:cNvPr id="1273" name="矩形 1272">
              <a:extLst>
                <a:ext uri="{FF2B5EF4-FFF2-40B4-BE49-F238E27FC236}">
                  <a16:creationId xmlns:a16="http://schemas.microsoft.com/office/drawing/2014/main" id="{B9C181C0-5D5E-2F54-8002-88CE1262A34D}"/>
                </a:ext>
              </a:extLst>
            </p:cNvPr>
            <p:cNvSpPr/>
            <p:nvPr/>
          </p:nvSpPr>
          <p:spPr>
            <a:xfrm>
              <a:off x="1455174" y="1730477"/>
              <a:ext cx="344129" cy="285136"/>
            </a:xfrm>
            <a:prstGeom prst="rect">
              <a:avLst/>
            </a:prstGeom>
            <a:grpFill/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矩形 1273">
              <a:extLst>
                <a:ext uri="{FF2B5EF4-FFF2-40B4-BE49-F238E27FC236}">
                  <a16:creationId xmlns:a16="http://schemas.microsoft.com/office/drawing/2014/main" id="{DDA5E009-016E-58DB-6F18-42C3F9EE1E60}"/>
                </a:ext>
              </a:extLst>
            </p:cNvPr>
            <p:cNvSpPr/>
            <p:nvPr/>
          </p:nvSpPr>
          <p:spPr>
            <a:xfrm>
              <a:off x="1799303" y="1730477"/>
              <a:ext cx="344129" cy="285136"/>
            </a:xfrm>
            <a:prstGeom prst="rect">
              <a:avLst/>
            </a:prstGeom>
            <a:grpFill/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5" name="组合 1274">
            <a:extLst>
              <a:ext uri="{FF2B5EF4-FFF2-40B4-BE49-F238E27FC236}">
                <a16:creationId xmlns:a16="http://schemas.microsoft.com/office/drawing/2014/main" id="{E0B033E0-4B19-F567-7162-B72AB3EF1D65}"/>
              </a:ext>
            </a:extLst>
          </p:cNvPr>
          <p:cNvGrpSpPr/>
          <p:nvPr/>
        </p:nvGrpSpPr>
        <p:grpSpPr>
          <a:xfrm>
            <a:off x="5062381" y="3475288"/>
            <a:ext cx="1708355" cy="352939"/>
            <a:chOff x="1455174" y="1730477"/>
            <a:chExt cx="1376516" cy="285136"/>
          </a:xfrm>
          <a:solidFill>
            <a:schemeClr val="bg1"/>
          </a:solidFill>
        </p:grpSpPr>
        <p:grpSp>
          <p:nvGrpSpPr>
            <p:cNvPr id="1276" name="组合 1275">
              <a:extLst>
                <a:ext uri="{FF2B5EF4-FFF2-40B4-BE49-F238E27FC236}">
                  <a16:creationId xmlns:a16="http://schemas.microsoft.com/office/drawing/2014/main" id="{75B19CA9-C6AE-70FE-9727-4C2ADD0FC850}"/>
                </a:ext>
              </a:extLst>
            </p:cNvPr>
            <p:cNvGrpSpPr/>
            <p:nvPr/>
          </p:nvGrpSpPr>
          <p:grpSpPr>
            <a:xfrm>
              <a:off x="1455174" y="1730477"/>
              <a:ext cx="688258" cy="285136"/>
              <a:chOff x="1455174" y="1730477"/>
              <a:chExt cx="688258" cy="285136"/>
            </a:xfrm>
            <a:grpFill/>
          </p:grpSpPr>
          <p:sp>
            <p:nvSpPr>
              <p:cNvPr id="1280" name="矩形 1279">
                <a:extLst>
                  <a:ext uri="{FF2B5EF4-FFF2-40B4-BE49-F238E27FC236}">
                    <a16:creationId xmlns:a16="http://schemas.microsoft.com/office/drawing/2014/main" id="{F6AD94FF-9DA5-9F2B-F3EC-58025E8AF8B7}"/>
                  </a:ext>
                </a:extLst>
              </p:cNvPr>
              <p:cNvSpPr/>
              <p:nvPr/>
            </p:nvSpPr>
            <p:spPr>
              <a:xfrm>
                <a:off x="1455174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1" name="矩形 1280">
                <a:extLst>
                  <a:ext uri="{FF2B5EF4-FFF2-40B4-BE49-F238E27FC236}">
                    <a16:creationId xmlns:a16="http://schemas.microsoft.com/office/drawing/2014/main" id="{3340A20C-D11A-0201-1FAA-B2A3F0744DF6}"/>
                  </a:ext>
                </a:extLst>
              </p:cNvPr>
              <p:cNvSpPr/>
              <p:nvPr/>
            </p:nvSpPr>
            <p:spPr>
              <a:xfrm>
                <a:off x="1799303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77" name="组合 1276">
              <a:extLst>
                <a:ext uri="{FF2B5EF4-FFF2-40B4-BE49-F238E27FC236}">
                  <a16:creationId xmlns:a16="http://schemas.microsoft.com/office/drawing/2014/main" id="{6ECFEE45-EEB0-1078-0D45-6D69E0B9F137}"/>
                </a:ext>
              </a:extLst>
            </p:cNvPr>
            <p:cNvGrpSpPr/>
            <p:nvPr/>
          </p:nvGrpSpPr>
          <p:grpSpPr>
            <a:xfrm>
              <a:off x="2143432" y="1730477"/>
              <a:ext cx="688258" cy="285136"/>
              <a:chOff x="1455174" y="1730477"/>
              <a:chExt cx="688258" cy="285136"/>
            </a:xfrm>
            <a:grpFill/>
          </p:grpSpPr>
          <p:sp>
            <p:nvSpPr>
              <p:cNvPr id="1278" name="矩形 1277">
                <a:extLst>
                  <a:ext uri="{FF2B5EF4-FFF2-40B4-BE49-F238E27FC236}">
                    <a16:creationId xmlns:a16="http://schemas.microsoft.com/office/drawing/2014/main" id="{8FAFF41F-C8D4-6273-855F-5F06C8EDAFCA}"/>
                  </a:ext>
                </a:extLst>
              </p:cNvPr>
              <p:cNvSpPr/>
              <p:nvPr/>
            </p:nvSpPr>
            <p:spPr>
              <a:xfrm>
                <a:off x="1455174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9" name="矩形 1278">
                <a:extLst>
                  <a:ext uri="{FF2B5EF4-FFF2-40B4-BE49-F238E27FC236}">
                    <a16:creationId xmlns:a16="http://schemas.microsoft.com/office/drawing/2014/main" id="{F31A00D1-1968-C8C0-4115-76E555479946}"/>
                  </a:ext>
                </a:extLst>
              </p:cNvPr>
              <p:cNvSpPr/>
              <p:nvPr/>
            </p:nvSpPr>
            <p:spPr>
              <a:xfrm>
                <a:off x="1799303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82" name="组合 1281">
            <a:extLst>
              <a:ext uri="{FF2B5EF4-FFF2-40B4-BE49-F238E27FC236}">
                <a16:creationId xmlns:a16="http://schemas.microsoft.com/office/drawing/2014/main" id="{7A3C7CD7-9DC6-7E89-C1A0-A5CAED662242}"/>
              </a:ext>
            </a:extLst>
          </p:cNvPr>
          <p:cNvGrpSpPr/>
          <p:nvPr/>
        </p:nvGrpSpPr>
        <p:grpSpPr>
          <a:xfrm>
            <a:off x="3354026" y="3828227"/>
            <a:ext cx="3416709" cy="352939"/>
            <a:chOff x="1455174" y="1730477"/>
            <a:chExt cx="2753032" cy="285136"/>
          </a:xfrm>
          <a:solidFill>
            <a:schemeClr val="bg1"/>
          </a:solidFill>
        </p:grpSpPr>
        <p:grpSp>
          <p:nvGrpSpPr>
            <p:cNvPr id="1283" name="组合 1282">
              <a:extLst>
                <a:ext uri="{FF2B5EF4-FFF2-40B4-BE49-F238E27FC236}">
                  <a16:creationId xmlns:a16="http://schemas.microsoft.com/office/drawing/2014/main" id="{A798A17E-009A-148B-E2E2-86450D4E1F00}"/>
                </a:ext>
              </a:extLst>
            </p:cNvPr>
            <p:cNvGrpSpPr/>
            <p:nvPr/>
          </p:nvGrpSpPr>
          <p:grpSpPr>
            <a:xfrm>
              <a:off x="1455174" y="1730477"/>
              <a:ext cx="1376516" cy="285136"/>
              <a:chOff x="1455174" y="1730477"/>
              <a:chExt cx="1376516" cy="285136"/>
            </a:xfrm>
            <a:grpFill/>
          </p:grpSpPr>
          <p:grpSp>
            <p:nvGrpSpPr>
              <p:cNvPr id="1291" name="组合 1290">
                <a:extLst>
                  <a:ext uri="{FF2B5EF4-FFF2-40B4-BE49-F238E27FC236}">
                    <a16:creationId xmlns:a16="http://schemas.microsoft.com/office/drawing/2014/main" id="{C0C0D072-921D-5C19-2781-D9ABD57AA558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295" name="矩形 1294">
                  <a:extLst>
                    <a:ext uri="{FF2B5EF4-FFF2-40B4-BE49-F238E27FC236}">
                      <a16:creationId xmlns:a16="http://schemas.microsoft.com/office/drawing/2014/main" id="{75596B1C-A5B7-A73F-011B-07AF657F269F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6" name="矩形 1295">
                  <a:extLst>
                    <a:ext uri="{FF2B5EF4-FFF2-40B4-BE49-F238E27FC236}">
                      <a16:creationId xmlns:a16="http://schemas.microsoft.com/office/drawing/2014/main" id="{8B042FEB-5BCB-0DC4-1331-F792AB64AA44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92" name="组合 1291">
                <a:extLst>
                  <a:ext uri="{FF2B5EF4-FFF2-40B4-BE49-F238E27FC236}">
                    <a16:creationId xmlns:a16="http://schemas.microsoft.com/office/drawing/2014/main" id="{4686A0DC-C916-FD0D-35C5-4128AA57165C}"/>
                  </a:ext>
                </a:extLst>
              </p:cNvPr>
              <p:cNvGrpSpPr/>
              <p:nvPr/>
            </p:nvGrpSpPr>
            <p:grpSpPr>
              <a:xfrm>
                <a:off x="2143432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293" name="矩形 1292">
                  <a:extLst>
                    <a:ext uri="{FF2B5EF4-FFF2-40B4-BE49-F238E27FC236}">
                      <a16:creationId xmlns:a16="http://schemas.microsoft.com/office/drawing/2014/main" id="{E5404F35-5194-469C-97DB-C0B1F6C55DC5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4" name="矩形 1293">
                  <a:extLst>
                    <a:ext uri="{FF2B5EF4-FFF2-40B4-BE49-F238E27FC236}">
                      <a16:creationId xmlns:a16="http://schemas.microsoft.com/office/drawing/2014/main" id="{36A2802D-0186-3191-3863-9388FD6CECA0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84" name="组合 1283">
              <a:extLst>
                <a:ext uri="{FF2B5EF4-FFF2-40B4-BE49-F238E27FC236}">
                  <a16:creationId xmlns:a16="http://schemas.microsoft.com/office/drawing/2014/main" id="{242DD290-B493-18A9-105A-756586C5971A}"/>
                </a:ext>
              </a:extLst>
            </p:cNvPr>
            <p:cNvGrpSpPr/>
            <p:nvPr/>
          </p:nvGrpSpPr>
          <p:grpSpPr>
            <a:xfrm>
              <a:off x="2831690" y="1730477"/>
              <a:ext cx="1376516" cy="285136"/>
              <a:chOff x="1455174" y="1730477"/>
              <a:chExt cx="1376516" cy="285136"/>
            </a:xfrm>
            <a:grpFill/>
          </p:grpSpPr>
          <p:grpSp>
            <p:nvGrpSpPr>
              <p:cNvPr id="1285" name="组合 1284">
                <a:extLst>
                  <a:ext uri="{FF2B5EF4-FFF2-40B4-BE49-F238E27FC236}">
                    <a16:creationId xmlns:a16="http://schemas.microsoft.com/office/drawing/2014/main" id="{C8F1AF6A-3889-7C61-8DC3-4552720A2D53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289" name="矩形 1288">
                  <a:extLst>
                    <a:ext uri="{FF2B5EF4-FFF2-40B4-BE49-F238E27FC236}">
                      <a16:creationId xmlns:a16="http://schemas.microsoft.com/office/drawing/2014/main" id="{AE23EDF5-6899-5586-5AA6-A9465F72680E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0" name="矩形 1289">
                  <a:extLst>
                    <a:ext uri="{FF2B5EF4-FFF2-40B4-BE49-F238E27FC236}">
                      <a16:creationId xmlns:a16="http://schemas.microsoft.com/office/drawing/2014/main" id="{CE62F079-854E-8839-C53A-2340E9373E14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86" name="组合 1285">
                <a:extLst>
                  <a:ext uri="{FF2B5EF4-FFF2-40B4-BE49-F238E27FC236}">
                    <a16:creationId xmlns:a16="http://schemas.microsoft.com/office/drawing/2014/main" id="{FE2206EC-3063-130B-C725-C60D165F9EBD}"/>
                  </a:ext>
                </a:extLst>
              </p:cNvPr>
              <p:cNvGrpSpPr/>
              <p:nvPr/>
            </p:nvGrpSpPr>
            <p:grpSpPr>
              <a:xfrm>
                <a:off x="2143432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287" name="矩形 1286">
                  <a:extLst>
                    <a:ext uri="{FF2B5EF4-FFF2-40B4-BE49-F238E27FC236}">
                      <a16:creationId xmlns:a16="http://schemas.microsoft.com/office/drawing/2014/main" id="{0F9AA11A-A850-B2AA-822C-1683AD9EDFD9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8" name="矩形 1287">
                  <a:extLst>
                    <a:ext uri="{FF2B5EF4-FFF2-40B4-BE49-F238E27FC236}">
                      <a16:creationId xmlns:a16="http://schemas.microsoft.com/office/drawing/2014/main" id="{182CA788-9524-2665-EEDC-C3CD3F68BDE6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97" name="矩形 1296">
            <a:extLst>
              <a:ext uri="{FF2B5EF4-FFF2-40B4-BE49-F238E27FC236}">
                <a16:creationId xmlns:a16="http://schemas.microsoft.com/office/drawing/2014/main" id="{E9F01DA8-F3AB-0CCB-81FA-618CD67D4D1D}"/>
              </a:ext>
            </a:extLst>
          </p:cNvPr>
          <p:cNvSpPr/>
          <p:nvPr/>
        </p:nvSpPr>
        <p:spPr>
          <a:xfrm>
            <a:off x="3781114" y="3475288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8" name="矩形 1297">
            <a:extLst>
              <a:ext uri="{FF2B5EF4-FFF2-40B4-BE49-F238E27FC236}">
                <a16:creationId xmlns:a16="http://schemas.microsoft.com/office/drawing/2014/main" id="{0824B3D7-A18C-B38A-717B-64EBD1A850D4}"/>
              </a:ext>
            </a:extLst>
          </p:cNvPr>
          <p:cNvSpPr/>
          <p:nvPr/>
        </p:nvSpPr>
        <p:spPr>
          <a:xfrm>
            <a:off x="4635292" y="3475288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9" name="矩形 1298">
            <a:extLst>
              <a:ext uri="{FF2B5EF4-FFF2-40B4-BE49-F238E27FC236}">
                <a16:creationId xmlns:a16="http://schemas.microsoft.com/office/drawing/2014/main" id="{25EC4B41-205B-DC94-A6BA-54AFB3A1D769}"/>
              </a:ext>
            </a:extLst>
          </p:cNvPr>
          <p:cNvSpPr/>
          <p:nvPr/>
        </p:nvSpPr>
        <p:spPr>
          <a:xfrm>
            <a:off x="3354026" y="3475288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0" name="矩形 1299">
            <a:extLst>
              <a:ext uri="{FF2B5EF4-FFF2-40B4-BE49-F238E27FC236}">
                <a16:creationId xmlns:a16="http://schemas.microsoft.com/office/drawing/2014/main" id="{BDEC33E7-3CDA-5F97-D51D-5746254766FF}"/>
              </a:ext>
            </a:extLst>
          </p:cNvPr>
          <p:cNvSpPr/>
          <p:nvPr/>
        </p:nvSpPr>
        <p:spPr>
          <a:xfrm>
            <a:off x="4208203" y="3475288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1" name="矩形 1300">
            <a:extLst>
              <a:ext uri="{FF2B5EF4-FFF2-40B4-BE49-F238E27FC236}">
                <a16:creationId xmlns:a16="http://schemas.microsoft.com/office/drawing/2014/main" id="{95AB80D9-743D-5DD4-B059-360D07440011}"/>
              </a:ext>
            </a:extLst>
          </p:cNvPr>
          <p:cNvSpPr/>
          <p:nvPr/>
        </p:nvSpPr>
        <p:spPr>
          <a:xfrm>
            <a:off x="5489470" y="3475288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2" name="矩形 1301">
            <a:extLst>
              <a:ext uri="{FF2B5EF4-FFF2-40B4-BE49-F238E27FC236}">
                <a16:creationId xmlns:a16="http://schemas.microsoft.com/office/drawing/2014/main" id="{06D0151A-9E73-B1C7-ADC3-04FC0300BE1C}"/>
              </a:ext>
            </a:extLst>
          </p:cNvPr>
          <p:cNvSpPr/>
          <p:nvPr/>
        </p:nvSpPr>
        <p:spPr>
          <a:xfrm>
            <a:off x="5062381" y="3475288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3" name="矩形 1302">
            <a:extLst>
              <a:ext uri="{FF2B5EF4-FFF2-40B4-BE49-F238E27FC236}">
                <a16:creationId xmlns:a16="http://schemas.microsoft.com/office/drawing/2014/main" id="{1F9D0C4F-4571-EDE1-8F8E-5ED90CA3FBB9}"/>
              </a:ext>
            </a:extLst>
          </p:cNvPr>
          <p:cNvSpPr/>
          <p:nvPr/>
        </p:nvSpPr>
        <p:spPr>
          <a:xfrm>
            <a:off x="6342419" y="3475288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4" name="矩形 1303">
            <a:extLst>
              <a:ext uri="{FF2B5EF4-FFF2-40B4-BE49-F238E27FC236}">
                <a16:creationId xmlns:a16="http://schemas.microsoft.com/office/drawing/2014/main" id="{1EC433CC-BC3D-00F9-2F13-811C3115DC23}"/>
              </a:ext>
            </a:extLst>
          </p:cNvPr>
          <p:cNvSpPr/>
          <p:nvPr/>
        </p:nvSpPr>
        <p:spPr>
          <a:xfrm>
            <a:off x="5915330" y="3475288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5" name="矩形 1304">
            <a:extLst>
              <a:ext uri="{FF2B5EF4-FFF2-40B4-BE49-F238E27FC236}">
                <a16:creationId xmlns:a16="http://schemas.microsoft.com/office/drawing/2014/main" id="{E1F27400-80DE-CF6D-3C48-D1A4D3219AF5}"/>
              </a:ext>
            </a:extLst>
          </p:cNvPr>
          <p:cNvSpPr/>
          <p:nvPr/>
        </p:nvSpPr>
        <p:spPr>
          <a:xfrm>
            <a:off x="3781114" y="3825254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6" name="矩形 1305">
            <a:extLst>
              <a:ext uri="{FF2B5EF4-FFF2-40B4-BE49-F238E27FC236}">
                <a16:creationId xmlns:a16="http://schemas.microsoft.com/office/drawing/2014/main" id="{CC0F0113-CC8B-4E14-705D-1C2DB275CEC7}"/>
              </a:ext>
            </a:extLst>
          </p:cNvPr>
          <p:cNvSpPr/>
          <p:nvPr/>
        </p:nvSpPr>
        <p:spPr>
          <a:xfrm>
            <a:off x="3354025" y="3826508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7" name="矩形 1306">
            <a:extLst>
              <a:ext uri="{FF2B5EF4-FFF2-40B4-BE49-F238E27FC236}">
                <a16:creationId xmlns:a16="http://schemas.microsoft.com/office/drawing/2014/main" id="{7F011FAD-0C33-F083-ECAF-43A1953F2592}"/>
              </a:ext>
            </a:extLst>
          </p:cNvPr>
          <p:cNvSpPr/>
          <p:nvPr/>
        </p:nvSpPr>
        <p:spPr>
          <a:xfrm>
            <a:off x="4635292" y="3825254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8" name="矩形 1307">
            <a:extLst>
              <a:ext uri="{FF2B5EF4-FFF2-40B4-BE49-F238E27FC236}">
                <a16:creationId xmlns:a16="http://schemas.microsoft.com/office/drawing/2014/main" id="{317A052A-4471-A76A-B55B-EDFCAAD00167}"/>
              </a:ext>
            </a:extLst>
          </p:cNvPr>
          <p:cNvSpPr/>
          <p:nvPr/>
        </p:nvSpPr>
        <p:spPr>
          <a:xfrm>
            <a:off x="4208203" y="3826508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9" name="矩形 1308">
            <a:extLst>
              <a:ext uri="{FF2B5EF4-FFF2-40B4-BE49-F238E27FC236}">
                <a16:creationId xmlns:a16="http://schemas.microsoft.com/office/drawing/2014/main" id="{E76B8E9C-9835-5A7A-FD3F-A2D718377917}"/>
              </a:ext>
            </a:extLst>
          </p:cNvPr>
          <p:cNvSpPr/>
          <p:nvPr/>
        </p:nvSpPr>
        <p:spPr>
          <a:xfrm>
            <a:off x="5489470" y="3825640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0" name="矩形 1309">
            <a:extLst>
              <a:ext uri="{FF2B5EF4-FFF2-40B4-BE49-F238E27FC236}">
                <a16:creationId xmlns:a16="http://schemas.microsoft.com/office/drawing/2014/main" id="{BB2649FC-7799-A0F1-1BF4-4880AD57533D}"/>
              </a:ext>
            </a:extLst>
          </p:cNvPr>
          <p:cNvSpPr/>
          <p:nvPr/>
        </p:nvSpPr>
        <p:spPr>
          <a:xfrm>
            <a:off x="5062381" y="3826894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1" name="矩形 1310">
            <a:extLst>
              <a:ext uri="{FF2B5EF4-FFF2-40B4-BE49-F238E27FC236}">
                <a16:creationId xmlns:a16="http://schemas.microsoft.com/office/drawing/2014/main" id="{3BB205D2-7DA5-905E-7FA8-3E3A781F87B3}"/>
              </a:ext>
            </a:extLst>
          </p:cNvPr>
          <p:cNvSpPr/>
          <p:nvPr/>
        </p:nvSpPr>
        <p:spPr>
          <a:xfrm>
            <a:off x="6342419" y="3825639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2" name="矩形 1311">
            <a:extLst>
              <a:ext uri="{FF2B5EF4-FFF2-40B4-BE49-F238E27FC236}">
                <a16:creationId xmlns:a16="http://schemas.microsoft.com/office/drawing/2014/main" id="{DD004813-57B1-0E26-6341-CDFF47DCFF36}"/>
              </a:ext>
            </a:extLst>
          </p:cNvPr>
          <p:cNvSpPr/>
          <p:nvPr/>
        </p:nvSpPr>
        <p:spPr>
          <a:xfrm>
            <a:off x="5915330" y="3826893"/>
            <a:ext cx="427089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3" name="矩形 1312">
            <a:extLst>
              <a:ext uri="{FF2B5EF4-FFF2-40B4-BE49-F238E27FC236}">
                <a16:creationId xmlns:a16="http://schemas.microsoft.com/office/drawing/2014/main" id="{E1047574-82C2-788E-7AF8-0CA41E413755}"/>
              </a:ext>
            </a:extLst>
          </p:cNvPr>
          <p:cNvSpPr/>
          <p:nvPr/>
        </p:nvSpPr>
        <p:spPr>
          <a:xfrm>
            <a:off x="3781115" y="4175604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4" name="矩形 1313">
            <a:extLst>
              <a:ext uri="{FF2B5EF4-FFF2-40B4-BE49-F238E27FC236}">
                <a16:creationId xmlns:a16="http://schemas.microsoft.com/office/drawing/2014/main" id="{09BE35D4-CC4A-1E52-72B4-84ABC7AFFA7D}"/>
              </a:ext>
            </a:extLst>
          </p:cNvPr>
          <p:cNvSpPr/>
          <p:nvPr/>
        </p:nvSpPr>
        <p:spPr>
          <a:xfrm>
            <a:off x="3354026" y="4176858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5" name="矩形 1314">
            <a:extLst>
              <a:ext uri="{FF2B5EF4-FFF2-40B4-BE49-F238E27FC236}">
                <a16:creationId xmlns:a16="http://schemas.microsoft.com/office/drawing/2014/main" id="{2F985816-83AB-1F66-3FEA-3448B0FCA158}"/>
              </a:ext>
            </a:extLst>
          </p:cNvPr>
          <p:cNvSpPr/>
          <p:nvPr/>
        </p:nvSpPr>
        <p:spPr>
          <a:xfrm>
            <a:off x="4635293" y="4175604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6" name="矩形 1315">
            <a:extLst>
              <a:ext uri="{FF2B5EF4-FFF2-40B4-BE49-F238E27FC236}">
                <a16:creationId xmlns:a16="http://schemas.microsoft.com/office/drawing/2014/main" id="{23680E1A-FE41-6497-4847-917106FBFEC6}"/>
              </a:ext>
            </a:extLst>
          </p:cNvPr>
          <p:cNvSpPr/>
          <p:nvPr/>
        </p:nvSpPr>
        <p:spPr>
          <a:xfrm>
            <a:off x="4208204" y="4176858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7" name="矩形 1316">
            <a:extLst>
              <a:ext uri="{FF2B5EF4-FFF2-40B4-BE49-F238E27FC236}">
                <a16:creationId xmlns:a16="http://schemas.microsoft.com/office/drawing/2014/main" id="{C85A749B-4DCD-C03C-E8FA-E5BDF569F872}"/>
              </a:ext>
            </a:extLst>
          </p:cNvPr>
          <p:cNvSpPr/>
          <p:nvPr/>
        </p:nvSpPr>
        <p:spPr>
          <a:xfrm>
            <a:off x="5489471" y="4175990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8" name="矩形 1317">
            <a:extLst>
              <a:ext uri="{FF2B5EF4-FFF2-40B4-BE49-F238E27FC236}">
                <a16:creationId xmlns:a16="http://schemas.microsoft.com/office/drawing/2014/main" id="{FC311F72-324D-7B17-8FA1-42D8B5BF7927}"/>
              </a:ext>
            </a:extLst>
          </p:cNvPr>
          <p:cNvSpPr/>
          <p:nvPr/>
        </p:nvSpPr>
        <p:spPr>
          <a:xfrm>
            <a:off x="5062382" y="4177244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9" name="矩形 1318">
            <a:extLst>
              <a:ext uri="{FF2B5EF4-FFF2-40B4-BE49-F238E27FC236}">
                <a16:creationId xmlns:a16="http://schemas.microsoft.com/office/drawing/2014/main" id="{2C97EFAB-DC08-AB10-C7B8-E2EBAA2F7DA1}"/>
              </a:ext>
            </a:extLst>
          </p:cNvPr>
          <p:cNvSpPr/>
          <p:nvPr/>
        </p:nvSpPr>
        <p:spPr>
          <a:xfrm>
            <a:off x="6342420" y="4175989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20" name="矩形 1319">
            <a:extLst>
              <a:ext uri="{FF2B5EF4-FFF2-40B4-BE49-F238E27FC236}">
                <a16:creationId xmlns:a16="http://schemas.microsoft.com/office/drawing/2014/main" id="{E68AFFD8-DAC5-F064-0D29-971511814121}"/>
              </a:ext>
            </a:extLst>
          </p:cNvPr>
          <p:cNvSpPr/>
          <p:nvPr/>
        </p:nvSpPr>
        <p:spPr>
          <a:xfrm>
            <a:off x="5915331" y="4177243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21" name="矩形 1320">
            <a:extLst>
              <a:ext uri="{FF2B5EF4-FFF2-40B4-BE49-F238E27FC236}">
                <a16:creationId xmlns:a16="http://schemas.microsoft.com/office/drawing/2014/main" id="{5EEBF550-334C-5F0B-1FC0-AB4AF2C74BE0}"/>
              </a:ext>
            </a:extLst>
          </p:cNvPr>
          <p:cNvSpPr/>
          <p:nvPr/>
        </p:nvSpPr>
        <p:spPr>
          <a:xfrm>
            <a:off x="3786278" y="4531844"/>
            <a:ext cx="426290" cy="352800"/>
          </a:xfrm>
          <a:prstGeom prst="rect">
            <a:avLst/>
          </a:prstGeom>
          <a:noFill/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2" name="矩形 1321">
            <a:extLst>
              <a:ext uri="{FF2B5EF4-FFF2-40B4-BE49-F238E27FC236}">
                <a16:creationId xmlns:a16="http://schemas.microsoft.com/office/drawing/2014/main" id="{49AC94FC-50A5-21F0-7DB2-6915B3738A90}"/>
              </a:ext>
            </a:extLst>
          </p:cNvPr>
          <p:cNvSpPr/>
          <p:nvPr/>
        </p:nvSpPr>
        <p:spPr>
          <a:xfrm>
            <a:off x="3359189" y="4531844"/>
            <a:ext cx="426290" cy="352939"/>
          </a:xfrm>
          <a:prstGeom prst="rect">
            <a:avLst/>
          </a:prstGeom>
          <a:noFill/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23" name="组合 1322">
            <a:extLst>
              <a:ext uri="{FF2B5EF4-FFF2-40B4-BE49-F238E27FC236}">
                <a16:creationId xmlns:a16="http://schemas.microsoft.com/office/drawing/2014/main" id="{6311A035-B2E8-4B51-B9DD-587676434106}"/>
              </a:ext>
            </a:extLst>
          </p:cNvPr>
          <p:cNvGrpSpPr/>
          <p:nvPr/>
        </p:nvGrpSpPr>
        <p:grpSpPr>
          <a:xfrm>
            <a:off x="4213365" y="4531844"/>
            <a:ext cx="852581" cy="352939"/>
            <a:chOff x="1455174" y="1730477"/>
            <a:chExt cx="688258" cy="285136"/>
          </a:xfrm>
          <a:solidFill>
            <a:schemeClr val="bg1"/>
          </a:solidFill>
        </p:grpSpPr>
        <p:sp>
          <p:nvSpPr>
            <p:cNvPr id="1324" name="矩形 1323">
              <a:extLst>
                <a:ext uri="{FF2B5EF4-FFF2-40B4-BE49-F238E27FC236}">
                  <a16:creationId xmlns:a16="http://schemas.microsoft.com/office/drawing/2014/main" id="{A392C763-E223-9BBE-19E1-0E2D6843D377}"/>
                </a:ext>
              </a:extLst>
            </p:cNvPr>
            <p:cNvSpPr/>
            <p:nvPr/>
          </p:nvSpPr>
          <p:spPr>
            <a:xfrm>
              <a:off x="1455174" y="1730477"/>
              <a:ext cx="344129" cy="285136"/>
            </a:xfrm>
            <a:prstGeom prst="rect">
              <a:avLst/>
            </a:prstGeom>
            <a:grpFill/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5" name="矩形 1324">
              <a:extLst>
                <a:ext uri="{FF2B5EF4-FFF2-40B4-BE49-F238E27FC236}">
                  <a16:creationId xmlns:a16="http://schemas.microsoft.com/office/drawing/2014/main" id="{E4E82748-B9AA-B66B-5DEB-13C2C2D954D4}"/>
                </a:ext>
              </a:extLst>
            </p:cNvPr>
            <p:cNvSpPr/>
            <p:nvPr/>
          </p:nvSpPr>
          <p:spPr>
            <a:xfrm>
              <a:off x="1799303" y="1730477"/>
              <a:ext cx="344129" cy="285136"/>
            </a:xfrm>
            <a:prstGeom prst="rect">
              <a:avLst/>
            </a:prstGeom>
            <a:grpFill/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6" name="组合 1325">
            <a:extLst>
              <a:ext uri="{FF2B5EF4-FFF2-40B4-BE49-F238E27FC236}">
                <a16:creationId xmlns:a16="http://schemas.microsoft.com/office/drawing/2014/main" id="{17D3B71D-8D4C-3A57-14AC-19EEB68B5A2F}"/>
              </a:ext>
            </a:extLst>
          </p:cNvPr>
          <p:cNvGrpSpPr/>
          <p:nvPr/>
        </p:nvGrpSpPr>
        <p:grpSpPr>
          <a:xfrm>
            <a:off x="5067544" y="4531844"/>
            <a:ext cx="1701166" cy="352939"/>
            <a:chOff x="1455174" y="1730477"/>
            <a:chExt cx="1376516" cy="285136"/>
          </a:xfrm>
          <a:solidFill>
            <a:schemeClr val="bg1"/>
          </a:solidFill>
        </p:grpSpPr>
        <p:grpSp>
          <p:nvGrpSpPr>
            <p:cNvPr id="1327" name="组合 1326">
              <a:extLst>
                <a:ext uri="{FF2B5EF4-FFF2-40B4-BE49-F238E27FC236}">
                  <a16:creationId xmlns:a16="http://schemas.microsoft.com/office/drawing/2014/main" id="{DB3A30DB-2A02-B615-4160-F8018B413006}"/>
                </a:ext>
              </a:extLst>
            </p:cNvPr>
            <p:cNvGrpSpPr/>
            <p:nvPr/>
          </p:nvGrpSpPr>
          <p:grpSpPr>
            <a:xfrm>
              <a:off x="1455174" y="1730477"/>
              <a:ext cx="688258" cy="285136"/>
              <a:chOff x="1455174" y="1730477"/>
              <a:chExt cx="688258" cy="285136"/>
            </a:xfrm>
            <a:grpFill/>
          </p:grpSpPr>
          <p:sp>
            <p:nvSpPr>
              <p:cNvPr id="1331" name="矩形 1330">
                <a:extLst>
                  <a:ext uri="{FF2B5EF4-FFF2-40B4-BE49-F238E27FC236}">
                    <a16:creationId xmlns:a16="http://schemas.microsoft.com/office/drawing/2014/main" id="{0625A577-27E8-11CB-6A75-DC654E6784E9}"/>
                  </a:ext>
                </a:extLst>
              </p:cNvPr>
              <p:cNvSpPr/>
              <p:nvPr/>
            </p:nvSpPr>
            <p:spPr>
              <a:xfrm>
                <a:off x="1455174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2" name="矩形 1331">
                <a:extLst>
                  <a:ext uri="{FF2B5EF4-FFF2-40B4-BE49-F238E27FC236}">
                    <a16:creationId xmlns:a16="http://schemas.microsoft.com/office/drawing/2014/main" id="{EB727494-7D52-AED8-30A6-86EE81A51578}"/>
                  </a:ext>
                </a:extLst>
              </p:cNvPr>
              <p:cNvSpPr/>
              <p:nvPr/>
            </p:nvSpPr>
            <p:spPr>
              <a:xfrm>
                <a:off x="1799303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28" name="组合 1327">
              <a:extLst>
                <a:ext uri="{FF2B5EF4-FFF2-40B4-BE49-F238E27FC236}">
                  <a16:creationId xmlns:a16="http://schemas.microsoft.com/office/drawing/2014/main" id="{0A8804CF-2553-BB62-EE5C-00EE85564882}"/>
                </a:ext>
              </a:extLst>
            </p:cNvPr>
            <p:cNvGrpSpPr/>
            <p:nvPr/>
          </p:nvGrpSpPr>
          <p:grpSpPr>
            <a:xfrm>
              <a:off x="2143432" y="1730477"/>
              <a:ext cx="688258" cy="285136"/>
              <a:chOff x="1455174" y="1730477"/>
              <a:chExt cx="688258" cy="285136"/>
            </a:xfrm>
            <a:grpFill/>
          </p:grpSpPr>
          <p:sp>
            <p:nvSpPr>
              <p:cNvPr id="1329" name="矩形 1328">
                <a:extLst>
                  <a:ext uri="{FF2B5EF4-FFF2-40B4-BE49-F238E27FC236}">
                    <a16:creationId xmlns:a16="http://schemas.microsoft.com/office/drawing/2014/main" id="{7EEE018A-E94F-7E77-27B1-116BFC40175C}"/>
                  </a:ext>
                </a:extLst>
              </p:cNvPr>
              <p:cNvSpPr/>
              <p:nvPr/>
            </p:nvSpPr>
            <p:spPr>
              <a:xfrm>
                <a:off x="1455174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0" name="矩形 1329">
                <a:extLst>
                  <a:ext uri="{FF2B5EF4-FFF2-40B4-BE49-F238E27FC236}">
                    <a16:creationId xmlns:a16="http://schemas.microsoft.com/office/drawing/2014/main" id="{F08568EB-4419-FF8C-8E7E-AB4D0D16F7B7}"/>
                  </a:ext>
                </a:extLst>
              </p:cNvPr>
              <p:cNvSpPr/>
              <p:nvPr/>
            </p:nvSpPr>
            <p:spPr>
              <a:xfrm>
                <a:off x="1799303" y="1730477"/>
                <a:ext cx="344129" cy="285136"/>
              </a:xfrm>
              <a:prstGeom prst="rect">
                <a:avLst/>
              </a:prstGeom>
              <a:grpFill/>
              <a:ln w="19050">
                <a:solidFill>
                  <a:srgbClr val="01489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33" name="组合 1332">
            <a:extLst>
              <a:ext uri="{FF2B5EF4-FFF2-40B4-BE49-F238E27FC236}">
                <a16:creationId xmlns:a16="http://schemas.microsoft.com/office/drawing/2014/main" id="{4CD80001-07A1-743A-048A-5EFD80302836}"/>
              </a:ext>
            </a:extLst>
          </p:cNvPr>
          <p:cNvGrpSpPr/>
          <p:nvPr/>
        </p:nvGrpSpPr>
        <p:grpSpPr>
          <a:xfrm>
            <a:off x="3359189" y="4884783"/>
            <a:ext cx="3409521" cy="352939"/>
            <a:chOff x="1455174" y="1730477"/>
            <a:chExt cx="2753032" cy="285136"/>
          </a:xfrm>
          <a:solidFill>
            <a:schemeClr val="bg1"/>
          </a:solidFill>
        </p:grpSpPr>
        <p:grpSp>
          <p:nvGrpSpPr>
            <p:cNvPr id="1334" name="组合 1333">
              <a:extLst>
                <a:ext uri="{FF2B5EF4-FFF2-40B4-BE49-F238E27FC236}">
                  <a16:creationId xmlns:a16="http://schemas.microsoft.com/office/drawing/2014/main" id="{6A65870F-E0F0-C5A9-8A68-2DA10C384EAD}"/>
                </a:ext>
              </a:extLst>
            </p:cNvPr>
            <p:cNvGrpSpPr/>
            <p:nvPr/>
          </p:nvGrpSpPr>
          <p:grpSpPr>
            <a:xfrm>
              <a:off x="1455174" y="1730477"/>
              <a:ext cx="1376516" cy="285136"/>
              <a:chOff x="1455174" y="1730477"/>
              <a:chExt cx="1376516" cy="285136"/>
            </a:xfrm>
            <a:grpFill/>
          </p:grpSpPr>
          <p:grpSp>
            <p:nvGrpSpPr>
              <p:cNvPr id="1342" name="组合 1341">
                <a:extLst>
                  <a:ext uri="{FF2B5EF4-FFF2-40B4-BE49-F238E27FC236}">
                    <a16:creationId xmlns:a16="http://schemas.microsoft.com/office/drawing/2014/main" id="{CF6EF75C-A012-4605-2323-327F66EBAA0E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346" name="矩形 1345">
                  <a:extLst>
                    <a:ext uri="{FF2B5EF4-FFF2-40B4-BE49-F238E27FC236}">
                      <a16:creationId xmlns:a16="http://schemas.microsoft.com/office/drawing/2014/main" id="{D2BFCAC1-8712-151E-576E-7DA8D3F4D415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7" name="矩形 1346">
                  <a:extLst>
                    <a:ext uri="{FF2B5EF4-FFF2-40B4-BE49-F238E27FC236}">
                      <a16:creationId xmlns:a16="http://schemas.microsoft.com/office/drawing/2014/main" id="{2774C441-353B-1727-5BCB-37DB2314CFAD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43" name="组合 1342">
                <a:extLst>
                  <a:ext uri="{FF2B5EF4-FFF2-40B4-BE49-F238E27FC236}">
                    <a16:creationId xmlns:a16="http://schemas.microsoft.com/office/drawing/2014/main" id="{3AD31538-2F58-5552-3CB8-15B46B347181}"/>
                  </a:ext>
                </a:extLst>
              </p:cNvPr>
              <p:cNvGrpSpPr/>
              <p:nvPr/>
            </p:nvGrpSpPr>
            <p:grpSpPr>
              <a:xfrm>
                <a:off x="2143432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344" name="矩形 1343">
                  <a:extLst>
                    <a:ext uri="{FF2B5EF4-FFF2-40B4-BE49-F238E27FC236}">
                      <a16:creationId xmlns:a16="http://schemas.microsoft.com/office/drawing/2014/main" id="{17FC4644-B5C1-60CA-4F3F-3BDF16FE15D3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5" name="矩形 1344">
                  <a:extLst>
                    <a:ext uri="{FF2B5EF4-FFF2-40B4-BE49-F238E27FC236}">
                      <a16:creationId xmlns:a16="http://schemas.microsoft.com/office/drawing/2014/main" id="{0D6E3743-7F7E-A241-B807-701C6363295F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35" name="组合 1334">
              <a:extLst>
                <a:ext uri="{FF2B5EF4-FFF2-40B4-BE49-F238E27FC236}">
                  <a16:creationId xmlns:a16="http://schemas.microsoft.com/office/drawing/2014/main" id="{E1D6B4E9-620C-CD93-97DA-E9AAAE7D1DCA}"/>
                </a:ext>
              </a:extLst>
            </p:cNvPr>
            <p:cNvGrpSpPr/>
            <p:nvPr/>
          </p:nvGrpSpPr>
          <p:grpSpPr>
            <a:xfrm>
              <a:off x="2831690" y="1730477"/>
              <a:ext cx="1376516" cy="285136"/>
              <a:chOff x="1455174" y="1730477"/>
              <a:chExt cx="1376516" cy="285136"/>
            </a:xfrm>
            <a:grpFill/>
          </p:grpSpPr>
          <p:grpSp>
            <p:nvGrpSpPr>
              <p:cNvPr id="1336" name="组合 1335">
                <a:extLst>
                  <a:ext uri="{FF2B5EF4-FFF2-40B4-BE49-F238E27FC236}">
                    <a16:creationId xmlns:a16="http://schemas.microsoft.com/office/drawing/2014/main" id="{B2649434-0610-7719-26F3-94E8B62EF118}"/>
                  </a:ext>
                </a:extLst>
              </p:cNvPr>
              <p:cNvGrpSpPr/>
              <p:nvPr/>
            </p:nvGrpSpPr>
            <p:grpSpPr>
              <a:xfrm>
                <a:off x="1455174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340" name="矩形 1339">
                  <a:extLst>
                    <a:ext uri="{FF2B5EF4-FFF2-40B4-BE49-F238E27FC236}">
                      <a16:creationId xmlns:a16="http://schemas.microsoft.com/office/drawing/2014/main" id="{E72ED4D6-3177-9F0A-1911-675AFEA22051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1" name="矩形 1340">
                  <a:extLst>
                    <a:ext uri="{FF2B5EF4-FFF2-40B4-BE49-F238E27FC236}">
                      <a16:creationId xmlns:a16="http://schemas.microsoft.com/office/drawing/2014/main" id="{C5AC75F3-6630-9D61-8F66-2927BAC86F4F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37" name="组合 1336">
                <a:extLst>
                  <a:ext uri="{FF2B5EF4-FFF2-40B4-BE49-F238E27FC236}">
                    <a16:creationId xmlns:a16="http://schemas.microsoft.com/office/drawing/2014/main" id="{1C8290E0-2403-A99F-AFE7-2E03575D6AF7}"/>
                  </a:ext>
                </a:extLst>
              </p:cNvPr>
              <p:cNvGrpSpPr/>
              <p:nvPr/>
            </p:nvGrpSpPr>
            <p:grpSpPr>
              <a:xfrm>
                <a:off x="2143432" y="1730477"/>
                <a:ext cx="688258" cy="285136"/>
                <a:chOff x="1455174" y="1730477"/>
                <a:chExt cx="688258" cy="285136"/>
              </a:xfrm>
              <a:grpFill/>
            </p:grpSpPr>
            <p:sp>
              <p:nvSpPr>
                <p:cNvPr id="1338" name="矩形 1337">
                  <a:extLst>
                    <a:ext uri="{FF2B5EF4-FFF2-40B4-BE49-F238E27FC236}">
                      <a16:creationId xmlns:a16="http://schemas.microsoft.com/office/drawing/2014/main" id="{A813A63C-9C69-9E0D-E721-95224B819FA7}"/>
                    </a:ext>
                  </a:extLst>
                </p:cNvPr>
                <p:cNvSpPr/>
                <p:nvPr/>
              </p:nvSpPr>
              <p:spPr>
                <a:xfrm>
                  <a:off x="1455174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9" name="矩形 1338">
                  <a:extLst>
                    <a:ext uri="{FF2B5EF4-FFF2-40B4-BE49-F238E27FC236}">
                      <a16:creationId xmlns:a16="http://schemas.microsoft.com/office/drawing/2014/main" id="{FC4D0260-6C91-FEA8-3F2C-92E17608FFB2}"/>
                    </a:ext>
                  </a:extLst>
                </p:cNvPr>
                <p:cNvSpPr/>
                <p:nvPr/>
              </p:nvSpPr>
              <p:spPr>
                <a:xfrm>
                  <a:off x="1799303" y="1730477"/>
                  <a:ext cx="344129" cy="285136"/>
                </a:xfrm>
                <a:prstGeom prst="rect">
                  <a:avLst/>
                </a:prstGeom>
                <a:grpFill/>
                <a:ln w="19050">
                  <a:solidFill>
                    <a:srgbClr val="01489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348" name="矩形 1347">
            <a:extLst>
              <a:ext uri="{FF2B5EF4-FFF2-40B4-BE49-F238E27FC236}">
                <a16:creationId xmlns:a16="http://schemas.microsoft.com/office/drawing/2014/main" id="{953BF971-7D18-DFFF-AE38-EF9A9128C1BE}"/>
              </a:ext>
            </a:extLst>
          </p:cNvPr>
          <p:cNvSpPr/>
          <p:nvPr/>
        </p:nvSpPr>
        <p:spPr>
          <a:xfrm>
            <a:off x="3786277" y="4531844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49" name="矩形 1348">
            <a:extLst>
              <a:ext uri="{FF2B5EF4-FFF2-40B4-BE49-F238E27FC236}">
                <a16:creationId xmlns:a16="http://schemas.microsoft.com/office/drawing/2014/main" id="{74993EAC-D4DF-045B-B985-8CEE5A39ED1D}"/>
              </a:ext>
            </a:extLst>
          </p:cNvPr>
          <p:cNvSpPr/>
          <p:nvPr/>
        </p:nvSpPr>
        <p:spPr>
          <a:xfrm>
            <a:off x="4640455" y="4531844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0" name="矩形 1349">
            <a:extLst>
              <a:ext uri="{FF2B5EF4-FFF2-40B4-BE49-F238E27FC236}">
                <a16:creationId xmlns:a16="http://schemas.microsoft.com/office/drawing/2014/main" id="{FAD6466F-0F86-9202-8F5D-A26AE29304C5}"/>
              </a:ext>
            </a:extLst>
          </p:cNvPr>
          <p:cNvSpPr/>
          <p:nvPr/>
        </p:nvSpPr>
        <p:spPr>
          <a:xfrm>
            <a:off x="3359189" y="4531844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1" name="矩形 1350">
            <a:extLst>
              <a:ext uri="{FF2B5EF4-FFF2-40B4-BE49-F238E27FC236}">
                <a16:creationId xmlns:a16="http://schemas.microsoft.com/office/drawing/2014/main" id="{8948B2C8-13F8-6EE7-B4E2-9F2E764C40EC}"/>
              </a:ext>
            </a:extLst>
          </p:cNvPr>
          <p:cNvSpPr/>
          <p:nvPr/>
        </p:nvSpPr>
        <p:spPr>
          <a:xfrm>
            <a:off x="4213366" y="4531844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2" name="矩形 1351">
            <a:extLst>
              <a:ext uri="{FF2B5EF4-FFF2-40B4-BE49-F238E27FC236}">
                <a16:creationId xmlns:a16="http://schemas.microsoft.com/office/drawing/2014/main" id="{33EB9456-75C1-C787-229A-9F9C349251A6}"/>
              </a:ext>
            </a:extLst>
          </p:cNvPr>
          <p:cNvSpPr/>
          <p:nvPr/>
        </p:nvSpPr>
        <p:spPr>
          <a:xfrm>
            <a:off x="5494633" y="4531844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3" name="矩形 1352">
            <a:extLst>
              <a:ext uri="{FF2B5EF4-FFF2-40B4-BE49-F238E27FC236}">
                <a16:creationId xmlns:a16="http://schemas.microsoft.com/office/drawing/2014/main" id="{AED4D052-F65F-25E1-B637-9FC2F4D1AD4B}"/>
              </a:ext>
            </a:extLst>
          </p:cNvPr>
          <p:cNvSpPr/>
          <p:nvPr/>
        </p:nvSpPr>
        <p:spPr>
          <a:xfrm>
            <a:off x="5067544" y="4531844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4" name="矩形 1353">
            <a:extLst>
              <a:ext uri="{FF2B5EF4-FFF2-40B4-BE49-F238E27FC236}">
                <a16:creationId xmlns:a16="http://schemas.microsoft.com/office/drawing/2014/main" id="{7E6028E0-92C5-D09B-E9E3-1229573831EF}"/>
              </a:ext>
            </a:extLst>
          </p:cNvPr>
          <p:cNvSpPr/>
          <p:nvPr/>
        </p:nvSpPr>
        <p:spPr>
          <a:xfrm>
            <a:off x="6344407" y="4531844"/>
            <a:ext cx="423995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5" name="矩形 1354">
            <a:extLst>
              <a:ext uri="{FF2B5EF4-FFF2-40B4-BE49-F238E27FC236}">
                <a16:creationId xmlns:a16="http://schemas.microsoft.com/office/drawing/2014/main" id="{AF4B39FB-E252-5A6C-72A8-B75C72CC6C1B}"/>
              </a:ext>
            </a:extLst>
          </p:cNvPr>
          <p:cNvSpPr/>
          <p:nvPr/>
        </p:nvSpPr>
        <p:spPr>
          <a:xfrm>
            <a:off x="5917318" y="4531844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6" name="矩形 1355">
            <a:extLst>
              <a:ext uri="{FF2B5EF4-FFF2-40B4-BE49-F238E27FC236}">
                <a16:creationId xmlns:a16="http://schemas.microsoft.com/office/drawing/2014/main" id="{E20899FB-F056-09CE-BC3B-8C9CCD3D6FE6}"/>
              </a:ext>
            </a:extLst>
          </p:cNvPr>
          <p:cNvSpPr/>
          <p:nvPr/>
        </p:nvSpPr>
        <p:spPr>
          <a:xfrm>
            <a:off x="3786277" y="4881810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7" name="矩形 1356">
            <a:extLst>
              <a:ext uri="{FF2B5EF4-FFF2-40B4-BE49-F238E27FC236}">
                <a16:creationId xmlns:a16="http://schemas.microsoft.com/office/drawing/2014/main" id="{4AB2E6C1-11AE-BCDD-1094-F72DE75CAF11}"/>
              </a:ext>
            </a:extLst>
          </p:cNvPr>
          <p:cNvSpPr/>
          <p:nvPr/>
        </p:nvSpPr>
        <p:spPr>
          <a:xfrm>
            <a:off x="3359188" y="4883064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8" name="矩形 1357">
            <a:extLst>
              <a:ext uri="{FF2B5EF4-FFF2-40B4-BE49-F238E27FC236}">
                <a16:creationId xmlns:a16="http://schemas.microsoft.com/office/drawing/2014/main" id="{A7DBFA82-EAF6-F150-F534-28FCD169C7F0}"/>
              </a:ext>
            </a:extLst>
          </p:cNvPr>
          <p:cNvSpPr/>
          <p:nvPr/>
        </p:nvSpPr>
        <p:spPr>
          <a:xfrm>
            <a:off x="4640455" y="4881810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9" name="矩形 1358">
            <a:extLst>
              <a:ext uri="{FF2B5EF4-FFF2-40B4-BE49-F238E27FC236}">
                <a16:creationId xmlns:a16="http://schemas.microsoft.com/office/drawing/2014/main" id="{59CB2398-4FD6-6146-205B-B8BD852DB18D}"/>
              </a:ext>
            </a:extLst>
          </p:cNvPr>
          <p:cNvSpPr/>
          <p:nvPr/>
        </p:nvSpPr>
        <p:spPr>
          <a:xfrm>
            <a:off x="4213366" y="4883064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0" name="矩形 1359">
            <a:extLst>
              <a:ext uri="{FF2B5EF4-FFF2-40B4-BE49-F238E27FC236}">
                <a16:creationId xmlns:a16="http://schemas.microsoft.com/office/drawing/2014/main" id="{D00FC2A4-7EF6-5148-207B-1B45FA668956}"/>
              </a:ext>
            </a:extLst>
          </p:cNvPr>
          <p:cNvSpPr/>
          <p:nvPr/>
        </p:nvSpPr>
        <p:spPr>
          <a:xfrm>
            <a:off x="5494633" y="4882196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1" name="矩形 1360">
            <a:extLst>
              <a:ext uri="{FF2B5EF4-FFF2-40B4-BE49-F238E27FC236}">
                <a16:creationId xmlns:a16="http://schemas.microsoft.com/office/drawing/2014/main" id="{72DF26F9-7E82-4F91-D385-F086CC795133}"/>
              </a:ext>
            </a:extLst>
          </p:cNvPr>
          <p:cNvSpPr/>
          <p:nvPr/>
        </p:nvSpPr>
        <p:spPr>
          <a:xfrm>
            <a:off x="5067544" y="4883450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2" name="矩形 1361">
            <a:extLst>
              <a:ext uri="{FF2B5EF4-FFF2-40B4-BE49-F238E27FC236}">
                <a16:creationId xmlns:a16="http://schemas.microsoft.com/office/drawing/2014/main" id="{0C458C0E-2D29-DE5C-9C8D-CDF32364A84D}"/>
              </a:ext>
            </a:extLst>
          </p:cNvPr>
          <p:cNvSpPr/>
          <p:nvPr/>
        </p:nvSpPr>
        <p:spPr>
          <a:xfrm>
            <a:off x="6341232" y="4882195"/>
            <a:ext cx="425292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3" name="矩形 1362">
            <a:extLst>
              <a:ext uri="{FF2B5EF4-FFF2-40B4-BE49-F238E27FC236}">
                <a16:creationId xmlns:a16="http://schemas.microsoft.com/office/drawing/2014/main" id="{09572B0F-54B0-4DB8-9AB9-09A51C72DED7}"/>
              </a:ext>
            </a:extLst>
          </p:cNvPr>
          <p:cNvSpPr/>
          <p:nvPr/>
        </p:nvSpPr>
        <p:spPr>
          <a:xfrm>
            <a:off x="5917318" y="4883449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4" name="矩形 1363">
            <a:extLst>
              <a:ext uri="{FF2B5EF4-FFF2-40B4-BE49-F238E27FC236}">
                <a16:creationId xmlns:a16="http://schemas.microsoft.com/office/drawing/2014/main" id="{BCB64ADE-53B7-4F24-92AB-A52AEF111D35}"/>
              </a:ext>
            </a:extLst>
          </p:cNvPr>
          <p:cNvSpPr/>
          <p:nvPr/>
        </p:nvSpPr>
        <p:spPr>
          <a:xfrm>
            <a:off x="3786277" y="5232160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5" name="矩形 1364">
            <a:extLst>
              <a:ext uri="{FF2B5EF4-FFF2-40B4-BE49-F238E27FC236}">
                <a16:creationId xmlns:a16="http://schemas.microsoft.com/office/drawing/2014/main" id="{76FCD7AC-29DE-A44F-4306-85BA0F08337C}"/>
              </a:ext>
            </a:extLst>
          </p:cNvPr>
          <p:cNvSpPr/>
          <p:nvPr/>
        </p:nvSpPr>
        <p:spPr>
          <a:xfrm>
            <a:off x="3359188" y="5233414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6" name="矩形 1365">
            <a:extLst>
              <a:ext uri="{FF2B5EF4-FFF2-40B4-BE49-F238E27FC236}">
                <a16:creationId xmlns:a16="http://schemas.microsoft.com/office/drawing/2014/main" id="{F3F72BB2-0513-140D-A925-92E88B1C895B}"/>
              </a:ext>
            </a:extLst>
          </p:cNvPr>
          <p:cNvSpPr/>
          <p:nvPr/>
        </p:nvSpPr>
        <p:spPr>
          <a:xfrm>
            <a:off x="4640455" y="5232160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7" name="矩形 1366">
            <a:extLst>
              <a:ext uri="{FF2B5EF4-FFF2-40B4-BE49-F238E27FC236}">
                <a16:creationId xmlns:a16="http://schemas.microsoft.com/office/drawing/2014/main" id="{42409FAF-13AB-549A-2E81-FD9E2F9EA03B}"/>
              </a:ext>
            </a:extLst>
          </p:cNvPr>
          <p:cNvSpPr/>
          <p:nvPr/>
        </p:nvSpPr>
        <p:spPr>
          <a:xfrm>
            <a:off x="4213366" y="5233414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8" name="矩形 1367">
            <a:extLst>
              <a:ext uri="{FF2B5EF4-FFF2-40B4-BE49-F238E27FC236}">
                <a16:creationId xmlns:a16="http://schemas.microsoft.com/office/drawing/2014/main" id="{FF7EDA29-8369-754B-2A14-156F8B8A0D0E}"/>
              </a:ext>
            </a:extLst>
          </p:cNvPr>
          <p:cNvSpPr/>
          <p:nvPr/>
        </p:nvSpPr>
        <p:spPr>
          <a:xfrm>
            <a:off x="5494633" y="5232546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9" name="矩形 1368">
            <a:extLst>
              <a:ext uri="{FF2B5EF4-FFF2-40B4-BE49-F238E27FC236}">
                <a16:creationId xmlns:a16="http://schemas.microsoft.com/office/drawing/2014/main" id="{9BF0917C-547B-5F53-EC42-2D0B86507C6A}"/>
              </a:ext>
            </a:extLst>
          </p:cNvPr>
          <p:cNvSpPr/>
          <p:nvPr/>
        </p:nvSpPr>
        <p:spPr>
          <a:xfrm>
            <a:off x="5067544" y="5233800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70" name="矩形 1369">
            <a:extLst>
              <a:ext uri="{FF2B5EF4-FFF2-40B4-BE49-F238E27FC236}">
                <a16:creationId xmlns:a16="http://schemas.microsoft.com/office/drawing/2014/main" id="{DFA1CFCC-0D32-BF74-AA80-72F4BE482250}"/>
              </a:ext>
            </a:extLst>
          </p:cNvPr>
          <p:cNvSpPr/>
          <p:nvPr/>
        </p:nvSpPr>
        <p:spPr>
          <a:xfrm>
            <a:off x="6341232" y="5235720"/>
            <a:ext cx="173468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71" name="矩形 1370">
            <a:extLst>
              <a:ext uri="{FF2B5EF4-FFF2-40B4-BE49-F238E27FC236}">
                <a16:creationId xmlns:a16="http://schemas.microsoft.com/office/drawing/2014/main" id="{49067E05-0109-811D-7B4F-DCDB2FB0C892}"/>
              </a:ext>
            </a:extLst>
          </p:cNvPr>
          <p:cNvSpPr/>
          <p:nvPr/>
        </p:nvSpPr>
        <p:spPr>
          <a:xfrm>
            <a:off x="5917318" y="5233799"/>
            <a:ext cx="426290" cy="3528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14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74" name="组合 1373">
            <a:extLst>
              <a:ext uri="{FF2B5EF4-FFF2-40B4-BE49-F238E27FC236}">
                <a16:creationId xmlns:a16="http://schemas.microsoft.com/office/drawing/2014/main" id="{E41D971D-17EF-074E-A8EB-A2BA8BE26F34}"/>
              </a:ext>
            </a:extLst>
          </p:cNvPr>
          <p:cNvGrpSpPr/>
          <p:nvPr/>
        </p:nvGrpSpPr>
        <p:grpSpPr>
          <a:xfrm>
            <a:off x="3355255" y="5735841"/>
            <a:ext cx="4064410" cy="369332"/>
            <a:chOff x="4525295" y="5735841"/>
            <a:chExt cx="4064410" cy="369332"/>
          </a:xfrm>
        </p:grpSpPr>
        <p:sp>
          <p:nvSpPr>
            <p:cNvPr id="1075" name="矩形 1074">
              <a:extLst>
                <a:ext uri="{FF2B5EF4-FFF2-40B4-BE49-F238E27FC236}">
                  <a16:creationId xmlns:a16="http://schemas.microsoft.com/office/drawing/2014/main" id="{D41FE7C1-B741-267E-9272-9558BE494442}"/>
                </a:ext>
              </a:extLst>
            </p:cNvPr>
            <p:cNvSpPr/>
            <p:nvPr/>
          </p:nvSpPr>
          <p:spPr>
            <a:xfrm>
              <a:off x="4525295" y="5752233"/>
              <a:ext cx="427089" cy="3529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6" name="矩形 1075">
              <a:extLst>
                <a:ext uri="{FF2B5EF4-FFF2-40B4-BE49-F238E27FC236}">
                  <a16:creationId xmlns:a16="http://schemas.microsoft.com/office/drawing/2014/main" id="{875831EF-754A-A3D6-AC35-DFDDCE1A9CA0}"/>
                </a:ext>
              </a:extLst>
            </p:cNvPr>
            <p:cNvSpPr/>
            <p:nvPr/>
          </p:nvSpPr>
          <p:spPr>
            <a:xfrm>
              <a:off x="4952384" y="5752233"/>
              <a:ext cx="427089" cy="3529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7" name="矩形 1076">
              <a:extLst>
                <a:ext uri="{FF2B5EF4-FFF2-40B4-BE49-F238E27FC236}">
                  <a16:creationId xmlns:a16="http://schemas.microsoft.com/office/drawing/2014/main" id="{29BE3912-F0DE-CD52-B327-D7B8C5EF9A2D}"/>
                </a:ext>
              </a:extLst>
            </p:cNvPr>
            <p:cNvSpPr/>
            <p:nvPr/>
          </p:nvSpPr>
          <p:spPr>
            <a:xfrm>
              <a:off x="5379472" y="5752233"/>
              <a:ext cx="427089" cy="3529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8" name="矩形 1077">
              <a:extLst>
                <a:ext uri="{FF2B5EF4-FFF2-40B4-BE49-F238E27FC236}">
                  <a16:creationId xmlns:a16="http://schemas.microsoft.com/office/drawing/2014/main" id="{E085A426-CFC3-5C13-CFC2-3C8EADBA5DF6}"/>
                </a:ext>
              </a:extLst>
            </p:cNvPr>
            <p:cNvSpPr/>
            <p:nvPr/>
          </p:nvSpPr>
          <p:spPr>
            <a:xfrm>
              <a:off x="5806561" y="5752233"/>
              <a:ext cx="427089" cy="3529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9" name="矩形 1078">
              <a:extLst>
                <a:ext uri="{FF2B5EF4-FFF2-40B4-BE49-F238E27FC236}">
                  <a16:creationId xmlns:a16="http://schemas.microsoft.com/office/drawing/2014/main" id="{CD58732C-6550-2AF2-2594-54C38942485E}"/>
                </a:ext>
              </a:extLst>
            </p:cNvPr>
            <p:cNvSpPr/>
            <p:nvPr/>
          </p:nvSpPr>
          <p:spPr>
            <a:xfrm>
              <a:off x="6233650" y="5752233"/>
              <a:ext cx="427089" cy="3529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0" name="矩形 1079">
              <a:extLst>
                <a:ext uri="{FF2B5EF4-FFF2-40B4-BE49-F238E27FC236}">
                  <a16:creationId xmlns:a16="http://schemas.microsoft.com/office/drawing/2014/main" id="{461B6B0D-E456-4B1E-1412-D051E7EAD444}"/>
                </a:ext>
              </a:extLst>
            </p:cNvPr>
            <p:cNvSpPr/>
            <p:nvPr/>
          </p:nvSpPr>
          <p:spPr>
            <a:xfrm>
              <a:off x="6660739" y="5752233"/>
              <a:ext cx="427089" cy="3529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148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2" name="文本框 1371">
              <a:extLst>
                <a:ext uri="{FF2B5EF4-FFF2-40B4-BE49-F238E27FC236}">
                  <a16:creationId xmlns:a16="http://schemas.microsoft.com/office/drawing/2014/main" id="{ACBA0DF4-E04D-844D-D819-6D1E6712F84B}"/>
                </a:ext>
              </a:extLst>
            </p:cNvPr>
            <p:cNvSpPr txBox="1"/>
            <p:nvPr/>
          </p:nvSpPr>
          <p:spPr>
            <a:xfrm>
              <a:off x="7085370" y="5735841"/>
              <a:ext cx="1504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Hidden Block</a:t>
              </a:r>
            </a:p>
          </p:txBody>
        </p:sp>
      </p:grpSp>
      <p:sp>
        <p:nvSpPr>
          <p:cNvPr id="1375" name="文本框 1374">
            <a:extLst>
              <a:ext uri="{FF2B5EF4-FFF2-40B4-BE49-F238E27FC236}">
                <a16:creationId xmlns:a16="http://schemas.microsoft.com/office/drawing/2014/main" id="{D0670914-9BAC-30E1-8C64-06297CEAC075}"/>
              </a:ext>
            </a:extLst>
          </p:cNvPr>
          <p:cNvSpPr txBox="1"/>
          <p:nvPr/>
        </p:nvSpPr>
        <p:spPr>
          <a:xfrm>
            <a:off x="1456558" y="2595415"/>
            <a:ext cx="55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1376" name="文本框 1375">
            <a:extLst>
              <a:ext uri="{FF2B5EF4-FFF2-40B4-BE49-F238E27FC236}">
                <a16:creationId xmlns:a16="http://schemas.microsoft.com/office/drawing/2014/main" id="{8299A82D-1726-3659-CBEF-B1169CA7222D}"/>
              </a:ext>
            </a:extLst>
          </p:cNvPr>
          <p:cNvSpPr txBox="1"/>
          <p:nvPr/>
        </p:nvSpPr>
        <p:spPr>
          <a:xfrm>
            <a:off x="1445365" y="2942287"/>
            <a:ext cx="55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9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25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26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-68826"/>
            <a:ext cx="10515600" cy="7620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Parallelism and Interconnect Density</a:t>
            </a:r>
            <a:endParaRPr lang="ko-Kore-KR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7602A5-6D0F-58F9-3788-150AF857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49" y="1265630"/>
            <a:ext cx="5118363" cy="465478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A08BA290-E89E-9C48-B408-F648FB3EEAC1}"/>
              </a:ext>
            </a:extLst>
          </p:cNvPr>
          <p:cNvSpPr/>
          <p:nvPr/>
        </p:nvSpPr>
        <p:spPr>
          <a:xfrm>
            <a:off x="5368412" y="2015613"/>
            <a:ext cx="1022555" cy="147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Structure and Operation of Flash Memory">
            <a:extLst>
              <a:ext uri="{FF2B5EF4-FFF2-40B4-BE49-F238E27FC236}">
                <a16:creationId xmlns:a16="http://schemas.microsoft.com/office/drawing/2014/main" id="{CAF0EC8B-48AE-2144-E91A-AAC157064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990" y="1705090"/>
            <a:ext cx="1101981" cy="76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931EC3-BA5C-74DD-BEA6-9236D3C02B5B}"/>
              </a:ext>
            </a:extLst>
          </p:cNvPr>
          <p:cNvSpPr txBox="1"/>
          <p:nvPr/>
        </p:nvSpPr>
        <p:spPr>
          <a:xfrm>
            <a:off x="7860994" y="1904688"/>
            <a:ext cx="35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A 4KB space composed of cells.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8AE07F7-ED06-A73C-DAA0-0C192FA0E60B}"/>
              </a:ext>
            </a:extLst>
          </p:cNvPr>
          <p:cNvCxnSpPr/>
          <p:nvPr/>
        </p:nvCxnSpPr>
        <p:spPr>
          <a:xfrm>
            <a:off x="8141111" y="2215028"/>
            <a:ext cx="3342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D0B628C-0378-7905-8A80-2F3FC607B50B}"/>
              </a:ext>
            </a:extLst>
          </p:cNvPr>
          <p:cNvCxnSpPr/>
          <p:nvPr/>
        </p:nvCxnSpPr>
        <p:spPr>
          <a:xfrm>
            <a:off x="8308259" y="2215028"/>
            <a:ext cx="0" cy="488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DFA109F-EB0E-B258-ACFC-8666861D0C98}"/>
              </a:ext>
            </a:extLst>
          </p:cNvPr>
          <p:cNvSpPr txBox="1"/>
          <p:nvPr/>
        </p:nvSpPr>
        <p:spPr>
          <a:xfrm>
            <a:off x="7860994" y="2705255"/>
            <a:ext cx="353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öhne"/>
              </a:rPr>
              <a:t>W</a:t>
            </a:r>
            <a:r>
              <a:rPr lang="en-US" altLang="zh-CN" b="0" i="0" dirty="0">
                <a:effectLst/>
                <a:latin typeface="Söhne"/>
              </a:rPr>
              <a:t>ith 128 bytes allocated for dedicated </a:t>
            </a:r>
            <a:r>
              <a:rPr lang="en-US" altLang="zh-CN" b="1" i="0" dirty="0">
                <a:solidFill>
                  <a:schemeClr val="accent1"/>
                </a:solidFill>
                <a:effectLst/>
                <a:latin typeface="Söhne"/>
              </a:rPr>
              <a:t>metadata</a:t>
            </a:r>
            <a:r>
              <a:rPr lang="en-US" altLang="zh-CN" b="0" i="0" dirty="0">
                <a:effectLst/>
                <a:latin typeface="Söhne"/>
              </a:rPr>
              <a:t> for the page.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FF1F56E-AE54-22CB-F02F-986D6878FD3D}"/>
              </a:ext>
            </a:extLst>
          </p:cNvPr>
          <p:cNvCxnSpPr/>
          <p:nvPr/>
        </p:nvCxnSpPr>
        <p:spPr>
          <a:xfrm>
            <a:off x="8308259" y="3351586"/>
            <a:ext cx="0" cy="488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C9AE07D-2232-03E9-6E5A-1F81FDAB4A54}"/>
              </a:ext>
            </a:extLst>
          </p:cNvPr>
          <p:cNvSpPr txBox="1"/>
          <p:nvPr/>
        </p:nvSpPr>
        <p:spPr>
          <a:xfrm>
            <a:off x="7860993" y="3840429"/>
            <a:ext cx="353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The page metadata can also include </a:t>
            </a:r>
            <a:r>
              <a:rPr lang="en-US" altLang="zh-CN" b="1" i="0" dirty="0">
                <a:effectLst/>
                <a:latin typeface="Söhne"/>
              </a:rPr>
              <a:t>error detection codes</a:t>
            </a:r>
            <a:r>
              <a:rPr lang="en-US" altLang="zh-CN" b="0" i="0" dirty="0">
                <a:effectLst/>
                <a:latin typeface="Söhne"/>
              </a:rPr>
              <a:t> to determine which pages are valid.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FF81E5A-7289-1D21-4AFB-A432090F1BDA}"/>
              </a:ext>
            </a:extLst>
          </p:cNvPr>
          <p:cNvCxnSpPr/>
          <p:nvPr/>
        </p:nvCxnSpPr>
        <p:spPr>
          <a:xfrm>
            <a:off x="8308259" y="4763759"/>
            <a:ext cx="0" cy="488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5B28363-4F57-E264-4F4B-610BBBB3868C}"/>
              </a:ext>
            </a:extLst>
          </p:cNvPr>
          <p:cNvSpPr txBox="1"/>
          <p:nvPr/>
        </p:nvSpPr>
        <p:spPr>
          <a:xfrm>
            <a:off x="7860993" y="5252602"/>
            <a:ext cx="353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SSD uses the page metadata to rebuild the </a:t>
            </a:r>
            <a:r>
              <a:rPr lang="en-US" altLang="zh-CN" b="1" i="0" dirty="0">
                <a:effectLst/>
                <a:latin typeface="Söhne"/>
              </a:rPr>
              <a:t>Translation </a:t>
            </a:r>
            <a:r>
              <a:rPr lang="en-US" altLang="zh-CN" b="1" dirty="0">
                <a:latin typeface="Söhne"/>
              </a:rPr>
              <a:t>T</a:t>
            </a:r>
            <a:r>
              <a:rPr lang="en-US" altLang="zh-CN" b="1" i="0" dirty="0">
                <a:effectLst/>
                <a:latin typeface="Söhne"/>
              </a:rPr>
              <a:t>able </a:t>
            </a:r>
            <a:r>
              <a:rPr lang="en-US" altLang="zh-CN" b="0" i="0" dirty="0">
                <a:effectLst/>
                <a:latin typeface="Söhne"/>
              </a:rPr>
              <a:t>and </a:t>
            </a:r>
            <a:r>
              <a:rPr lang="en-US" altLang="zh-CN" b="1" i="0" dirty="0">
                <a:effectLst/>
                <a:latin typeface="Söhne"/>
              </a:rPr>
              <a:t>Allocation </a:t>
            </a:r>
            <a:r>
              <a:rPr lang="en-US" altLang="zh-CN" b="1" dirty="0">
                <a:latin typeface="Söhne"/>
              </a:rPr>
              <a:t>P</a:t>
            </a:r>
            <a:r>
              <a:rPr lang="en-US" altLang="zh-CN" b="1" i="0" dirty="0">
                <a:effectLst/>
                <a:latin typeface="Söhne"/>
              </a:rPr>
              <a:t>ool</a:t>
            </a:r>
            <a:r>
              <a:rPr lang="en-US" altLang="zh-CN" b="0" i="0" dirty="0">
                <a:effectLst/>
                <a:latin typeface="Söhne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999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F64BD4-6193-F39C-9ADD-FC3496B0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27</a:t>
            </a:fld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DBBAEBA-951A-8E74-96DB-D8AE5278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Simulation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44CA40-54BA-7149-3D43-4AE0659E0C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12436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Simulator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/>
              <a:t>Workloads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3001360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28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Simulator &amp; Workloads</a:t>
            </a:r>
            <a:endParaRPr lang="ko-Kore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0308C-3B2D-4C86-F5CE-54DCE1AE0AFD}"/>
              </a:ext>
            </a:extLst>
          </p:cNvPr>
          <p:cNvSpPr txBox="1"/>
          <p:nvPr/>
        </p:nvSpPr>
        <p:spPr>
          <a:xfrm>
            <a:off x="199748" y="1100548"/>
            <a:ext cx="11749596" cy="2514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Simulator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Modified version of DiskSim simulator(CMU Parallel Data Lab)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Emulate storage component such as bus and controllers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Scalability with infrastructure for trace log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Add request queue for parallel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SSD logical block maps, cleaning state, and wear-leveling state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Background cleaning, gang-size, gang organization (e.g. switched or shared control), interleaving, and overprovisioning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A0FE1-182F-C1BC-159B-9D232F756EE9}"/>
              </a:ext>
            </a:extLst>
          </p:cNvPr>
          <p:cNvSpPr txBox="1"/>
          <p:nvPr/>
        </p:nvSpPr>
        <p:spPr>
          <a:xfrm>
            <a:off x="199748" y="4066541"/>
            <a:ext cx="11749596" cy="1408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Workloads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TPC-C (Database workloads)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Exchange (Database workload with about a 3:2 read-to-write ratio)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IOzone &amp;</a:t>
            </a: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en-US" altLang="ko-KR" sz="1600" b="0" i="0" dirty="0">
                <a:effectLst/>
                <a:latin typeface="Söhne"/>
              </a:rPr>
              <a:t>Postmark (S</a:t>
            </a:r>
            <a:r>
              <a:rPr lang="en-US" altLang="ko-KR" sz="1600" dirty="0"/>
              <a:t>tandard file system benchmarks)</a:t>
            </a:r>
          </a:p>
        </p:txBody>
      </p:sp>
    </p:spTree>
    <p:extLst>
      <p:ext uri="{BB962C8B-B14F-4D97-AF65-F5344CB8AC3E}">
        <p14:creationId xmlns:p14="http://schemas.microsoft.com/office/powerpoint/2010/main" val="610227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29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Simulation results - Microbenchmark</a:t>
            </a:r>
            <a:endParaRPr lang="ko-Kore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E7CE2-45D1-F452-C861-F2EC3CEE4C3B}"/>
              </a:ext>
            </a:extLst>
          </p:cNvPr>
          <p:cNvSpPr txBox="1"/>
          <p:nvPr/>
        </p:nvSpPr>
        <p:spPr>
          <a:xfrm>
            <a:off x="464466" y="2874847"/>
            <a:ext cx="1153814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Söhne"/>
              </a:rPr>
              <a:t>Default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öhne"/>
              </a:rPr>
              <a:t>Fully connected 8 flash package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Söhne"/>
              </a:rPr>
              <a:t>       (All of flash package directly connected controller = Operate independently</a:t>
            </a:r>
            <a:r>
              <a:rPr lang="ko-KR" altLang="en-US" sz="1600" dirty="0">
                <a:latin typeface="Söhne"/>
              </a:rPr>
              <a:t> </a:t>
            </a:r>
            <a:r>
              <a:rPr lang="en-US" altLang="ko-KR" sz="1600" dirty="0">
                <a:latin typeface="Söhne"/>
              </a:rPr>
              <a:t>=</a:t>
            </a:r>
            <a:r>
              <a:rPr lang="ko-KR" altLang="en-US" sz="1600" dirty="0">
                <a:latin typeface="Söhne"/>
              </a:rPr>
              <a:t> </a:t>
            </a:r>
            <a:r>
              <a:rPr lang="en-US" altLang="ko-KR" sz="1600" dirty="0">
                <a:latin typeface="Söhne"/>
              </a:rPr>
              <a:t>Parallel processing =&gt; Same latency</a:t>
            </a:r>
            <a:r>
              <a:rPr lang="ko-KR" altLang="en-US" sz="1600" dirty="0">
                <a:latin typeface="Söhne"/>
              </a:rPr>
              <a:t> </a:t>
            </a:r>
            <a:r>
              <a:rPr lang="en-US" altLang="ko-KR" sz="1600" dirty="0">
                <a:latin typeface="Söhne"/>
              </a:rPr>
              <a:t>Seq I/O</a:t>
            </a:r>
            <a:r>
              <a:rPr lang="ko-KR" altLang="en-US" sz="1600" dirty="0">
                <a:latin typeface="Söhne"/>
              </a:rPr>
              <a:t> </a:t>
            </a:r>
            <a:r>
              <a:rPr lang="en-US" altLang="ko-KR" sz="1600" dirty="0">
                <a:latin typeface="Söhne"/>
              </a:rPr>
              <a:t>&amp; Ran I/O)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öhne"/>
              </a:rPr>
              <a:t>Allocation pool = Size of flash package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öhne"/>
              </a:rPr>
              <a:t>Logical  page &amp; Stripe(for RAID) : 4KB</a:t>
            </a:r>
          </a:p>
          <a:p>
            <a:endParaRPr lang="en-US" altLang="ko-KR" sz="1600" b="0" i="0" dirty="0"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Söhne"/>
              </a:rPr>
              <a:t>Cleaning (Garbage Collection)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öhne"/>
              </a:rPr>
              <a:t>Write operations is an additional overhead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öhne"/>
              </a:rPr>
              <a:t>Overhead: Seq I/O &lt; Ran I/O (Seq I/O is better cleaning)  </a:t>
            </a:r>
          </a:p>
          <a:p>
            <a:endParaRPr lang="en-US" altLang="ko-KR" sz="1400" dirty="0">
              <a:latin typeface="Söhne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17890D-237F-F1CD-DE51-23F91360D4DD}"/>
              </a:ext>
            </a:extLst>
          </p:cNvPr>
          <p:cNvGrpSpPr/>
          <p:nvPr/>
        </p:nvGrpSpPr>
        <p:grpSpPr>
          <a:xfrm>
            <a:off x="464466" y="987767"/>
            <a:ext cx="6705666" cy="1661313"/>
            <a:chOff x="464466" y="987767"/>
            <a:chExt cx="6705666" cy="166131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37EDF60-F1DB-B681-7614-DEE37066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466" y="987767"/>
              <a:ext cx="4679363" cy="1661313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5B4E000-A318-3F25-7740-3DAE6A2D3A29}"/>
                </a:ext>
              </a:extLst>
            </p:cNvPr>
            <p:cNvSpPr/>
            <p:nvPr/>
          </p:nvSpPr>
          <p:spPr>
            <a:xfrm>
              <a:off x="671679" y="2134172"/>
              <a:ext cx="4270159" cy="4793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오른쪽 중괄호 4">
              <a:extLst>
                <a:ext uri="{FF2B5EF4-FFF2-40B4-BE49-F238E27FC236}">
                  <a16:creationId xmlns:a16="http://schemas.microsoft.com/office/drawing/2014/main" id="{CA34D786-F011-0DA9-0F5A-A07F2129516D}"/>
                </a:ext>
              </a:extLst>
            </p:cNvPr>
            <p:cNvSpPr/>
            <p:nvPr/>
          </p:nvSpPr>
          <p:spPr>
            <a:xfrm>
              <a:off x="5131293" y="2143050"/>
              <a:ext cx="142043" cy="47939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05426-F0FA-D5D1-7F30-30E3FA5BD03E}"/>
                </a:ext>
              </a:extLst>
            </p:cNvPr>
            <p:cNvSpPr txBox="1"/>
            <p:nvPr/>
          </p:nvSpPr>
          <p:spPr>
            <a:xfrm>
              <a:off x="5296944" y="2219980"/>
              <a:ext cx="1873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Enabled Cleaning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F64BD4-6193-F39C-9ADD-FC3496B0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</a:t>
            </a:fld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DBBAEBA-951A-8E74-96DB-D8AE5278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Introduction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44CA40-54BA-7149-3D43-4AE0659E0C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124369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Data placement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Parallelism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Write ordering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Workload management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6355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30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Simulation results - Interleaving</a:t>
            </a:r>
            <a:endParaRPr lang="ko-Kore-KR" altLang="en-US" sz="3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4E06A9-B1AA-2DBC-27DB-72B02DB50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7" y="1100360"/>
            <a:ext cx="2718046" cy="31372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ED25BF-CD16-793E-A6C7-BFC9DBA1F4B3}"/>
              </a:ext>
            </a:extLst>
          </p:cNvPr>
          <p:cNvSpPr txBox="1"/>
          <p:nvPr/>
        </p:nvSpPr>
        <p:spPr>
          <a:xfrm>
            <a:off x="469037" y="4575973"/>
            <a:ext cx="1090325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b="0" i="0" dirty="0">
                <a:effectLst/>
                <a:latin typeface="Söhne"/>
              </a:rPr>
              <a:t>Interleaving </a:t>
            </a:r>
            <a:r>
              <a:rPr lang="en-US" altLang="ko-KR" sz="1600" dirty="0">
                <a:latin typeface="Söhne"/>
              </a:rPr>
              <a:t>means</a:t>
            </a:r>
            <a:r>
              <a:rPr lang="en-US" altLang="ko-KR" sz="1600" b="0" i="0" dirty="0">
                <a:effectLst/>
                <a:latin typeface="Söhne"/>
              </a:rPr>
              <a:t> a technique for processing multiple tasks in turn (</a:t>
            </a:r>
            <a:r>
              <a:rPr lang="en-US" altLang="ko-KR" sz="1600" dirty="0">
                <a:latin typeface="Söhne"/>
              </a:rPr>
              <a:t>Parallel processing for performance)</a:t>
            </a:r>
            <a:endParaRPr lang="en-US" altLang="ko-KR" sz="16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sz="16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b="0" i="0" dirty="0">
                <a:effectLst/>
                <a:latin typeface="Söhne"/>
              </a:rPr>
              <a:t>Queuing means managing multiple requests in a certain order as they arrive</a:t>
            </a: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ko-KR" sz="1600" b="0" i="0" dirty="0">
                <a:effectLst/>
                <a:latin typeface="Söhne"/>
              </a:rPr>
              <a:t>TPC-C &amp; Exchange: No interleaving occurs without queuing</a:t>
            </a:r>
          </a:p>
          <a:p>
            <a:pPr algn="l"/>
            <a:endParaRPr lang="en-US" altLang="ko-KR" sz="1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667547-E690-4C13-8BAB-B9727F3EA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03" y="1100360"/>
            <a:ext cx="5890306" cy="281710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5DC4CD-6B5F-C92F-2DD9-942C9F131B83}"/>
              </a:ext>
            </a:extLst>
          </p:cNvPr>
          <p:cNvSpPr/>
          <p:nvPr/>
        </p:nvSpPr>
        <p:spPr>
          <a:xfrm>
            <a:off x="949912" y="3522957"/>
            <a:ext cx="257452" cy="2322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52D25C-4ADF-E75F-F57B-66FD9753A345}"/>
              </a:ext>
            </a:extLst>
          </p:cNvPr>
          <p:cNvSpPr/>
          <p:nvPr/>
        </p:nvSpPr>
        <p:spPr>
          <a:xfrm>
            <a:off x="2611524" y="3524435"/>
            <a:ext cx="257452" cy="2322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52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31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Simulation results - Gang Performance</a:t>
            </a:r>
            <a:endParaRPr lang="ko-Kore-KR" altLang="en-US" sz="3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F0D238-27DF-F7C5-532C-80F4761F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739" y="2040516"/>
            <a:ext cx="3361570" cy="24636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84010E-D4EA-9BEF-7644-E4E3201306A3}"/>
              </a:ext>
            </a:extLst>
          </p:cNvPr>
          <p:cNvSpPr txBox="1"/>
          <p:nvPr/>
        </p:nvSpPr>
        <p:spPr>
          <a:xfrm>
            <a:off x="209376" y="887057"/>
            <a:ext cx="1090325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0" i="0" dirty="0">
                <a:effectLst/>
                <a:latin typeface="Söhne"/>
              </a:rPr>
              <a:t>Gang means to group packages so that they work simultaneously with shared control (package independently)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0" i="0" dirty="0">
                <a:effectLst/>
                <a:latin typeface="Söhne"/>
              </a:rPr>
              <a:t>Synchronous Shared Control Gang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öhne"/>
              </a:rPr>
              <a:t>All flash packages in a gang do the same thing at the same 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öhne"/>
              </a:rPr>
              <a:t>All pages within a gang have the same data -&gt; gang's logical page size is large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Suitable for workloads that need to process large amounts of data at once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i="0" dirty="0">
              <a:effectLst/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0" i="0" dirty="0">
                <a:effectLst/>
                <a:latin typeface="Söhne"/>
              </a:rPr>
              <a:t>Asynchronous Shared Control Gang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Each flash package in the gang works independently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Additional overhead in synchronizing packages in a gang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öhne"/>
              </a:rPr>
              <a:t>S</a:t>
            </a:r>
            <a:r>
              <a:rPr lang="en-US" altLang="ko-KR" sz="1600" b="0" i="0" dirty="0">
                <a:effectLst/>
                <a:latin typeface="Söhne"/>
              </a:rPr>
              <a:t>uitable for workloads with random access patterns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öhne"/>
              </a:rPr>
              <a:t>O</a:t>
            </a:r>
            <a:r>
              <a:rPr lang="en-US" altLang="ko-KR" sz="1600" b="0" i="0" dirty="0">
                <a:effectLst/>
                <a:latin typeface="Söhne"/>
              </a:rPr>
              <a:t>ptimize SSD performance and lifespan</a:t>
            </a:r>
          </a:p>
          <a:p>
            <a:pPr algn="l"/>
            <a:endParaRPr lang="en-US" altLang="ko-KR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585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32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0"/>
            <a:ext cx="11452096" cy="762000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/>
              <a:t>Simulation results - Page Transfer &amp; Cleaning Threshold</a:t>
            </a:r>
            <a:endParaRPr lang="ko-Kore-KR" altLang="en-US" sz="3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7DF650-CCB7-417E-6F92-795462399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384" y="1141319"/>
            <a:ext cx="4831250" cy="12176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F4A9DD-B465-335C-B918-4F6F89B0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692" y="2852260"/>
            <a:ext cx="3696216" cy="34485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659F7B-4C9C-D8B3-08E3-DFBCC6C68062}"/>
              </a:ext>
            </a:extLst>
          </p:cNvPr>
          <p:cNvSpPr txBox="1"/>
          <p:nvPr/>
        </p:nvSpPr>
        <p:spPr>
          <a:xfrm>
            <a:off x="209376" y="887057"/>
            <a:ext cx="1090325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Söhne"/>
              </a:rPr>
              <a:t>Copy-back: Moving a valid page to another block in the same plane </a:t>
            </a:r>
            <a:br>
              <a:rPr lang="en-US" altLang="ko-KR" sz="1600" dirty="0">
                <a:latin typeface="Söhne"/>
              </a:rPr>
            </a:br>
            <a:r>
              <a:rPr lang="en-US" altLang="ko-KR" sz="1600" dirty="0">
                <a:latin typeface="Söhne"/>
              </a:rPr>
              <a:t>(source &amp; destination blocks are in one plane)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Söhne"/>
              </a:rPr>
              <a:t>Inter-plane: Moving a valid page to a block in another plane </a:t>
            </a:r>
            <a:br>
              <a:rPr lang="en-US" altLang="ko-KR" sz="1600" dirty="0">
                <a:latin typeface="Söhne"/>
              </a:rPr>
            </a:br>
            <a:r>
              <a:rPr lang="en-US" altLang="ko-KR" sz="1600" dirty="0">
                <a:latin typeface="Söhne"/>
              </a:rPr>
              <a:t>(source &amp; destination blocks are different planes)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Söhne"/>
              </a:rPr>
              <a:t>IOzone &amp; Postmark: </a:t>
            </a:r>
            <a:r>
              <a:rPr lang="en-US" altLang="ko-KR" sz="1600" dirty="0"/>
              <a:t>perfect cleaning efficiency </a:t>
            </a:r>
            <a:br>
              <a:rPr lang="en-US" altLang="ko-KR" sz="1600" dirty="0"/>
            </a:br>
            <a:r>
              <a:rPr lang="en-US" altLang="ko-KR" sz="1600" dirty="0"/>
              <a:t>(move no pages during cleaning)</a:t>
            </a:r>
            <a:endParaRPr lang="en-US" altLang="ko-KR" sz="1600" dirty="0">
              <a:latin typeface="Söhn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i="0" dirty="0">
              <a:effectLst/>
              <a:latin typeface="Söhne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Söhne"/>
              </a:rPr>
              <a:t>Need free blocks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Söhne"/>
              </a:rPr>
              <a:t>Increasing free block’s rate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Söhne"/>
              </a:rPr>
              <a:t>More cleaning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Söhne"/>
              </a:rPr>
              <a:t>More page transfer</a:t>
            </a:r>
          </a:p>
          <a:p>
            <a:pPr algn="l"/>
            <a:endParaRPr lang="en-US" altLang="ko-KR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38802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F64BD4-6193-F39C-9ADD-FC3496B0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33</a:t>
            </a:fld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DBBAEBA-951A-8E74-96DB-D8AE5278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Wear-leveling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44CA40-54BA-7149-3D43-4AE0659E0C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12436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/>
              <a:t>Simulation result</a:t>
            </a:r>
          </a:p>
        </p:txBody>
      </p:sp>
    </p:spTree>
    <p:extLst>
      <p:ext uri="{BB962C8B-B14F-4D97-AF65-F5344CB8AC3E}">
        <p14:creationId xmlns:p14="http://schemas.microsoft.com/office/powerpoint/2010/main" val="2240027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34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Wear-leveling &amp; Simulation result </a:t>
            </a:r>
            <a:endParaRPr lang="ko-Kore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FD5BA-92BE-6AAA-A352-6A84768F7A7D}"/>
              </a:ext>
            </a:extLst>
          </p:cNvPr>
          <p:cNvSpPr txBox="1"/>
          <p:nvPr/>
        </p:nvSpPr>
        <p:spPr>
          <a:xfrm>
            <a:off x="341731" y="1001247"/>
            <a:ext cx="11359037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Söhne"/>
              </a:rPr>
              <a:t>Wear-leveling algorithms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Greedy with lifetime threshold : main algorithm </a:t>
            </a:r>
            <a:br>
              <a:rPr lang="en-US" altLang="ko-KR" dirty="0">
                <a:latin typeface="Söhne"/>
              </a:rPr>
            </a:br>
            <a:r>
              <a:rPr lang="en-US" altLang="ko-KR" dirty="0">
                <a:latin typeface="Söhne"/>
              </a:rPr>
              <a:t>-  The basic goal of the Greedy strategy is the most efficient cleaning</a:t>
            </a:r>
            <a:br>
              <a:rPr lang="en-US" altLang="ko-KR" dirty="0">
                <a:latin typeface="Söhne"/>
              </a:rPr>
            </a:br>
            <a:r>
              <a:rPr lang="en-US" altLang="ko-KR" dirty="0">
                <a:latin typeface="Söhne"/>
              </a:rPr>
              <a:t>-  Considering the remaining lifetime (Exceeding threshold)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Söhn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Rate-limiting : assistant algorithm</a:t>
            </a:r>
            <a:br>
              <a:rPr lang="en-US" altLang="ko-KR" dirty="0">
                <a:latin typeface="Söhne"/>
              </a:rPr>
            </a:br>
            <a:r>
              <a:rPr lang="en-US" altLang="ko-KR" dirty="0">
                <a:latin typeface="Söhne"/>
              </a:rPr>
              <a:t>-  The recycling probability is proportional to the remaining life of the block (linearly from 1 to 0 : 80% ~ 0%)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Migration : assistant algorithm</a:t>
            </a:r>
            <a:br>
              <a:rPr lang="en-US" altLang="ko-KR" dirty="0">
                <a:latin typeface="Söhne"/>
              </a:rPr>
            </a:br>
            <a:r>
              <a:rPr lang="en-US" altLang="ko-KR" dirty="0">
                <a:latin typeface="Söhne"/>
              </a:rPr>
              <a:t>-  Migrate cold data into old blocks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D2606-3962-3C56-85C7-E33AEAD6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301" y="5279228"/>
            <a:ext cx="4361895" cy="88166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1DD9766-CAB8-FA7C-2D82-4D92658D5729}"/>
              </a:ext>
            </a:extLst>
          </p:cNvPr>
          <p:cNvGrpSpPr/>
          <p:nvPr/>
        </p:nvGrpSpPr>
        <p:grpSpPr>
          <a:xfrm>
            <a:off x="7403977" y="5539884"/>
            <a:ext cx="594804" cy="567956"/>
            <a:chOff x="7403977" y="5539884"/>
            <a:chExt cx="594804" cy="56795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FA1B48-1257-408C-82E0-A086169DC11B}"/>
                </a:ext>
              </a:extLst>
            </p:cNvPr>
            <p:cNvSpPr/>
            <p:nvPr/>
          </p:nvSpPr>
          <p:spPr>
            <a:xfrm>
              <a:off x="7403977" y="5539884"/>
              <a:ext cx="355106" cy="5679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B3E0B6C0-498A-F61B-22F1-1EB0E3BDCE9C}"/>
                </a:ext>
              </a:extLst>
            </p:cNvPr>
            <p:cNvSpPr/>
            <p:nvPr/>
          </p:nvSpPr>
          <p:spPr>
            <a:xfrm>
              <a:off x="7892248" y="5539884"/>
              <a:ext cx="106533" cy="5679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768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F64BD4-6193-F39C-9ADD-FC3496B0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35</a:t>
            </a:fld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DBBAEBA-951A-8E74-96DB-D8AE5278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Conclusion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44CA40-54BA-7149-3D43-4AE0659E0C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1243690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5060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36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Conclusion </a:t>
            </a:r>
            <a:endParaRPr lang="ko-Kore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FD5BA-92BE-6AAA-A352-6A84768F7A7D}"/>
              </a:ext>
            </a:extLst>
          </p:cNvPr>
          <p:cNvSpPr txBox="1"/>
          <p:nvPr/>
        </p:nvSpPr>
        <p:spPr>
          <a:xfrm>
            <a:off x="341731" y="1001247"/>
            <a:ext cx="11359037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The performance of an SSD is determined by a complex interaction between hardware and software components and the workload.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A simulation-based technique for modeling SSD performance is presented, and a new algorithm is proposed, showing that various techniques can benefit the design.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374151"/>
                </a:solidFill>
                <a:latin typeface="Söhne"/>
              </a:rPr>
              <a:t>V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alidates SSD performance modeling using traces extracted from real hardware, helping to understand performance trade-offs for different workloads and components.</a:t>
            </a:r>
            <a:endParaRPr lang="en-US" altLang="ko-KR" sz="20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28113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F64BD4-6193-F39C-9ADD-FC3496B0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37</a:t>
            </a:fld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DBBAEBA-951A-8E74-96DB-D8AE5278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Appendix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44CA40-54BA-7149-3D43-4AE0659E0C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12436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LFS </a:t>
            </a:r>
            <a:r>
              <a:rPr lang="en-US" altLang="en-US" sz="1600"/>
              <a:t>with FTL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1685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38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Appendix </a:t>
            </a:r>
            <a:endParaRPr lang="ko-Kore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FD5BA-92BE-6AAA-A352-6A84768F7A7D}"/>
              </a:ext>
            </a:extLst>
          </p:cNvPr>
          <p:cNvSpPr txBox="1"/>
          <p:nvPr/>
        </p:nvSpPr>
        <p:spPr>
          <a:xfrm>
            <a:off x="209846" y="955847"/>
            <a:ext cx="1135903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0" i="0" dirty="0">
                <a:effectLst/>
                <a:latin typeface="Söhne"/>
              </a:rPr>
              <a:t>FTL (Flash Translation Layer)</a:t>
            </a:r>
            <a:endParaRPr lang="en-US" altLang="ko-KR" sz="2000" dirty="0">
              <a:latin typeface="Söhne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30A107-D875-0A00-AC6A-166B513A76AE}"/>
              </a:ext>
            </a:extLst>
          </p:cNvPr>
          <p:cNvCxnSpPr/>
          <p:nvPr/>
        </p:nvCxnSpPr>
        <p:spPr>
          <a:xfrm>
            <a:off x="7552592" y="24659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1A75FEB-C038-5271-E6F9-E300E8A5DE94}"/>
              </a:ext>
            </a:extLst>
          </p:cNvPr>
          <p:cNvGrpSpPr/>
          <p:nvPr/>
        </p:nvGrpSpPr>
        <p:grpSpPr>
          <a:xfrm>
            <a:off x="4334038" y="1782058"/>
            <a:ext cx="2656002" cy="691324"/>
            <a:chOff x="1405321" y="1959609"/>
            <a:chExt cx="2542425" cy="69132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2A30709-01FA-1E4E-9A16-009DEF9787DA}"/>
                </a:ext>
              </a:extLst>
            </p:cNvPr>
            <p:cNvSpPr/>
            <p:nvPr/>
          </p:nvSpPr>
          <p:spPr>
            <a:xfrm>
              <a:off x="1405321" y="1959609"/>
              <a:ext cx="2542425" cy="5062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File system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7FE45D-D6F2-E8B6-CDCA-14DF4C6463A9}"/>
                </a:ext>
              </a:extLst>
            </p:cNvPr>
            <p:cNvSpPr/>
            <p:nvPr/>
          </p:nvSpPr>
          <p:spPr>
            <a:xfrm>
              <a:off x="1405321" y="2465443"/>
              <a:ext cx="1083246" cy="1854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Read Sectors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2C8EE3-8CEA-9CD9-8EAD-660B2D775532}"/>
                </a:ext>
              </a:extLst>
            </p:cNvPr>
            <p:cNvSpPr/>
            <p:nvPr/>
          </p:nvSpPr>
          <p:spPr>
            <a:xfrm>
              <a:off x="2892552" y="2464235"/>
              <a:ext cx="1055194" cy="185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Write Sectors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E8C5601-B99C-8946-1E18-AD928A91BB55}"/>
              </a:ext>
            </a:extLst>
          </p:cNvPr>
          <p:cNvGrpSpPr/>
          <p:nvPr/>
        </p:nvGrpSpPr>
        <p:grpSpPr>
          <a:xfrm>
            <a:off x="4352987" y="3894952"/>
            <a:ext cx="2649924" cy="2078936"/>
            <a:chOff x="1291054" y="3777817"/>
            <a:chExt cx="2772010" cy="207893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6B2B91F-1C07-C565-2DE6-32A81DB1B18E}"/>
                </a:ext>
              </a:extLst>
            </p:cNvPr>
            <p:cNvGrpSpPr/>
            <p:nvPr/>
          </p:nvGrpSpPr>
          <p:grpSpPr>
            <a:xfrm>
              <a:off x="1291744" y="3982915"/>
              <a:ext cx="2769577" cy="1873838"/>
              <a:chOff x="1283677" y="3982915"/>
              <a:chExt cx="2769577" cy="1873838"/>
            </a:xfrm>
          </p:grpSpPr>
          <p:sp>
            <p:nvSpPr>
              <p:cNvPr id="5" name="원통형 4">
                <a:extLst>
                  <a:ext uri="{FF2B5EF4-FFF2-40B4-BE49-F238E27FC236}">
                    <a16:creationId xmlns:a16="http://schemas.microsoft.com/office/drawing/2014/main" id="{5C05E108-E323-B57C-0270-DA3F1B67783A}"/>
                  </a:ext>
                </a:extLst>
              </p:cNvPr>
              <p:cNvSpPr/>
              <p:nvPr/>
            </p:nvSpPr>
            <p:spPr>
              <a:xfrm>
                <a:off x="1405324" y="4941277"/>
                <a:ext cx="2542422" cy="839966"/>
              </a:xfrm>
              <a:prstGeom prst="ca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Flash memory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278F6BA-1C2B-4C5D-DC90-49B8FBFDBFF0}"/>
                  </a:ext>
                </a:extLst>
              </p:cNvPr>
              <p:cNvSpPr/>
              <p:nvPr/>
            </p:nvSpPr>
            <p:spPr>
              <a:xfrm>
                <a:off x="1405323" y="4093553"/>
                <a:ext cx="2542423" cy="50629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Device driver</a:t>
                </a:r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A73ACF2-FD97-BD84-EBA4-57A135F0D45D}"/>
                  </a:ext>
                </a:extLst>
              </p:cNvPr>
              <p:cNvSpPr/>
              <p:nvPr/>
            </p:nvSpPr>
            <p:spPr>
              <a:xfrm>
                <a:off x="1283677" y="3982915"/>
                <a:ext cx="2769577" cy="18738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더하기 기호 7">
                <a:extLst>
                  <a:ext uri="{FF2B5EF4-FFF2-40B4-BE49-F238E27FC236}">
                    <a16:creationId xmlns:a16="http://schemas.microsoft.com/office/drawing/2014/main" id="{BC5577A7-54D4-3835-98BF-695C67D9EE30}"/>
                  </a:ext>
                </a:extLst>
              </p:cNvPr>
              <p:cNvSpPr/>
              <p:nvPr/>
            </p:nvSpPr>
            <p:spPr>
              <a:xfrm>
                <a:off x="2543537" y="4634973"/>
                <a:ext cx="244349" cy="230794"/>
              </a:xfrm>
              <a:prstGeom prst="mathPlu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B6382D0-2053-4C20-94E3-538F3125E5D8}"/>
                </a:ext>
              </a:extLst>
            </p:cNvPr>
            <p:cNvSpPr/>
            <p:nvPr/>
          </p:nvSpPr>
          <p:spPr>
            <a:xfrm>
              <a:off x="1291054" y="3782885"/>
              <a:ext cx="828704" cy="2000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Read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7C06E0B-B459-44E0-5D7C-27428638FCB7}"/>
                </a:ext>
              </a:extLst>
            </p:cNvPr>
            <p:cNvSpPr/>
            <p:nvPr/>
          </p:nvSpPr>
          <p:spPr>
            <a:xfrm>
              <a:off x="2295960" y="3787809"/>
              <a:ext cx="818410" cy="195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Erase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A883C34-3F5F-E9F3-5F2D-75B350014C84}"/>
                </a:ext>
              </a:extLst>
            </p:cNvPr>
            <p:cNvSpPr/>
            <p:nvPr/>
          </p:nvSpPr>
          <p:spPr>
            <a:xfrm>
              <a:off x="3244654" y="3777817"/>
              <a:ext cx="818410" cy="20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Write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EF8BB5E-DE2D-D25D-7226-8362E10E0C53}"/>
              </a:ext>
            </a:extLst>
          </p:cNvPr>
          <p:cNvGrpSpPr/>
          <p:nvPr/>
        </p:nvGrpSpPr>
        <p:grpSpPr>
          <a:xfrm>
            <a:off x="4344193" y="2843142"/>
            <a:ext cx="2656001" cy="720771"/>
            <a:chOff x="1282951" y="2790522"/>
            <a:chExt cx="2780205" cy="72077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B2F9124-2393-4C03-E330-A49C736DD80E}"/>
                </a:ext>
              </a:extLst>
            </p:cNvPr>
            <p:cNvGrpSpPr/>
            <p:nvPr/>
          </p:nvGrpSpPr>
          <p:grpSpPr>
            <a:xfrm>
              <a:off x="1282951" y="2790522"/>
              <a:ext cx="2769577" cy="508901"/>
              <a:chOff x="1282953" y="3080160"/>
              <a:chExt cx="2769577" cy="508901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7AD1789-5956-4291-3B39-DD128C96BC3A}"/>
                  </a:ext>
                </a:extLst>
              </p:cNvPr>
              <p:cNvSpPr/>
              <p:nvPr/>
            </p:nvSpPr>
            <p:spPr>
              <a:xfrm>
                <a:off x="1282953" y="3279531"/>
                <a:ext cx="2769577" cy="30953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FTL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BD816FB-995D-0191-5220-E0EF2E44E8EB}"/>
                  </a:ext>
                </a:extLst>
              </p:cNvPr>
              <p:cNvSpPr/>
              <p:nvPr/>
            </p:nvSpPr>
            <p:spPr>
              <a:xfrm>
                <a:off x="1291743" y="3086814"/>
                <a:ext cx="1184556" cy="1959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Read Sectors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A297ED6-020F-704A-D712-C9E64278CBA8}"/>
                  </a:ext>
                </a:extLst>
              </p:cNvPr>
              <p:cNvSpPr/>
              <p:nvPr/>
            </p:nvSpPr>
            <p:spPr>
              <a:xfrm>
                <a:off x="2910375" y="3080160"/>
                <a:ext cx="1142154" cy="2031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Write Sectors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FEEC17F-AB59-6753-5C1C-A2E33301F2F2}"/>
                </a:ext>
              </a:extLst>
            </p:cNvPr>
            <p:cNvSpPr/>
            <p:nvPr/>
          </p:nvSpPr>
          <p:spPr>
            <a:xfrm>
              <a:off x="1294675" y="3311033"/>
              <a:ext cx="818410" cy="1938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Read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F6E7531-B5EF-6ED2-484E-B807ECE25DF1}"/>
                </a:ext>
              </a:extLst>
            </p:cNvPr>
            <p:cNvSpPr/>
            <p:nvPr/>
          </p:nvSpPr>
          <p:spPr>
            <a:xfrm>
              <a:off x="2275887" y="3317468"/>
              <a:ext cx="818410" cy="1938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Erase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99763D-F351-5349-E001-AF2752DA026C}"/>
                </a:ext>
              </a:extLst>
            </p:cNvPr>
            <p:cNvSpPr/>
            <p:nvPr/>
          </p:nvSpPr>
          <p:spPr>
            <a:xfrm>
              <a:off x="3244746" y="3310695"/>
              <a:ext cx="818410" cy="1938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Write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폭발: 8pt 28">
            <a:extLst>
              <a:ext uri="{FF2B5EF4-FFF2-40B4-BE49-F238E27FC236}">
                <a16:creationId xmlns:a16="http://schemas.microsoft.com/office/drawing/2014/main" id="{608F7C39-955F-98AA-05D2-8EDD026C1655}"/>
              </a:ext>
            </a:extLst>
          </p:cNvPr>
          <p:cNvSpPr/>
          <p:nvPr/>
        </p:nvSpPr>
        <p:spPr>
          <a:xfrm>
            <a:off x="4665250" y="2673501"/>
            <a:ext cx="2039815" cy="949569"/>
          </a:xfrm>
          <a:prstGeom prst="irregularSeal1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EAE1D6-A607-D3CD-16BB-DF756BF0882A}"/>
              </a:ext>
            </a:extLst>
          </p:cNvPr>
          <p:cNvSpPr/>
          <p:nvPr/>
        </p:nvSpPr>
        <p:spPr>
          <a:xfrm>
            <a:off x="4255477" y="2743200"/>
            <a:ext cx="2839915" cy="33410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DAFC5D-724E-5AED-F593-64E3750C1DF6}"/>
              </a:ext>
            </a:extLst>
          </p:cNvPr>
          <p:cNvSpPr txBox="1"/>
          <p:nvPr/>
        </p:nvSpPr>
        <p:spPr>
          <a:xfrm>
            <a:off x="7117534" y="5789249"/>
            <a:ext cx="571500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SSD</a:t>
            </a:r>
            <a:endParaRPr lang="ko-KR" altLang="en-US" dirty="0"/>
          </a:p>
        </p:txBody>
      </p:sp>
      <p:sp>
        <p:nvSpPr>
          <p:cNvPr id="36" name="말풍선: 타원형 35">
            <a:extLst>
              <a:ext uri="{FF2B5EF4-FFF2-40B4-BE49-F238E27FC236}">
                <a16:creationId xmlns:a16="http://schemas.microsoft.com/office/drawing/2014/main" id="{DFC053E8-8D40-7832-E388-7F6BEC28EF7C}"/>
              </a:ext>
            </a:extLst>
          </p:cNvPr>
          <p:cNvSpPr/>
          <p:nvPr/>
        </p:nvSpPr>
        <p:spPr>
          <a:xfrm>
            <a:off x="7192505" y="2074985"/>
            <a:ext cx="4905711" cy="1076527"/>
          </a:xfrm>
          <a:prstGeom prst="wedgeEllipseCallout">
            <a:avLst>
              <a:gd name="adj1" fmla="val -56151"/>
              <a:gd name="adj2" fmla="val 5768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Logical address   -&gt;   Physical address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(mapping table)</a:t>
            </a:r>
          </a:p>
        </p:txBody>
      </p:sp>
    </p:spTree>
    <p:extLst>
      <p:ext uri="{BB962C8B-B14F-4D97-AF65-F5344CB8AC3E}">
        <p14:creationId xmlns:p14="http://schemas.microsoft.com/office/powerpoint/2010/main" val="14996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/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39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Appendix </a:t>
            </a:r>
            <a:endParaRPr lang="ko-Kore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FD5BA-92BE-6AAA-A352-6A84768F7A7D}"/>
              </a:ext>
            </a:extLst>
          </p:cNvPr>
          <p:cNvSpPr txBox="1"/>
          <p:nvPr/>
        </p:nvSpPr>
        <p:spPr>
          <a:xfrm>
            <a:off x="209846" y="955847"/>
            <a:ext cx="1135903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0" i="0" dirty="0">
                <a:effectLst/>
                <a:latin typeface="Söhne"/>
              </a:rPr>
              <a:t>FTL (Flash Translation Layer)</a:t>
            </a:r>
            <a:endParaRPr lang="en-US" altLang="ko-KR" sz="2000" dirty="0">
              <a:latin typeface="Söhne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30A107-D875-0A00-AC6A-166B513A76AE}"/>
              </a:ext>
            </a:extLst>
          </p:cNvPr>
          <p:cNvCxnSpPr/>
          <p:nvPr/>
        </p:nvCxnSpPr>
        <p:spPr>
          <a:xfrm>
            <a:off x="7552592" y="24659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17965B1-AF05-4F02-CBC1-BCF2ECCBE9A5}"/>
              </a:ext>
            </a:extLst>
          </p:cNvPr>
          <p:cNvGrpSpPr/>
          <p:nvPr/>
        </p:nvGrpSpPr>
        <p:grpSpPr>
          <a:xfrm>
            <a:off x="2736589" y="2238375"/>
            <a:ext cx="6305550" cy="2596694"/>
            <a:chOff x="2736589" y="2238375"/>
            <a:chExt cx="6305550" cy="25966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BC7D6F4-D23F-239F-AFF1-9A39B72D9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589" y="2238375"/>
              <a:ext cx="63055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6DA33C-03C1-CC4C-4792-41639EC8D6D9}"/>
                </a:ext>
              </a:extLst>
            </p:cNvPr>
            <p:cNvSpPr txBox="1"/>
            <p:nvPr/>
          </p:nvSpPr>
          <p:spPr>
            <a:xfrm>
              <a:off x="5128846" y="4619625"/>
              <a:ext cx="20749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https://performance.tistory.com/67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1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Data Placement</a:t>
            </a:r>
            <a:endParaRPr lang="ko-Kore-KR" altLang="en-US" sz="36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3A2A247-9A32-0FB2-E2B2-6AADFAF9BD44}"/>
              </a:ext>
            </a:extLst>
          </p:cNvPr>
          <p:cNvGrpSpPr/>
          <p:nvPr/>
        </p:nvGrpSpPr>
        <p:grpSpPr>
          <a:xfrm>
            <a:off x="4278751" y="1968019"/>
            <a:ext cx="3533775" cy="3664224"/>
            <a:chOff x="6036215" y="1995874"/>
            <a:chExt cx="3533775" cy="3664224"/>
          </a:xfrm>
        </p:grpSpPr>
        <p:pic>
          <p:nvPicPr>
            <p:cNvPr id="17" name="图片 16" descr="图表, 雷达图&#10;&#10;描述已自动生成">
              <a:extLst>
                <a:ext uri="{FF2B5EF4-FFF2-40B4-BE49-F238E27FC236}">
                  <a16:creationId xmlns:a16="http://schemas.microsoft.com/office/drawing/2014/main" id="{62DCC9CE-0F70-B7EC-D319-02A0EBEE0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6215" y="1995874"/>
              <a:ext cx="3533775" cy="314325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6DC9369-1E24-6B7F-7BEE-3D18D2CEB2DA}"/>
                </a:ext>
              </a:extLst>
            </p:cNvPr>
            <p:cNvSpPr txBox="1"/>
            <p:nvPr/>
          </p:nvSpPr>
          <p:spPr>
            <a:xfrm>
              <a:off x="7474355" y="5290766"/>
              <a:ext cx="768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HDD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61EB228-0441-FF7F-EB76-6529EE5AF324}"/>
              </a:ext>
            </a:extLst>
          </p:cNvPr>
          <p:cNvSpPr txBox="1"/>
          <p:nvPr/>
        </p:nvSpPr>
        <p:spPr>
          <a:xfrm>
            <a:off x="514350" y="860187"/>
            <a:ext cx="102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does data placement affect the performance of storage?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06568A-3EAB-B775-EDEF-7CF379ACEE24}"/>
              </a:ext>
            </a:extLst>
          </p:cNvPr>
          <p:cNvSpPr txBox="1"/>
          <p:nvPr/>
        </p:nvSpPr>
        <p:spPr>
          <a:xfrm>
            <a:off x="812665" y="3268359"/>
            <a:ext cx="5724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effectLst/>
                <a:latin typeface="Söhne"/>
              </a:rPr>
              <a:t>In HDD, the data read/write speed is higher on the outer tracks compared to the inner tracks.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8861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40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Appendix </a:t>
            </a:r>
            <a:endParaRPr lang="ko-Kore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FD5BA-92BE-6AAA-A352-6A84768F7A7D}"/>
              </a:ext>
            </a:extLst>
          </p:cNvPr>
          <p:cNvSpPr txBox="1"/>
          <p:nvPr/>
        </p:nvSpPr>
        <p:spPr>
          <a:xfrm>
            <a:off x="209846" y="955847"/>
            <a:ext cx="1135903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Söhne"/>
              </a:rPr>
              <a:t>Log-Structured FTL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Söhne"/>
              </a:rPr>
              <a:t>- Key idea: Always write in a new space continuously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30A107-D875-0A00-AC6A-166B513A76AE}"/>
              </a:ext>
            </a:extLst>
          </p:cNvPr>
          <p:cNvCxnSpPr/>
          <p:nvPr/>
        </p:nvCxnSpPr>
        <p:spPr>
          <a:xfrm>
            <a:off x="7552592" y="24659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ADB217-F151-FA45-A708-780CE58F0299}"/>
              </a:ext>
            </a:extLst>
          </p:cNvPr>
          <p:cNvSpPr txBox="1"/>
          <p:nvPr/>
        </p:nvSpPr>
        <p:spPr>
          <a:xfrm>
            <a:off x="5407272" y="2930089"/>
            <a:ext cx="53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write a1, a2, b1, b2 to address 100, 101, 2000, 2001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94578-A824-8568-94C2-C390D35C8C36}"/>
              </a:ext>
            </a:extLst>
          </p:cNvPr>
          <p:cNvSpPr txBox="1"/>
          <p:nvPr/>
        </p:nvSpPr>
        <p:spPr>
          <a:xfrm>
            <a:off x="5444392" y="4255422"/>
            <a:ext cx="53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a1, a2 modified to c1, c2 (a1, a2 become</a:t>
            </a:r>
            <a:r>
              <a:rPr lang="ko-KR" altLang="en-US" dirty="0"/>
              <a:t> </a:t>
            </a:r>
            <a:r>
              <a:rPr lang="en-US" altLang="ko-KR" dirty="0"/>
              <a:t>garbage)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1AF64AC-D075-7AEE-AAD4-19D3058CF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9" y="2564869"/>
            <a:ext cx="4031329" cy="94496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979E7F5-D3D1-C648-2546-0502E88DB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91" y="3824713"/>
            <a:ext cx="4096511" cy="9901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B8DBEC1-44BB-9F76-7F0E-521619CC5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91" y="5112131"/>
            <a:ext cx="4141109" cy="9679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91B30C-F061-BD7A-1AA6-B668D8128257}"/>
              </a:ext>
            </a:extLst>
          </p:cNvPr>
          <p:cNvSpPr txBox="1"/>
          <p:nvPr/>
        </p:nvSpPr>
        <p:spPr>
          <a:xfrm>
            <a:off x="5444392" y="5447331"/>
            <a:ext cx="53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cleaning after writing valid pages to the log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77A2B3-1D93-F8B8-EF4B-F445152292AD}"/>
              </a:ext>
            </a:extLst>
          </p:cNvPr>
          <p:cNvSpPr/>
          <p:nvPr/>
        </p:nvSpPr>
        <p:spPr>
          <a:xfrm>
            <a:off x="1552526" y="4478063"/>
            <a:ext cx="416951" cy="146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34EA98-B547-6AA1-8F99-693B44BF8E29}"/>
              </a:ext>
            </a:extLst>
          </p:cNvPr>
          <p:cNvSpPr/>
          <p:nvPr/>
        </p:nvSpPr>
        <p:spPr>
          <a:xfrm>
            <a:off x="1977489" y="4480997"/>
            <a:ext cx="416951" cy="14669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BF7ABB-321D-CE04-11E4-53D673A5FB11}"/>
              </a:ext>
            </a:extLst>
          </p:cNvPr>
          <p:cNvCxnSpPr>
            <a:stCxn id="29" idx="2"/>
          </p:cNvCxnSpPr>
          <p:nvPr/>
        </p:nvCxnSpPr>
        <p:spPr>
          <a:xfrm>
            <a:off x="2185965" y="4627688"/>
            <a:ext cx="847381" cy="108176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C431D899-6329-B654-D96D-C26D88144B4E}"/>
              </a:ext>
            </a:extLst>
          </p:cNvPr>
          <p:cNvSpPr/>
          <p:nvPr/>
        </p:nvSpPr>
        <p:spPr>
          <a:xfrm>
            <a:off x="2824870" y="5743318"/>
            <a:ext cx="416951" cy="14669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13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FA88E9-E615-C93A-6FC8-7F780026C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4800" b="1" dirty="0"/>
              <a:t>  </a:t>
            </a:r>
            <a:endParaRPr lang="ko-Kore-KR" altLang="en-US" sz="4800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82F3E6E-DECD-76B1-50DB-CCC7282ED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376" y="3429000"/>
            <a:ext cx="11122624" cy="76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1100" b="1" dirty="0"/>
              <a:t> </a:t>
            </a:r>
            <a:endParaRPr kumimoji="1" lang="ko-Kore-KR" altLang="en-US" sz="11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DE9CB-3079-1EB6-2A6E-77D2EEE7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41</a:t>
            </a:fld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318E6F-0BD8-F11C-4BEF-928FC73B9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2023.07.21</a:t>
            </a:r>
          </a:p>
          <a:p>
            <a:r>
              <a:rPr lang="en-US" altLang="ko-Kore-KR" sz="1200" dirty="0"/>
              <a:t>Presentation by Shin </a:t>
            </a:r>
            <a:r>
              <a:rPr lang="en-US" altLang="ko-Kore-KR" sz="1200" dirty="0" err="1"/>
              <a:t>Suhwan</a:t>
            </a:r>
            <a:r>
              <a:rPr lang="en-US" altLang="ko-Kore-KR" sz="1200" dirty="0"/>
              <a:t>, </a:t>
            </a:r>
            <a:r>
              <a:rPr lang="ko-KR" altLang="en-US" sz="1200" dirty="0" err="1"/>
              <a:t>쥬용지에</a:t>
            </a:r>
            <a:r>
              <a:rPr lang="en-US" altLang="ko-Kore-KR" sz="1200" dirty="0"/>
              <a:t>  </a:t>
            </a:r>
          </a:p>
          <a:p>
            <a:r>
              <a:rPr lang="en-US" altLang="ko-Kore-KR" sz="1200" dirty="0"/>
              <a:t>shshin@dankook.ac.kr</a:t>
            </a:r>
            <a:endParaRPr lang="ko-Kore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7E36D-4F09-65A1-1B0A-B725CA28E44B}"/>
              </a:ext>
            </a:extLst>
          </p:cNvPr>
          <p:cNvSpPr txBox="1"/>
          <p:nvPr/>
        </p:nvSpPr>
        <p:spPr>
          <a:xfrm>
            <a:off x="2954307" y="4424778"/>
            <a:ext cx="59976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5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ctr"/>
            <a:r>
              <a:rPr lang="en-US" altLang="ko-Kore-KR" sz="5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&amp; A ?</a:t>
            </a:r>
            <a:endParaRPr lang="ko-Kore-KR" altLang="en-US" sz="5400" b="1" dirty="0">
              <a:solidFill>
                <a:schemeClr val="accent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2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Data Placement</a:t>
            </a:r>
            <a:endParaRPr lang="ko-Kore-KR" altLang="en-US" sz="36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1EB228-0441-FF7F-EB76-6529EE5AF324}"/>
              </a:ext>
            </a:extLst>
          </p:cNvPr>
          <p:cNvSpPr txBox="1"/>
          <p:nvPr/>
        </p:nvSpPr>
        <p:spPr>
          <a:xfrm>
            <a:off x="514350" y="860187"/>
            <a:ext cx="102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does data placement affect the performance of storage?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E7F0F8D-F418-9E51-ECBD-20670BBA490A}"/>
              </a:ext>
            </a:extLst>
          </p:cNvPr>
          <p:cNvGrpSpPr/>
          <p:nvPr/>
        </p:nvGrpSpPr>
        <p:grpSpPr>
          <a:xfrm>
            <a:off x="4443412" y="2436979"/>
            <a:ext cx="3305175" cy="2789290"/>
            <a:chOff x="4443412" y="2436979"/>
            <a:chExt cx="3305175" cy="2789290"/>
          </a:xfrm>
        </p:grpSpPr>
        <p:pic>
          <p:nvPicPr>
            <p:cNvPr id="1026" name="Picture 2" descr="Structure and Operation of Flash Memory">
              <a:extLst>
                <a:ext uri="{FF2B5EF4-FFF2-40B4-BE49-F238E27FC236}">
                  <a16:creationId xmlns:a16="http://schemas.microsoft.com/office/drawing/2014/main" id="{94F26B83-657E-E06A-F486-287C4E28AE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412" y="2436979"/>
              <a:ext cx="3305175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6B212A2-8488-879E-05C2-10B53F19D8C4}"/>
                </a:ext>
              </a:extLst>
            </p:cNvPr>
            <p:cNvSpPr txBox="1"/>
            <p:nvPr/>
          </p:nvSpPr>
          <p:spPr>
            <a:xfrm>
              <a:off x="4804349" y="4856937"/>
              <a:ext cx="2944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NAND Flash Memory Cell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63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Data Placement</a:t>
            </a:r>
            <a:endParaRPr lang="ko-Kore-KR" altLang="en-US" sz="36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1EB228-0441-FF7F-EB76-6529EE5AF324}"/>
              </a:ext>
            </a:extLst>
          </p:cNvPr>
          <p:cNvSpPr txBox="1"/>
          <p:nvPr/>
        </p:nvSpPr>
        <p:spPr>
          <a:xfrm>
            <a:off x="514350" y="860187"/>
            <a:ext cx="102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does data placement affect the performance of storage?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AF8559F-960D-8C2F-E02C-9E6BD68BCDB8}"/>
              </a:ext>
            </a:extLst>
          </p:cNvPr>
          <p:cNvGrpSpPr/>
          <p:nvPr/>
        </p:nvGrpSpPr>
        <p:grpSpPr>
          <a:xfrm>
            <a:off x="2647949" y="2248910"/>
            <a:ext cx="6667500" cy="3488827"/>
            <a:chOff x="2578100" y="2112905"/>
            <a:chExt cx="6667500" cy="348882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6DC9369-1E24-6B7F-7BEE-3D18D2CEB2DA}"/>
                </a:ext>
              </a:extLst>
            </p:cNvPr>
            <p:cNvSpPr txBox="1"/>
            <p:nvPr/>
          </p:nvSpPr>
          <p:spPr>
            <a:xfrm>
              <a:off x="5626100" y="5232400"/>
              <a:ext cx="768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SSD</a:t>
              </a:r>
              <a:endParaRPr lang="zh-CN" altLang="en-US" dirty="0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A1C3111-6347-538E-26DD-BB02BE4763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100" y="2112905"/>
              <a:ext cx="6667500" cy="254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E83936E-0ED1-3DA2-2381-07B899198961}"/>
              </a:ext>
            </a:extLst>
          </p:cNvPr>
          <p:cNvSpPr txBox="1"/>
          <p:nvPr/>
        </p:nvSpPr>
        <p:spPr>
          <a:xfrm>
            <a:off x="869949" y="3126134"/>
            <a:ext cx="4285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In an SSD, frequent write or erase operations on a specific block can accelerate its aging.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8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20886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Parallelism</a:t>
            </a:r>
            <a:endParaRPr lang="ko-Kore-KR" altLang="en-US" sz="36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1EB228-0441-FF7F-EB76-6529EE5AF324}"/>
              </a:ext>
            </a:extLst>
          </p:cNvPr>
          <p:cNvSpPr txBox="1"/>
          <p:nvPr/>
        </p:nvSpPr>
        <p:spPr>
          <a:xfrm>
            <a:off x="514350" y="860187"/>
            <a:ext cx="102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Serial tasks may not fully exploit the performance capabilities of an SSD.</a:t>
            </a:r>
            <a:endParaRPr lang="zh-CN" altLang="en-US" dirty="0"/>
          </a:p>
        </p:txBody>
      </p:sp>
      <p:pic>
        <p:nvPicPr>
          <p:cNvPr id="5" name="Picture 2" descr="SSD Controller - StorageReview.com">
            <a:extLst>
              <a:ext uri="{FF2B5EF4-FFF2-40B4-BE49-F238E27FC236}">
                <a16:creationId xmlns:a16="http://schemas.microsoft.com/office/drawing/2014/main" id="{A1E819DC-FC43-C4B3-1720-ED8418D1E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68" y="1413753"/>
            <a:ext cx="6451464" cy="427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39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Write ordering</a:t>
            </a:r>
            <a:endParaRPr lang="ko-Kore-KR" altLang="en-US" sz="36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1EB228-0441-FF7F-EB76-6529EE5AF324}"/>
              </a:ext>
            </a:extLst>
          </p:cNvPr>
          <p:cNvSpPr txBox="1"/>
          <p:nvPr/>
        </p:nvSpPr>
        <p:spPr>
          <a:xfrm>
            <a:off x="514350" y="860187"/>
            <a:ext cx="102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Exploring write ordering and mitigating random writes in SSDs.</a:t>
            </a:r>
            <a:endParaRPr lang="zh-CN" altLang="en-US" dirty="0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FB096D61-0415-C985-F31D-D2D07388D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812211"/>
              </p:ext>
            </p:extLst>
          </p:nvPr>
        </p:nvGraphicFramePr>
        <p:xfrm>
          <a:off x="2050999" y="1931168"/>
          <a:ext cx="2092326" cy="3633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D4E19132-6E3B-2BF6-E69B-0208244BF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322024"/>
              </p:ext>
            </p:extLst>
          </p:nvPr>
        </p:nvGraphicFramePr>
        <p:xfrm>
          <a:off x="6962211" y="1931168"/>
          <a:ext cx="3006725" cy="3633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F5EA4FC-EEC5-7466-8070-5F0394250E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063666"/>
              </p:ext>
            </p:extLst>
          </p:nvPr>
        </p:nvGraphicFramePr>
        <p:xfrm>
          <a:off x="4374843" y="1931168"/>
          <a:ext cx="2355850" cy="3633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1832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Write ordering</a:t>
            </a:r>
            <a:endParaRPr lang="ko-Kore-KR" altLang="en-US" sz="36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1EB228-0441-FF7F-EB76-6529EE5AF324}"/>
              </a:ext>
            </a:extLst>
          </p:cNvPr>
          <p:cNvSpPr txBox="1"/>
          <p:nvPr/>
        </p:nvSpPr>
        <p:spPr>
          <a:xfrm>
            <a:off x="514350" y="860187"/>
            <a:ext cx="102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Exploring write ordering and mitigating random writes in SSDs.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BCCCB8-DEED-A9A3-AEA8-9CAA3317D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1"/>
          <a:stretch/>
        </p:blipFill>
        <p:spPr>
          <a:xfrm>
            <a:off x="5626100" y="1447505"/>
            <a:ext cx="4814174" cy="36953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3880BF-442D-9BBF-FD82-888E8146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19" y="1447505"/>
            <a:ext cx="3964233" cy="36953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6B97C39-24FF-1497-FD1F-C3DE8F3A856B}"/>
              </a:ext>
            </a:extLst>
          </p:cNvPr>
          <p:cNvSpPr txBox="1"/>
          <p:nvPr/>
        </p:nvSpPr>
        <p:spPr>
          <a:xfrm>
            <a:off x="1347019" y="5292549"/>
            <a:ext cx="9239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Considering factors such as random memory addressing, access time, and request time, SSDs still have slower random write speeds compared to sequential writes, even when using a write buffer.</a:t>
            </a:r>
          </a:p>
          <a:p>
            <a:r>
              <a:rPr lang="en-US" altLang="zh-CN" b="0" i="0" dirty="0">
                <a:effectLst/>
                <a:latin typeface="Söhne"/>
              </a:rPr>
              <a:t>		*This is especially true when performing out-of-cache writes.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E029AA-D167-CF97-AA4D-E243726B664C}"/>
              </a:ext>
            </a:extLst>
          </p:cNvPr>
          <p:cNvSpPr txBox="1"/>
          <p:nvPr/>
        </p:nvSpPr>
        <p:spPr>
          <a:xfrm>
            <a:off x="5023998" y="5569548"/>
            <a:ext cx="167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 Merging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9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637EACCB892294C9020233E4F609B6F" ma:contentTypeVersion="5" ma:contentTypeDescription="새 문서를 만듭니다." ma:contentTypeScope="" ma:versionID="08a02673217c77597daae97c51204f24">
  <xsd:schema xmlns:xsd="http://www.w3.org/2001/XMLSchema" xmlns:xs="http://www.w3.org/2001/XMLSchema" xmlns:p="http://schemas.microsoft.com/office/2006/metadata/properties" xmlns:ns3="d4f7a149-8921-4b62-b173-e5dedc7944b4" targetNamespace="http://schemas.microsoft.com/office/2006/metadata/properties" ma:root="true" ma:fieldsID="5a38ea8ffec873dab45d5711e00dc4cb" ns3:_="">
    <xsd:import namespace="d4f7a149-8921-4b62-b173-e5dedc7944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7a149-8921-4b62-b173-e5dedc7944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9912C3-9F24-4399-99C3-351D51656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f7a149-8921-4b62-b173-e5dedc7944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28A42-D22C-4812-911E-E31321AB57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3E3AD8-52BF-4949-A74F-0B79611CC81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d4f7a149-8921-4b62-b173-e5dedc7944b4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8574</TotalTime>
  <Words>1607</Words>
  <Application>Microsoft Office PowerPoint</Application>
  <PresentationFormat>와이드스크린</PresentationFormat>
  <Paragraphs>346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Söhne</vt:lpstr>
      <vt:lpstr>Malgun Gothic</vt:lpstr>
      <vt:lpstr>Arial</vt:lpstr>
      <vt:lpstr>Calibri</vt:lpstr>
      <vt:lpstr>Calibri Light</vt:lpstr>
      <vt:lpstr>Tahoma</vt:lpstr>
      <vt:lpstr>Wingdings</vt:lpstr>
      <vt:lpstr>Office 테마</vt:lpstr>
      <vt:lpstr>Design Tradeoffs for SSD Performance </vt:lpstr>
      <vt:lpstr>PowerPoint 프레젠테이션</vt:lpstr>
      <vt:lpstr>Introduction</vt:lpstr>
      <vt:lpstr>Data Placement</vt:lpstr>
      <vt:lpstr>Data Placement</vt:lpstr>
      <vt:lpstr>Data Placement</vt:lpstr>
      <vt:lpstr>Parallelism</vt:lpstr>
      <vt:lpstr>Write ordering</vt:lpstr>
      <vt:lpstr>Write ordering</vt:lpstr>
      <vt:lpstr>Workload Management</vt:lpstr>
      <vt:lpstr>Background</vt:lpstr>
      <vt:lpstr>Properties of Flash Memory</vt:lpstr>
      <vt:lpstr>Properties of Flash Memory</vt:lpstr>
      <vt:lpstr>Bandwidth and Interleaving</vt:lpstr>
      <vt:lpstr>Bandwidth and Interleaving</vt:lpstr>
      <vt:lpstr>Bandwidth and Interleaving</vt:lpstr>
      <vt:lpstr>Bandwidth and Interleaving</vt:lpstr>
      <vt:lpstr>SSD Basics</vt:lpstr>
      <vt:lpstr> </vt:lpstr>
      <vt:lpstr>Logical Block Map</vt:lpstr>
      <vt:lpstr>Logical Block Map</vt:lpstr>
      <vt:lpstr>Cleaning</vt:lpstr>
      <vt:lpstr>Cleaning</vt:lpstr>
      <vt:lpstr>Cleaning</vt:lpstr>
      <vt:lpstr>Cleaning</vt:lpstr>
      <vt:lpstr>Parallelism and Interconnect Density</vt:lpstr>
      <vt:lpstr>Simulation</vt:lpstr>
      <vt:lpstr>Simulator &amp; Workloads</vt:lpstr>
      <vt:lpstr>Simulation results - Microbenchmark</vt:lpstr>
      <vt:lpstr>Simulation results - Interleaving</vt:lpstr>
      <vt:lpstr>Simulation results - Gang Performance</vt:lpstr>
      <vt:lpstr>Simulation results - Page Transfer &amp; Cleaning Threshold</vt:lpstr>
      <vt:lpstr>Wear-leveling</vt:lpstr>
      <vt:lpstr>Wear-leveling &amp; Simulation result </vt:lpstr>
      <vt:lpstr>Conclusion</vt:lpstr>
      <vt:lpstr>Conclusion </vt:lpstr>
      <vt:lpstr>Appendix</vt:lpstr>
      <vt:lpstr>Appendix </vt:lpstr>
      <vt:lpstr>Appendix </vt:lpstr>
      <vt:lpstr>Appendix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최건희</dc:creator>
  <cp:lastModifiedBy>동훈 신</cp:lastModifiedBy>
  <cp:revision>263</cp:revision>
  <dcterms:created xsi:type="dcterms:W3CDTF">2022-10-16T11:43:31Z</dcterms:created>
  <dcterms:modified xsi:type="dcterms:W3CDTF">2023-07-21T04:14:56Z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0x0101004637EACCB892294C9020233E4F609B6F</vt:lpwstr>
  </property>
</Properties>
</file>