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4D1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556" y="2787356"/>
            <a:ext cx="6687680" cy="16647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3750" y="7173074"/>
            <a:ext cx="1825449" cy="4200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3486" y="7293882"/>
            <a:ext cx="370626" cy="427963"/>
            <a:chOff x="1263486" y="7293882"/>
            <a:chExt cx="370626" cy="42796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3486" y="7293882"/>
              <a:ext cx="370626" cy="4279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86596" y="0"/>
            <a:ext cx="7499118" cy="10285714"/>
            <a:chOff x="10786596" y="0"/>
            <a:chExt cx="7499118" cy="102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86596" y="0"/>
              <a:ext cx="7499118" cy="10285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7773" y="1735020"/>
            <a:ext cx="4575634" cy="5180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15610" y="7547848"/>
            <a:ext cx="1811483" cy="3904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1" y="878984"/>
            <a:ext cx="3333047" cy="1295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0495" y="3447341"/>
            <a:ext cx="16163314" cy="1695516"/>
            <a:chOff x="1160495" y="3447341"/>
            <a:chExt cx="16163314" cy="16955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828938" y="2691807"/>
              <a:ext cx="32326629" cy="339103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0495" y="3447341"/>
              <a:ext cx="16163314" cy="169551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1868" y="3930726"/>
            <a:ext cx="10352565" cy="7752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4139" y="7475338"/>
            <a:ext cx="16163314" cy="1725142"/>
            <a:chOff x="1204139" y="7475338"/>
            <a:chExt cx="16163314" cy="17251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83683" y="6706602"/>
              <a:ext cx="32326629" cy="345028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4139" y="7475338"/>
              <a:ext cx="16163314" cy="172514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5516" y="7949202"/>
            <a:ext cx="12134517" cy="7752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4887" y="2550945"/>
            <a:ext cx="2167983" cy="7926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04139" y="5442873"/>
            <a:ext cx="16163314" cy="1725142"/>
            <a:chOff x="1204139" y="5442873"/>
            <a:chExt cx="16163314" cy="17251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6783683" y="4674137"/>
              <a:ext cx="32326629" cy="345028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4139" y="5442873"/>
              <a:ext cx="16163314" cy="172514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95516" y="5916735"/>
            <a:ext cx="11377984" cy="7942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403C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00000"/>
            <a:ext cx="18285714" cy="10285714"/>
            <a:chOff x="0" y="20000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000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86596" y="0"/>
            <a:ext cx="7499118" cy="10285714"/>
            <a:chOff x="10786596" y="0"/>
            <a:chExt cx="749911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86596" y="0"/>
              <a:ext cx="749911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4270" y="3749676"/>
            <a:ext cx="209463" cy="4617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75315" y="3696344"/>
            <a:ext cx="1054102" cy="74664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8459" y="3612268"/>
            <a:ext cx="1381842" cy="68681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4270" y="5195286"/>
            <a:ext cx="318092" cy="3699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78459" y="5052992"/>
            <a:ext cx="1765156" cy="68681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4270" y="6733391"/>
            <a:ext cx="308568" cy="36993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75315" y="6673934"/>
            <a:ext cx="979978" cy="40379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8459" y="6591097"/>
            <a:ext cx="1738803" cy="81447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9510" y="1385055"/>
            <a:ext cx="4389619" cy="10026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75315" y="5112382"/>
            <a:ext cx="1671702" cy="11021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3832" y="878984"/>
            <a:ext cx="2647426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9545" y="2583745"/>
            <a:ext cx="2260241" cy="7828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57789" y="3296127"/>
            <a:ext cx="7440534" cy="5930827"/>
            <a:chOff x="9657789" y="3296127"/>
            <a:chExt cx="7440534" cy="593082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0117" y="653308"/>
              <a:ext cx="14881069" cy="1186165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57789" y="3296127"/>
              <a:ext cx="7440534" cy="593082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31536" y="3661913"/>
            <a:ext cx="1494536" cy="76108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02573" y="4324144"/>
            <a:ext cx="4760652" cy="18778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12383" y="2583745"/>
            <a:ext cx="1299765" cy="7828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08114" y="3296127"/>
            <a:ext cx="7440534" cy="5930827"/>
            <a:chOff x="1208114" y="3296127"/>
            <a:chExt cx="7440534" cy="593082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2189558" y="653308"/>
              <a:ext cx="14881069" cy="1186165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8114" y="3296127"/>
              <a:ext cx="7440534" cy="593082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06764" y="6306278"/>
            <a:ext cx="2000127" cy="76109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90373" y="3671468"/>
            <a:ext cx="4318346" cy="170667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702573" y="6945868"/>
            <a:ext cx="3932937" cy="145147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91187" y="5714968"/>
            <a:ext cx="6046747" cy="182460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60535" y="8194544"/>
            <a:ext cx="5120956" cy="805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3832" y="878984"/>
            <a:ext cx="6465664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7640" y="2550945"/>
            <a:ext cx="1340536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114" y="3628584"/>
            <a:ext cx="15832647" cy="5598370"/>
            <a:chOff x="1208114" y="3628584"/>
            <a:chExt cx="15832647" cy="55983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403698" y="1133910"/>
              <a:ext cx="31665295" cy="1119674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8114" y="3628584"/>
              <a:ext cx="15832647" cy="55983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41240" y="4484964"/>
            <a:ext cx="8130593" cy="38822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47169" y="7623881"/>
            <a:ext cx="4938546" cy="2652310"/>
            <a:chOff x="13347169" y="7623881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23881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3831" y="878984"/>
            <a:ext cx="3399713" cy="129520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4887" y="2550945"/>
            <a:ext cx="3984155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57789" y="3296127"/>
            <a:ext cx="7440534" cy="5930827"/>
            <a:chOff x="9657789" y="3296127"/>
            <a:chExt cx="7440534" cy="593082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0117" y="653308"/>
              <a:ext cx="14881069" cy="1186165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57789" y="3296127"/>
              <a:ext cx="7440534" cy="59308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8114" y="3296127"/>
            <a:ext cx="7440534" cy="5930827"/>
            <a:chOff x="1208114" y="3296127"/>
            <a:chExt cx="7440534" cy="59308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189558" y="653308"/>
              <a:ext cx="14881069" cy="11861654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8114" y="3296127"/>
              <a:ext cx="7440534" cy="593082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90373" y="3671468"/>
            <a:ext cx="6755432" cy="43552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11144" y="3671468"/>
            <a:ext cx="6576737" cy="48513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3831" y="878984"/>
            <a:ext cx="3399713" cy="129520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4887" y="2550945"/>
            <a:ext cx="3768050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57789" y="3296127"/>
            <a:ext cx="7440534" cy="5930827"/>
            <a:chOff x="9657789" y="3296127"/>
            <a:chExt cx="7440534" cy="593082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0117" y="653308"/>
              <a:ext cx="14881069" cy="1186165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57789" y="3296127"/>
              <a:ext cx="7440534" cy="59308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8114" y="3296127"/>
            <a:ext cx="7440534" cy="5930827"/>
            <a:chOff x="1208114" y="3296127"/>
            <a:chExt cx="7440534" cy="59308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189558" y="653308"/>
              <a:ext cx="14881069" cy="11861654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8114" y="3296127"/>
              <a:ext cx="7440534" cy="593082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90373" y="3671468"/>
            <a:ext cx="6729727" cy="383301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50192" y="3671468"/>
            <a:ext cx="6713813" cy="2840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3832" y="878984"/>
            <a:ext cx="6465664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4887" y="2550945"/>
            <a:ext cx="3674269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114" y="3628584"/>
            <a:ext cx="15832647" cy="5598370"/>
            <a:chOff x="1208114" y="3628584"/>
            <a:chExt cx="15832647" cy="55983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403698" y="1133910"/>
              <a:ext cx="31665295" cy="1119674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8114" y="3628584"/>
              <a:ext cx="15832647" cy="55983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7907" y="4099259"/>
            <a:ext cx="5022574" cy="156150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480000" y="2057143"/>
            <a:ext cx="4308672" cy="7169811"/>
            <a:chOff x="7480000" y="2057143"/>
            <a:chExt cx="4308672" cy="716981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0000" y="2057143"/>
              <a:ext cx="4308672" cy="71698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99513" y="2059929"/>
            <a:ext cx="4294071" cy="7150814"/>
            <a:chOff x="12299513" y="2059929"/>
            <a:chExt cx="4294071" cy="71508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99513" y="2059929"/>
              <a:ext cx="4294071" cy="71508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80000" y="2059929"/>
            <a:ext cx="4308672" cy="7167025"/>
            <a:chOff x="7480000" y="2059929"/>
            <a:chExt cx="4308672" cy="71670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80000" y="2059929"/>
              <a:ext cx="4308672" cy="71670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99513" y="2059929"/>
            <a:ext cx="4308672" cy="7163982"/>
            <a:chOff x="12299513" y="2059929"/>
            <a:chExt cx="4308672" cy="716398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99513" y="2059929"/>
              <a:ext cx="4308672" cy="71639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3832" y="878984"/>
            <a:ext cx="6465664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4887" y="2550945"/>
            <a:ext cx="3674269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114" y="3628584"/>
            <a:ext cx="15832647" cy="5598370"/>
            <a:chOff x="1208114" y="3628584"/>
            <a:chExt cx="15832647" cy="55983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403698" y="1133910"/>
              <a:ext cx="31665295" cy="1119674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8114" y="3628584"/>
              <a:ext cx="15832647" cy="55983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7907" y="4099259"/>
            <a:ext cx="8509593" cy="7847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019138" y="2059929"/>
            <a:ext cx="4437303" cy="7169811"/>
            <a:chOff x="12019138" y="2059929"/>
            <a:chExt cx="4437303" cy="716981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19138" y="2059929"/>
              <a:ext cx="4437303" cy="71698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69273" y="5142857"/>
            <a:ext cx="8712388" cy="3816702"/>
            <a:chOff x="2469273" y="5142857"/>
            <a:chExt cx="8712388" cy="381670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69273" y="5142857"/>
              <a:ext cx="8712388" cy="38167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19138" y="2092310"/>
            <a:ext cx="4437303" cy="7167025"/>
            <a:chOff x="12019138" y="2092310"/>
            <a:chExt cx="4437303" cy="71670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19138" y="2092310"/>
              <a:ext cx="4437303" cy="7167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3832" y="878984"/>
            <a:ext cx="6465664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4887" y="2550945"/>
            <a:ext cx="3674269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114" y="3628584"/>
            <a:ext cx="15832647" cy="5598370"/>
            <a:chOff x="1208114" y="3628584"/>
            <a:chExt cx="15832647" cy="55983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403698" y="1133910"/>
              <a:ext cx="31665295" cy="1119674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8114" y="3628584"/>
              <a:ext cx="15832647" cy="55983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7906" y="4099259"/>
            <a:ext cx="7270060" cy="8514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435466" y="1582129"/>
            <a:ext cx="4761928" cy="7644825"/>
            <a:chOff x="11435466" y="1582129"/>
            <a:chExt cx="4761928" cy="76448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35466" y="1582129"/>
              <a:ext cx="4761928" cy="76448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35466" y="1559345"/>
            <a:ext cx="4761928" cy="7667609"/>
            <a:chOff x="11435466" y="1559345"/>
            <a:chExt cx="4761928" cy="766760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35466" y="1559345"/>
              <a:ext cx="4761928" cy="76676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80140" y="7696262"/>
            <a:ext cx="943693" cy="974099"/>
            <a:chOff x="12280140" y="7696262"/>
            <a:chExt cx="943693" cy="97409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80140" y="7696262"/>
              <a:ext cx="943693" cy="9740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2023-05-17T22:35:55Z</dcterms:created>
  <dcterms:modified xsi:type="dcterms:W3CDTF">2023-05-17T22:35:55Z</dcterms:modified>
</cp:coreProperties>
</file>