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7.png"/><Relationship Id="rId7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7.png"/><Relationship Id="rId7" Type="http://schemas.openxmlformats.org/officeDocument/2006/relationships/image" Target="../media/image7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86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908" y="6921998"/>
            <a:ext cx="3029068" cy="7437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4567" y="7237803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5908" y="7505700"/>
            <a:ext cx="3005892" cy="691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5E6D63-1DEC-947D-65D0-D2F6FE48B09D}"/>
              </a:ext>
            </a:extLst>
          </p:cNvPr>
          <p:cNvSpPr txBox="1"/>
          <p:nvPr/>
        </p:nvSpPr>
        <p:spPr>
          <a:xfrm>
            <a:off x="1485193" y="4312465"/>
            <a:ext cx="712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분실물을 찾고 찾아주는 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1125" y="3341601"/>
            <a:ext cx="16223465" cy="6416776"/>
            <a:chOff x="1031125" y="3341601"/>
            <a:chExt cx="16223465" cy="6416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731581" y="482240"/>
              <a:ext cx="32446930" cy="128335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125" y="3341601"/>
              <a:ext cx="16223465" cy="6416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162" y="3682930"/>
            <a:ext cx="4785455" cy="57794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54733" y="1680373"/>
            <a:ext cx="6337299" cy="7744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2739" y="5602957"/>
            <a:ext cx="9060566" cy="7231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1125" y="2636099"/>
            <a:ext cx="16223465" cy="7122278"/>
            <a:chOff x="1031125" y="2636099"/>
            <a:chExt cx="16223465" cy="71222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93207" y="-537639"/>
              <a:ext cx="32446930" cy="1424455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125" y="2636099"/>
              <a:ext cx="16223465" cy="71222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6376" y="2932103"/>
            <a:ext cx="7167436" cy="6738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54733" y="1680373"/>
            <a:ext cx="6337299" cy="7744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23225" y="3627373"/>
            <a:ext cx="9605403" cy="2097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1125" y="2636099"/>
            <a:ext cx="16223465" cy="7122278"/>
            <a:chOff x="1031125" y="2636099"/>
            <a:chExt cx="16223465" cy="71222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93207" y="-537639"/>
              <a:ext cx="32446930" cy="1424455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125" y="2636099"/>
              <a:ext cx="16223465" cy="71222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5898" y="2932108"/>
            <a:ext cx="7534702" cy="62944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54733" y="1680373"/>
            <a:ext cx="6337299" cy="7744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1125" y="2636099"/>
            <a:ext cx="16223465" cy="7122278"/>
            <a:chOff x="1031125" y="2636099"/>
            <a:chExt cx="16223465" cy="71222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93207" y="-537639"/>
              <a:ext cx="32446930" cy="1424455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125" y="2636099"/>
              <a:ext cx="16223465" cy="712227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9095" y="2911562"/>
            <a:ext cx="7474930" cy="64435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54733" y="1680373"/>
            <a:ext cx="6337299" cy="7744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2707062"/>
            <a:ext cx="15896432" cy="7190710"/>
            <a:chOff x="1092423" y="2707062"/>
            <a:chExt cx="15896432" cy="7190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64670" y="-497169"/>
              <a:ext cx="31792864" cy="143814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2707062"/>
              <a:ext cx="15896432" cy="71907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2859" y="1764249"/>
            <a:ext cx="6353480" cy="7744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7587" y="3034130"/>
            <a:ext cx="14664805" cy="2229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31062" y="5142857"/>
            <a:ext cx="309577" cy="309577"/>
            <a:chOff x="8731062" y="5142857"/>
            <a:chExt cx="309577" cy="3095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1062" y="5142857"/>
              <a:ext cx="309577" cy="309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31062" y="5960419"/>
            <a:ext cx="309577" cy="309577"/>
            <a:chOff x="8731062" y="5960419"/>
            <a:chExt cx="309577" cy="3095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1062" y="5960419"/>
              <a:ext cx="309577" cy="309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31062" y="6719984"/>
            <a:ext cx="309577" cy="309577"/>
            <a:chOff x="8731062" y="6719984"/>
            <a:chExt cx="309577" cy="3095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1062" y="6719984"/>
              <a:ext cx="309577" cy="3095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45247" y="5718483"/>
            <a:ext cx="6870215" cy="142535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1376" y="6979596"/>
            <a:ext cx="14665062" cy="2629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2707062"/>
            <a:ext cx="15896432" cy="7190710"/>
            <a:chOff x="1092423" y="2707062"/>
            <a:chExt cx="15896432" cy="71907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64670" y="-497169"/>
              <a:ext cx="31792864" cy="143814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2707062"/>
              <a:ext cx="15896432" cy="71907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30668" y="1679259"/>
            <a:ext cx="4836623" cy="7744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1363" y="3038382"/>
            <a:ext cx="10198052" cy="74178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9289" y="7414156"/>
            <a:ext cx="10360670" cy="1256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7085" y="4141052"/>
            <a:ext cx="16491544" cy="3258490"/>
            <a:chOff x="897085" y="4141052"/>
            <a:chExt cx="16491544" cy="32584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171448" y="2689045"/>
              <a:ext cx="32983088" cy="651698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085" y="4141052"/>
              <a:ext cx="16491544" cy="32584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11811" y="3021430"/>
            <a:ext cx="7124499" cy="7744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2062" y="5087975"/>
            <a:ext cx="9816414" cy="12580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33047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16163314" cy="1695516"/>
            <a:chOff x="1160495" y="3447341"/>
            <a:chExt cx="16163314" cy="16955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28938" y="2691807"/>
              <a:ext cx="32326629" cy="339103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16163314" cy="16955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868" y="3930726"/>
            <a:ext cx="12444469" cy="7942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4139" y="7475338"/>
            <a:ext cx="16163314" cy="1725142"/>
            <a:chOff x="1204139" y="7475338"/>
            <a:chExt cx="16163314" cy="17251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83683" y="6706602"/>
              <a:ext cx="32326629" cy="345028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39" y="7475338"/>
              <a:ext cx="16163314" cy="17251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516" y="7949202"/>
            <a:ext cx="12879584" cy="7752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4887" y="2550945"/>
            <a:ext cx="2167983" cy="792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4139" y="5442873"/>
            <a:ext cx="16163314" cy="1725142"/>
            <a:chOff x="1204139" y="5442873"/>
            <a:chExt cx="16163314" cy="17251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83683" y="4674137"/>
              <a:ext cx="32326629" cy="345028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39" y="5442873"/>
              <a:ext cx="16163314" cy="17251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516" y="5916735"/>
            <a:ext cx="10352565" cy="775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0000"/>
            <a:ext cx="18285714" cy="10285714"/>
            <a:chOff x="0" y="2000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0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7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696344"/>
            <a:ext cx="1054102" cy="746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612268"/>
            <a:ext cx="1381842" cy="686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51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5052992"/>
            <a:ext cx="1765156" cy="6868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7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5315" y="6673934"/>
            <a:ext cx="979978" cy="403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8459" y="6591097"/>
            <a:ext cx="1738803" cy="8144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5315" y="5112382"/>
            <a:ext cx="1671702" cy="1102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647426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583745"/>
            <a:ext cx="2260241" cy="782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296127"/>
            <a:ext cx="7440534" cy="5930827"/>
            <a:chOff x="9657789" y="3296127"/>
            <a:chExt cx="7440534" cy="59308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117" y="653308"/>
              <a:ext cx="14881069" cy="118616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7789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31536" y="3661913"/>
            <a:ext cx="1494536" cy="7610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02573" y="4324144"/>
            <a:ext cx="4348899" cy="1877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83" y="2583745"/>
            <a:ext cx="1299765" cy="78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8114" y="3296127"/>
            <a:ext cx="7440534" cy="5930827"/>
            <a:chOff x="1208114" y="3296127"/>
            <a:chExt cx="7440534" cy="59308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89558" y="653308"/>
              <a:ext cx="14881069" cy="1186165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296127"/>
              <a:ext cx="7440534" cy="59308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06764" y="6306278"/>
            <a:ext cx="2000127" cy="7610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278" y="3673373"/>
            <a:ext cx="5593118" cy="17764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2573" y="6945868"/>
            <a:ext cx="4783909" cy="14514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1187" y="5714968"/>
            <a:ext cx="4904814" cy="168510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0535" y="8194544"/>
            <a:ext cx="5120956" cy="805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640" y="2550945"/>
            <a:ext cx="1340536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1240" y="5270687"/>
            <a:ext cx="7555402" cy="23342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7" y="4099259"/>
            <a:ext cx="4187764" cy="15571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57405" y="2057143"/>
            <a:ext cx="4473322" cy="7159962"/>
            <a:chOff x="12157405" y="2057143"/>
            <a:chExt cx="4473322" cy="71599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57405" y="2057143"/>
              <a:ext cx="4473322" cy="71599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8246" y="2059929"/>
            <a:ext cx="4491127" cy="7169811"/>
            <a:chOff x="7278246" y="2059929"/>
            <a:chExt cx="4491127" cy="7169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8246" y="2059929"/>
              <a:ext cx="4491127" cy="7169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78246" y="2057143"/>
            <a:ext cx="4491127" cy="7169811"/>
            <a:chOff x="7278246" y="2057143"/>
            <a:chExt cx="4491127" cy="71698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8246" y="2057143"/>
              <a:ext cx="4491127" cy="71698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57405" y="2059929"/>
            <a:ext cx="4491127" cy="7169811"/>
            <a:chOff x="12157405" y="2059929"/>
            <a:chExt cx="4491127" cy="716981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7405" y="2059929"/>
              <a:ext cx="4491127" cy="7169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7" y="4099259"/>
            <a:ext cx="4187764" cy="15571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80000" y="2057143"/>
            <a:ext cx="4461216" cy="7169811"/>
            <a:chOff x="7280000" y="2057143"/>
            <a:chExt cx="4461216" cy="7169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0000" y="2057143"/>
              <a:ext cx="4461216" cy="71698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78246" y="2057143"/>
            <a:ext cx="4491127" cy="7169811"/>
            <a:chOff x="7278246" y="2057143"/>
            <a:chExt cx="4491127" cy="7169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8246" y="2057143"/>
              <a:ext cx="4491127" cy="7169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71658" y="2059929"/>
            <a:ext cx="4472754" cy="7167025"/>
            <a:chOff x="12171658" y="2059929"/>
            <a:chExt cx="4472754" cy="71670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71658" y="2059929"/>
              <a:ext cx="4472754" cy="71670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71658" y="2059929"/>
            <a:ext cx="4491127" cy="7169811"/>
            <a:chOff x="12171658" y="2059929"/>
            <a:chExt cx="4491127" cy="716981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71658" y="2059929"/>
              <a:ext cx="4491127" cy="71698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82042" y="2979785"/>
            <a:ext cx="1066250" cy="1066250"/>
            <a:chOff x="12482042" y="2979785"/>
            <a:chExt cx="1066250" cy="10662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82042" y="2979785"/>
              <a:ext cx="1066250" cy="106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7509146" cy="774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30626" y="2016910"/>
            <a:ext cx="4458474" cy="7163982"/>
            <a:chOff x="12030626" y="2016910"/>
            <a:chExt cx="4458474" cy="71639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30626" y="2016910"/>
              <a:ext cx="4458474" cy="7163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97973" y="2000699"/>
            <a:ext cx="4491127" cy="7169811"/>
            <a:chOff x="11997973" y="2000699"/>
            <a:chExt cx="4491127" cy="7169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97973" y="2000699"/>
              <a:ext cx="4491127" cy="7169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4587639"/>
            <a:ext cx="16223465" cy="2818815"/>
            <a:chOff x="1092423" y="4587639"/>
            <a:chExt cx="16223465" cy="28188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65986" y="3331555"/>
              <a:ext cx="32446930" cy="563762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4587639"/>
              <a:ext cx="16223465" cy="28188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9544" y="3361855"/>
            <a:ext cx="6309432" cy="7744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9563" y="5377509"/>
            <a:ext cx="16041013" cy="12970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817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0131" y="2707062"/>
            <a:ext cx="16100868" cy="6252497"/>
            <a:chOff x="1300131" y="2707062"/>
            <a:chExt cx="16100868" cy="6252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10212" y="-79095"/>
              <a:ext cx="32201736" cy="1250499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131" y="2707062"/>
              <a:ext cx="16100868" cy="62524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4733" y="1680373"/>
            <a:ext cx="6337299" cy="7744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0042" y="3252360"/>
            <a:ext cx="9071500" cy="19018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2028" y="5969022"/>
            <a:ext cx="8084634" cy="2212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사용자 지정</PresentationFormat>
  <Paragraphs>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해빈</cp:lastModifiedBy>
  <cp:revision>3</cp:revision>
  <dcterms:created xsi:type="dcterms:W3CDTF">2023-05-03T12:43:36Z</dcterms:created>
  <dcterms:modified xsi:type="dcterms:W3CDTF">2023-05-03T09:49:13Z</dcterms:modified>
</cp:coreProperties>
</file>