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6" r:id="rId11"/>
    <p:sldId id="264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0" d="100"/>
          <a:sy n="30" d="100"/>
        </p:scale>
        <p:origin x="1090" y="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2.png"/><Relationship Id="rId7" Type="http://schemas.openxmlformats.org/officeDocument/2006/relationships/image" Target="../media/image3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3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4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4D1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8556" y="2787356"/>
            <a:ext cx="6687680" cy="16647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3750" y="7173074"/>
            <a:ext cx="1825449" cy="4200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63486" y="7293882"/>
            <a:ext cx="370626" cy="427963"/>
            <a:chOff x="1263486" y="7293882"/>
            <a:chExt cx="370626" cy="42796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3486" y="7293882"/>
              <a:ext cx="370626" cy="4279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786596" y="0"/>
            <a:ext cx="7499118" cy="10285714"/>
            <a:chOff x="10786596" y="0"/>
            <a:chExt cx="7499118" cy="1028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86596" y="0"/>
              <a:ext cx="7499118" cy="1028571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17773" y="1735020"/>
            <a:ext cx="4575634" cy="51808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15610" y="7547848"/>
            <a:ext cx="1811483" cy="3904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6675740" cy="12952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08114" y="2518977"/>
            <a:ext cx="9959684" cy="6303895"/>
            <a:chOff x="1208114" y="2518977"/>
            <a:chExt cx="9959684" cy="630389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8114" y="2518977"/>
              <a:ext cx="9959684" cy="630389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32561" y="4878731"/>
            <a:ext cx="6011119" cy="58614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1" y="878984"/>
            <a:ext cx="3333047" cy="12952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60495" y="3447341"/>
            <a:ext cx="16163314" cy="2490547"/>
            <a:chOff x="1160495" y="3447341"/>
            <a:chExt cx="16163314" cy="249054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785694" y="2337535"/>
              <a:ext cx="32326629" cy="4981095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0495" y="3447341"/>
              <a:ext cx="16163314" cy="249054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51868" y="3921202"/>
            <a:ext cx="12936736" cy="159996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04139" y="6534161"/>
            <a:ext cx="16163314" cy="2490547"/>
            <a:chOff x="1204139" y="6534161"/>
            <a:chExt cx="16163314" cy="249054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742050" y="5424356"/>
              <a:ext cx="32326629" cy="4981095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4139" y="6534161"/>
              <a:ext cx="16163314" cy="249054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5516" y="7008021"/>
            <a:ext cx="10699765" cy="156186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34887" y="2550945"/>
            <a:ext cx="4359622" cy="8044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403C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00000"/>
            <a:ext cx="18285714" cy="10285714"/>
            <a:chOff x="0" y="20000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0000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786596" y="0"/>
            <a:ext cx="7499118" cy="10285714"/>
            <a:chOff x="10786596" y="0"/>
            <a:chExt cx="7499118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86596" y="0"/>
              <a:ext cx="7499118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4270" y="3749676"/>
            <a:ext cx="209463" cy="46170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75315" y="3696344"/>
            <a:ext cx="1054102" cy="74664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78459" y="3612268"/>
            <a:ext cx="1381842" cy="68681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4270" y="5195286"/>
            <a:ext cx="318092" cy="36993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78459" y="5052992"/>
            <a:ext cx="1765156" cy="68681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24270" y="6733391"/>
            <a:ext cx="308568" cy="36993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775315" y="6673934"/>
            <a:ext cx="979978" cy="40379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78459" y="6591097"/>
            <a:ext cx="1738803" cy="81447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19510" y="1385055"/>
            <a:ext cx="4389619" cy="100268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775315" y="5112382"/>
            <a:ext cx="1671702" cy="11021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2647426" cy="13104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9545" y="2583745"/>
            <a:ext cx="2260241" cy="78284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657789" y="3296127"/>
            <a:ext cx="7440534" cy="5930827"/>
            <a:chOff x="9657789" y="3296127"/>
            <a:chExt cx="7440534" cy="593082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60117" y="653308"/>
              <a:ext cx="14881069" cy="11861654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57789" y="3296127"/>
              <a:ext cx="7440534" cy="593082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31536" y="3661913"/>
            <a:ext cx="1494536" cy="76108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702539" y="4324145"/>
            <a:ext cx="4348976" cy="187869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12383" y="2583745"/>
            <a:ext cx="1299765" cy="78284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08114" y="3296127"/>
            <a:ext cx="7440534" cy="5930827"/>
            <a:chOff x="1208114" y="3296127"/>
            <a:chExt cx="7440534" cy="593082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189558" y="653308"/>
              <a:ext cx="14881069" cy="11861654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8114" y="3296127"/>
              <a:ext cx="7440534" cy="593082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706764" y="6306278"/>
            <a:ext cx="2000127" cy="76109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92278" y="3673373"/>
            <a:ext cx="3962470" cy="173335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702573" y="6945868"/>
            <a:ext cx="3278718" cy="187869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91187" y="5714968"/>
            <a:ext cx="4042234" cy="231427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60535" y="8194544"/>
            <a:ext cx="5120956" cy="8050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6465664" cy="13104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7640" y="2550945"/>
            <a:ext cx="1340536" cy="7948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08114" y="3628584"/>
            <a:ext cx="15832647" cy="5598370"/>
            <a:chOff x="1208114" y="3628584"/>
            <a:chExt cx="15832647" cy="559837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403698" y="1133910"/>
              <a:ext cx="31665295" cy="11196740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8114" y="3628584"/>
              <a:ext cx="15832647" cy="559837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41238" y="4518303"/>
            <a:ext cx="4394803" cy="38837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6465664" cy="13104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4887" y="2550945"/>
            <a:ext cx="3674269" cy="7948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08114" y="3628584"/>
            <a:ext cx="15832647" cy="5598370"/>
            <a:chOff x="1208114" y="3628584"/>
            <a:chExt cx="15832647" cy="559837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403698" y="1133910"/>
              <a:ext cx="31665295" cy="11196740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8114" y="3628584"/>
              <a:ext cx="15832647" cy="559837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7906" y="4099259"/>
            <a:ext cx="7179612" cy="85141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411390" y="3628584"/>
            <a:ext cx="7629372" cy="5598370"/>
            <a:chOff x="9411390" y="3628584"/>
            <a:chExt cx="7629372" cy="55983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11390" y="3628584"/>
              <a:ext cx="7629372" cy="55983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6465664" cy="13104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4887" y="2550945"/>
            <a:ext cx="3674269" cy="7948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08114" y="3628584"/>
            <a:ext cx="15832647" cy="5598370"/>
            <a:chOff x="1208114" y="3628584"/>
            <a:chExt cx="15832647" cy="559837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403698" y="1133910"/>
              <a:ext cx="31665295" cy="11196740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8114" y="3628584"/>
              <a:ext cx="15832647" cy="559837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7906" y="4099259"/>
            <a:ext cx="7179612" cy="85141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276907" y="5184130"/>
            <a:ext cx="11731900" cy="4042824"/>
            <a:chOff x="3276907" y="5184130"/>
            <a:chExt cx="11731900" cy="404282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76907" y="5184130"/>
              <a:ext cx="11731900" cy="40428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6465664" cy="13104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4887" y="2550945"/>
            <a:ext cx="3674269" cy="7948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08114" y="3628584"/>
            <a:ext cx="15832647" cy="5598370"/>
            <a:chOff x="1208114" y="3628584"/>
            <a:chExt cx="15832647" cy="559837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403698" y="1133910"/>
              <a:ext cx="31665295" cy="11196740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8114" y="3628584"/>
              <a:ext cx="15832647" cy="559837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7906" y="4099259"/>
            <a:ext cx="10381193" cy="46608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6675740" cy="129520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85712" y="2533021"/>
            <a:ext cx="15041754" cy="195236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645013" y="5042388"/>
            <a:ext cx="6171429" cy="3085714"/>
            <a:chOff x="9645013" y="5042388"/>
            <a:chExt cx="6171429" cy="308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45013" y="5042388"/>
              <a:ext cx="6171429" cy="308571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15201" y="7910096"/>
            <a:ext cx="7701425" cy="49902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073446" y="4816825"/>
            <a:ext cx="4361751" cy="3311277"/>
            <a:chOff x="3073446" y="4816825"/>
            <a:chExt cx="4361751" cy="331127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73446" y="4816825"/>
              <a:ext cx="4361751" cy="33112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6675740" cy="12952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74781" y="2403723"/>
            <a:ext cx="11584155" cy="6365360"/>
            <a:chOff x="1074781" y="2403723"/>
            <a:chExt cx="11584155" cy="63653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4781" y="2403723"/>
              <a:ext cx="11584155" cy="636536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093837" y="5032752"/>
            <a:ext cx="4662138" cy="6282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사용자 지정</PresentationFormat>
  <Paragraphs>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Park Jimin</cp:lastModifiedBy>
  <cp:revision>4</cp:revision>
  <dcterms:created xsi:type="dcterms:W3CDTF">2023-03-29T19:15:57Z</dcterms:created>
  <dcterms:modified xsi:type="dcterms:W3CDTF">2023-03-29T10:20:03Z</dcterms:modified>
</cp:coreProperties>
</file>