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0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2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2" Type="http://schemas.openxmlformats.org/officeDocument/2006/relationships/image" Target="../media/image131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4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2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34.png"/><Relationship Id="rId18" Type="http://schemas.openxmlformats.org/officeDocument/2006/relationships/image" Target="../media/image77.png"/><Relationship Id="rId3" Type="http://schemas.openxmlformats.org/officeDocument/2006/relationships/image" Target="../media/image68.png"/><Relationship Id="rId21" Type="http://schemas.openxmlformats.org/officeDocument/2006/relationships/image" Target="../media/image80.png"/><Relationship Id="rId7" Type="http://schemas.openxmlformats.org/officeDocument/2006/relationships/image" Target="../media/image72.png"/><Relationship Id="rId12" Type="http://schemas.openxmlformats.org/officeDocument/2006/relationships/image" Target="../media/image33.png"/><Relationship Id="rId17" Type="http://schemas.openxmlformats.org/officeDocument/2006/relationships/image" Target="../media/image76.png"/><Relationship Id="rId2" Type="http://schemas.openxmlformats.org/officeDocument/2006/relationships/image" Target="../media/image20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32.png"/><Relationship Id="rId5" Type="http://schemas.openxmlformats.org/officeDocument/2006/relationships/image" Target="../media/image7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19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20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556" y="2787356"/>
            <a:ext cx="6687680" cy="166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750" y="7173074"/>
            <a:ext cx="1825449" cy="4200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486" y="7293882"/>
            <a:ext cx="370626" cy="427963"/>
            <a:chOff x="1263486" y="7293882"/>
            <a:chExt cx="370626" cy="427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486" y="7293882"/>
              <a:ext cx="370626" cy="42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773" y="1735020"/>
            <a:ext cx="4575634" cy="5180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610" y="7547848"/>
            <a:ext cx="1811483" cy="39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3561274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47514" y="3496713"/>
            <a:ext cx="12840803" cy="6882678"/>
            <a:chOff x="2647514" y="3496713"/>
            <a:chExt cx="12840803" cy="68826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398519" y="429743"/>
              <a:ext cx="25681607" cy="1376535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514" y="3496713"/>
              <a:ext cx="12840803" cy="6882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6240" y="2356482"/>
            <a:ext cx="9040929" cy="624259"/>
            <a:chOff x="4306240" y="2356482"/>
            <a:chExt cx="9040929" cy="6242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9575" y="2297991"/>
              <a:ext cx="7017412" cy="75684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654934" y="2668598"/>
              <a:ext cx="338213" cy="279540"/>
              <a:chOff x="12654934" y="2668598"/>
              <a:chExt cx="338213" cy="2795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54934" y="2668598"/>
                <a:ext cx="338213" cy="2795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620010" y="2356482"/>
              <a:ext cx="338213" cy="279540"/>
              <a:chOff x="4620010" y="2356482"/>
              <a:chExt cx="338213" cy="27954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4620010" y="2356482"/>
                <a:ext cx="338213" cy="27954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6523" y="3792997"/>
            <a:ext cx="12284469" cy="14032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76978" y="5284097"/>
            <a:ext cx="9200979" cy="5474369"/>
            <a:chOff x="4176978" y="5284097"/>
            <a:chExt cx="9200979" cy="54743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6191" y="2904232"/>
              <a:ext cx="18401957" cy="1094873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6978" y="5284097"/>
              <a:ext cx="9200979" cy="54743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3561274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47514" y="3496713"/>
            <a:ext cx="12840803" cy="5462846"/>
            <a:chOff x="2647514" y="3496713"/>
            <a:chExt cx="12840803" cy="54628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75748" y="1062430"/>
              <a:ext cx="25681607" cy="1092569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514" y="3496713"/>
              <a:ext cx="12840803" cy="54628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6238" y="2356482"/>
            <a:ext cx="9040929" cy="624260"/>
            <a:chOff x="4306238" y="2356482"/>
            <a:chExt cx="9040929" cy="6242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9573" y="2297992"/>
              <a:ext cx="5865031" cy="75684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654934" y="2668598"/>
              <a:ext cx="338213" cy="279540"/>
              <a:chOff x="12654934" y="2668598"/>
              <a:chExt cx="338213" cy="2795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54934" y="2668598"/>
                <a:ext cx="338213" cy="2795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620010" y="2356482"/>
              <a:ext cx="338213" cy="279540"/>
              <a:chOff x="4620010" y="2356482"/>
              <a:chExt cx="338213" cy="27954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4620010" y="2356482"/>
                <a:ext cx="338213" cy="27954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6525" y="4185949"/>
            <a:ext cx="12284631" cy="246743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39288" y="6228136"/>
            <a:ext cx="2530501" cy="2530501"/>
            <a:chOff x="12639288" y="6228136"/>
            <a:chExt cx="2530501" cy="25305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39288" y="6228136"/>
              <a:ext cx="2530501" cy="2530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3561274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47514" y="3496713"/>
            <a:ext cx="12840803" cy="6235052"/>
            <a:chOff x="2647514" y="3496713"/>
            <a:chExt cx="12840803" cy="62350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3746" y="718329"/>
              <a:ext cx="25681607" cy="1247010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514" y="3496713"/>
              <a:ext cx="12840803" cy="62350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6238" y="2356482"/>
            <a:ext cx="9040929" cy="624260"/>
            <a:chOff x="4306238" y="2356482"/>
            <a:chExt cx="9040929" cy="6242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9573" y="2297992"/>
              <a:ext cx="6329326" cy="75684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654934" y="2668598"/>
              <a:ext cx="338213" cy="279540"/>
              <a:chOff x="12654934" y="2668598"/>
              <a:chExt cx="338213" cy="2795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54934" y="2668598"/>
                <a:ext cx="338213" cy="2795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620010" y="2356482"/>
              <a:ext cx="338213" cy="279540"/>
              <a:chOff x="4620010" y="2356482"/>
              <a:chExt cx="338213" cy="27954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4620010" y="2356482"/>
                <a:ext cx="338213" cy="279540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6525" y="3792992"/>
            <a:ext cx="12318498" cy="19115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63184" y="5576262"/>
            <a:ext cx="6171429" cy="4114286"/>
            <a:chOff x="2263184" y="5576262"/>
            <a:chExt cx="6171429" cy="41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3184" y="5576262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67681" y="6418019"/>
            <a:ext cx="4626596" cy="2430770"/>
            <a:chOff x="9367681" y="6418019"/>
            <a:chExt cx="4626596" cy="24307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7681" y="6418019"/>
              <a:ext cx="4626596" cy="243077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15792" y="8575703"/>
            <a:ext cx="6789062" cy="565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7625" y="676667"/>
            <a:ext cx="3380664" cy="12856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728" y="2843727"/>
            <a:ext cx="5071572" cy="33930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5421" y="6490034"/>
            <a:ext cx="10893718" cy="1235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6480" y="3662386"/>
            <a:ext cx="1361798" cy="1361798"/>
            <a:chOff x="846480" y="3662386"/>
            <a:chExt cx="1361798" cy="13617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980000">
              <a:off x="846480" y="3662386"/>
              <a:ext cx="1361798" cy="13617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9589" y="3635405"/>
            <a:ext cx="2256086" cy="1378288"/>
            <a:chOff x="1979589" y="3635405"/>
            <a:chExt cx="2256086" cy="13782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">
              <a:off x="1979589" y="3635405"/>
              <a:ext cx="2256086" cy="13782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4672" y="2810195"/>
            <a:ext cx="5683888" cy="6486594"/>
            <a:chOff x="814672" y="2810195"/>
            <a:chExt cx="5683888" cy="6486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672" y="2810195"/>
              <a:ext cx="5683888" cy="64865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7379" y="5536887"/>
            <a:ext cx="1186489" cy="1190144"/>
            <a:chOff x="1527379" y="5536887"/>
            <a:chExt cx="1186489" cy="11901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7379" y="5536887"/>
              <a:ext cx="1186489" cy="11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8773" y="6008337"/>
            <a:ext cx="3462773" cy="582433"/>
            <a:chOff x="958773" y="6008337"/>
            <a:chExt cx="3462773" cy="582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773" y="6008337"/>
              <a:ext cx="3462773" cy="582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7143" y="6008337"/>
            <a:ext cx="3347915" cy="582433"/>
            <a:chOff x="4577143" y="6008337"/>
            <a:chExt cx="3347915" cy="5824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7143" y="6008337"/>
              <a:ext cx="3347915" cy="5824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25059" y="6008337"/>
            <a:ext cx="4365340" cy="582433"/>
            <a:chOff x="7925059" y="6008337"/>
            <a:chExt cx="4365340" cy="5824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5059" y="6008337"/>
              <a:ext cx="4365340" cy="582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90398" y="6008337"/>
            <a:ext cx="3300680" cy="582433"/>
            <a:chOff x="12290398" y="6008337"/>
            <a:chExt cx="3300680" cy="5824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0398" y="6008337"/>
              <a:ext cx="3300680" cy="5824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3832" y="878984"/>
            <a:ext cx="4475483" cy="12952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9182" y="5070478"/>
            <a:ext cx="1615337" cy="603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59289" y="6883982"/>
            <a:ext cx="952381" cy="168282"/>
            <a:chOff x="2359289" y="6883982"/>
            <a:chExt cx="952381" cy="1682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59289" y="6883982"/>
              <a:ext cx="952381" cy="1682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60883" y="5824957"/>
            <a:ext cx="949192" cy="949192"/>
            <a:chOff x="2360883" y="5824957"/>
            <a:chExt cx="949192" cy="9491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0883" y="5824957"/>
              <a:ext cx="949192" cy="94919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24497" y="6899220"/>
            <a:ext cx="1774947" cy="61303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77820" y="5070478"/>
            <a:ext cx="1378861" cy="60350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31144" y="6899220"/>
            <a:ext cx="1774947" cy="6130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3635" y="7684455"/>
            <a:ext cx="3467233" cy="5883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607920" y="6883982"/>
            <a:ext cx="952381" cy="168282"/>
            <a:chOff x="9607920" y="6883982"/>
            <a:chExt cx="952381" cy="16828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9607920" y="6883982"/>
              <a:ext cx="952381" cy="1682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14" y="5824957"/>
            <a:ext cx="949192" cy="949192"/>
            <a:chOff x="9609514" y="5824957"/>
            <a:chExt cx="949192" cy="9491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09514" y="5824957"/>
              <a:ext cx="949192" cy="94919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77994" y="7583882"/>
            <a:ext cx="3301424" cy="6611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859051" y="5373064"/>
            <a:ext cx="952381" cy="168282"/>
            <a:chOff x="5859051" y="5373064"/>
            <a:chExt cx="952381" cy="16828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5859051" y="5373064"/>
              <a:ext cx="952381" cy="16828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28306" y="4433239"/>
            <a:ext cx="2933300" cy="5883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776505" y="5824957"/>
            <a:ext cx="949192" cy="949192"/>
            <a:chOff x="5776505" y="5824957"/>
            <a:chExt cx="949192" cy="94919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76505" y="5824957"/>
              <a:ext cx="949192" cy="9491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61238" y="5587904"/>
            <a:ext cx="952381" cy="168282"/>
            <a:chOff x="13261238" y="5587904"/>
            <a:chExt cx="952381" cy="16828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3261238" y="5587904"/>
              <a:ext cx="952381" cy="16828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44464" y="4433242"/>
            <a:ext cx="3762205" cy="66110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262832" y="5824957"/>
            <a:ext cx="949192" cy="949192"/>
            <a:chOff x="13262832" y="5824957"/>
            <a:chExt cx="949192" cy="9491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62832" y="5824957"/>
              <a:ext cx="949192" cy="9491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-314286" y="6008337"/>
            <a:ext cx="1358773" cy="582433"/>
            <a:chOff x="-314286" y="6008337"/>
            <a:chExt cx="1358773" cy="58243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314286" y="6008337"/>
              <a:ext cx="1358773" cy="5824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59367" y="6008337"/>
            <a:ext cx="668554" cy="668554"/>
            <a:chOff x="13459367" y="6008337"/>
            <a:chExt cx="668554" cy="66855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59367" y="6008337"/>
              <a:ext cx="668554" cy="6685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077650" y="5351508"/>
            <a:ext cx="1693266" cy="1686933"/>
            <a:chOff x="16077650" y="5351508"/>
            <a:chExt cx="1693266" cy="168693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077650" y="5351508"/>
              <a:ext cx="1693266" cy="16869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825134" y="5922215"/>
            <a:ext cx="851934" cy="851934"/>
            <a:chOff x="5825134" y="5922215"/>
            <a:chExt cx="851934" cy="85193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25134" y="5922215"/>
              <a:ext cx="851934" cy="85193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476849" y="5649938"/>
            <a:ext cx="1261759" cy="1261759"/>
            <a:chOff x="9476849" y="5649938"/>
            <a:chExt cx="1261759" cy="126175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76849" y="5649938"/>
              <a:ext cx="1261759" cy="12617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469273" y="5849343"/>
            <a:ext cx="862950" cy="862950"/>
            <a:chOff x="2469273" y="5849343"/>
            <a:chExt cx="862950" cy="86295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69273" y="5849343"/>
              <a:ext cx="862950" cy="862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9193" y="7575327"/>
            <a:ext cx="6385683" cy="14190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5443" y="2788131"/>
            <a:ext cx="3837889" cy="6171429"/>
            <a:chOff x="845443" y="2788131"/>
            <a:chExt cx="383788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443" y="2788131"/>
              <a:ext cx="383788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5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315" y="3496344"/>
            <a:ext cx="1484883" cy="11021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459" y="3412268"/>
            <a:ext cx="2588089" cy="8144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0" y="4995286"/>
            <a:ext cx="318092" cy="3699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459" y="4852992"/>
            <a:ext cx="3063327" cy="8144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270" y="6533391"/>
            <a:ext cx="308568" cy="369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5315" y="6473934"/>
            <a:ext cx="2159311" cy="14450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8459" y="6391097"/>
            <a:ext cx="2588089" cy="8144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4270" y="8085610"/>
            <a:ext cx="306778" cy="4617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8459" y="7943316"/>
            <a:ext cx="2294251" cy="6868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9510" y="1385055"/>
            <a:ext cx="4389619" cy="1002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5008902" cy="12952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545" y="2583740"/>
            <a:ext cx="2212479" cy="7752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3325" y="4365164"/>
            <a:ext cx="2153716" cy="8559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23325" y="6763050"/>
            <a:ext cx="2134668" cy="8559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09396" y="6873716"/>
            <a:ext cx="3014870" cy="6659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9396" y="4441011"/>
            <a:ext cx="2992137" cy="665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3127" y="4537881"/>
            <a:ext cx="3857029" cy="543200"/>
            <a:chOff x="6613127" y="4537881"/>
            <a:chExt cx="3857029" cy="5432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3127" y="4537881"/>
              <a:ext cx="3857029" cy="5432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1351" y="6934476"/>
            <a:ext cx="3857029" cy="543200"/>
            <a:chOff x="6551351" y="6934476"/>
            <a:chExt cx="3857029" cy="5432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1351" y="6934476"/>
              <a:ext cx="3857029" cy="54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3580321" cy="12952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81821" y="3349350"/>
            <a:ext cx="5702095" cy="962974"/>
            <a:chOff x="6981821" y="3349350"/>
            <a:chExt cx="5702095" cy="9629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153" y="2920242"/>
              <a:ext cx="11404190" cy="192594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1821" y="3349350"/>
              <a:ext cx="5702095" cy="96297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6073" y="3558715"/>
            <a:ext cx="5341435" cy="5955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11549" y="7634241"/>
            <a:ext cx="4925145" cy="1859118"/>
            <a:chOff x="13011549" y="7634241"/>
            <a:chExt cx="4925145" cy="18591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011549" y="7634241"/>
              <a:ext cx="4925145" cy="1859118"/>
              <a:chOff x="13011549" y="7634241"/>
              <a:chExt cx="4925145" cy="185911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11549" y="7634241"/>
                <a:ext cx="4925145" cy="18591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057152" y="7641841"/>
              <a:ext cx="4816154" cy="1817976"/>
              <a:chOff x="13057152" y="7641841"/>
              <a:chExt cx="4816154" cy="18179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057152" y="7641841"/>
                <a:ext cx="4816154" cy="181797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3217638" y="5234001"/>
            <a:ext cx="4925145" cy="1859118"/>
            <a:chOff x="13217638" y="5234001"/>
            <a:chExt cx="4925145" cy="185911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217638" y="5234001"/>
              <a:ext cx="4925145" cy="1859118"/>
              <a:chOff x="13217638" y="5234001"/>
              <a:chExt cx="4925145" cy="185911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217638" y="5234001"/>
                <a:ext cx="4925145" cy="18591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263241" y="5241601"/>
              <a:ext cx="4816154" cy="1817976"/>
              <a:chOff x="13263241" y="5241601"/>
              <a:chExt cx="4816154" cy="181797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263241" y="5241601"/>
                <a:ext cx="4816154" cy="181797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217638" y="3006291"/>
            <a:ext cx="4925145" cy="1859118"/>
            <a:chOff x="13217638" y="3006291"/>
            <a:chExt cx="4925145" cy="18591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17638" y="3006291"/>
              <a:ext cx="4925145" cy="18591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01401" y="3830837"/>
            <a:ext cx="790104" cy="105013"/>
            <a:chOff x="5901401" y="3830837"/>
            <a:chExt cx="790104" cy="10501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1401" y="3830837"/>
              <a:ext cx="790104" cy="1050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901401" y="6073582"/>
            <a:ext cx="790104" cy="105013"/>
            <a:chOff x="5901401" y="6073582"/>
            <a:chExt cx="790104" cy="10501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1401" y="6073582"/>
              <a:ext cx="790104" cy="1050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01401" y="8563800"/>
            <a:ext cx="790104" cy="105013"/>
            <a:chOff x="5901401" y="8563800"/>
            <a:chExt cx="790104" cy="10501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1401" y="8563800"/>
              <a:ext cx="790104" cy="1050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81821" y="5668351"/>
            <a:ext cx="5702095" cy="962974"/>
            <a:chOff x="6981821" y="5668351"/>
            <a:chExt cx="5702095" cy="9629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153" y="5239242"/>
              <a:ext cx="11404190" cy="1925948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1821" y="5668351"/>
              <a:ext cx="5702095" cy="9629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81821" y="8101611"/>
            <a:ext cx="5702095" cy="962974"/>
            <a:chOff x="6981821" y="8101611"/>
            <a:chExt cx="5702095" cy="9629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153" y="7672503"/>
              <a:ext cx="11404190" cy="192594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1821" y="8101611"/>
              <a:ext cx="5702095" cy="96297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5632" y="5839447"/>
            <a:ext cx="5177433" cy="60824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3775" y="8296039"/>
            <a:ext cx="3666328" cy="60824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96097" y="2408294"/>
            <a:ext cx="3257756" cy="2406888"/>
            <a:chOff x="1496097" y="2408294"/>
            <a:chExt cx="3257756" cy="240688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6097" y="2408294"/>
              <a:ext cx="3257756" cy="240688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08114" y="5142857"/>
            <a:ext cx="3907258" cy="2113762"/>
            <a:chOff x="1208114" y="5142857"/>
            <a:chExt cx="3907258" cy="211376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8114" y="5142857"/>
              <a:ext cx="3907258" cy="211376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60065" y="7225218"/>
            <a:ext cx="4754643" cy="2677164"/>
            <a:chOff x="860065" y="7225218"/>
            <a:chExt cx="4754643" cy="267716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0065" y="7225218"/>
              <a:ext cx="4754643" cy="2677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5008902" cy="12952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545" y="2552852"/>
            <a:ext cx="3245679" cy="7752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1560" y="5612101"/>
            <a:ext cx="1247164" cy="1247164"/>
            <a:chOff x="1501560" y="5612101"/>
            <a:chExt cx="1247164" cy="12471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1560" y="5612101"/>
              <a:ext cx="1247164" cy="1247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21815" y="3935127"/>
            <a:ext cx="1616731" cy="1616731"/>
            <a:chOff x="3321815" y="3935127"/>
            <a:chExt cx="1616731" cy="16167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1815" y="3935127"/>
              <a:ext cx="1616731" cy="16167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5008" y="7633404"/>
            <a:ext cx="961838" cy="961838"/>
            <a:chOff x="3065008" y="7633404"/>
            <a:chExt cx="961838" cy="9618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008" y="7633404"/>
              <a:ext cx="961838" cy="9618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3218" y="5920099"/>
            <a:ext cx="1713306" cy="1713306"/>
            <a:chOff x="4753218" y="5920099"/>
            <a:chExt cx="1713306" cy="17133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3218" y="5920099"/>
              <a:ext cx="1713306" cy="17133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61657" y="5049279"/>
            <a:ext cx="1090508" cy="1125645"/>
            <a:chOff x="7161657" y="5049279"/>
            <a:chExt cx="1090508" cy="11256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1657" y="5049279"/>
              <a:ext cx="1090508" cy="11256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20828" y="3654558"/>
            <a:ext cx="4526340" cy="3794600"/>
            <a:chOff x="8820828" y="3654558"/>
            <a:chExt cx="4526340" cy="37946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0828" y="3654558"/>
              <a:ext cx="4526340" cy="37946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98076" y="1326155"/>
            <a:ext cx="4055687" cy="8133968"/>
            <a:chOff x="13598076" y="1326155"/>
            <a:chExt cx="4055687" cy="81339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8076" y="1326155"/>
              <a:ext cx="4055687" cy="81339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825311" y="6445349"/>
            <a:ext cx="1368392" cy="1507369"/>
            <a:chOff x="11825311" y="6445349"/>
            <a:chExt cx="1368392" cy="15073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5311" y="6445349"/>
              <a:ext cx="1368392" cy="15073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92026" y="1371200"/>
            <a:ext cx="1495328" cy="1495328"/>
            <a:chOff x="16092026" y="1371200"/>
            <a:chExt cx="1495328" cy="14953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2026" y="1371200"/>
              <a:ext cx="1495328" cy="1495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5940941" cy="12952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8114" y="2652310"/>
            <a:ext cx="7573980" cy="6574644"/>
            <a:chOff x="1208114" y="2652310"/>
            <a:chExt cx="7573980" cy="65746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21262" y="-277399"/>
              <a:ext cx="15147961" cy="1314928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8114" y="2652310"/>
              <a:ext cx="7573980" cy="6574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2703" y="2652310"/>
            <a:ext cx="7573980" cy="6543756"/>
            <a:chOff x="9502703" y="2652310"/>
            <a:chExt cx="7573980" cy="65437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1646" y="-263635"/>
              <a:ext cx="15147961" cy="1308751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2703" y="2652310"/>
              <a:ext cx="7573980" cy="65437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5084" y="2776119"/>
            <a:ext cx="4890927" cy="1190476"/>
            <a:chOff x="9655084" y="2776119"/>
            <a:chExt cx="4890927" cy="119047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55084" y="2776119"/>
              <a:ext cx="1185501" cy="1185501"/>
              <a:chOff x="9655084" y="2776119"/>
              <a:chExt cx="1185501" cy="118550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55084" y="2776119"/>
                <a:ext cx="1185501" cy="118550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9898" y="2888714"/>
              <a:ext cx="2664765" cy="782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5352" y="2800270"/>
            <a:ext cx="4906798" cy="1152381"/>
            <a:chOff x="1335352" y="2800270"/>
            <a:chExt cx="4906798" cy="115238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35352" y="2800270"/>
              <a:ext cx="1151171" cy="1151171"/>
              <a:chOff x="1335352" y="2800270"/>
              <a:chExt cx="1151171" cy="115117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35352" y="2800270"/>
                <a:ext cx="1151171" cy="115117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6037" y="2925745"/>
              <a:ext cx="2557488" cy="7466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06519" y="4277799"/>
            <a:ext cx="6210624" cy="9206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01107" y="4321274"/>
            <a:ext cx="5214986" cy="9206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4562" y="6150342"/>
            <a:ext cx="7305662" cy="9491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9974" y="7592658"/>
            <a:ext cx="5496776" cy="5396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415" y="6709454"/>
            <a:ext cx="5828357" cy="5396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59973" y="5892011"/>
            <a:ext cx="6421948" cy="539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307" y="878984"/>
            <a:ext cx="4361161" cy="1295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45012" y="3968648"/>
            <a:ext cx="4019175" cy="4972585"/>
            <a:chOff x="10745012" y="3968648"/>
            <a:chExt cx="4019175" cy="49725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5012" y="3968648"/>
              <a:ext cx="4019175" cy="4972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9734" y="3725266"/>
            <a:ext cx="5831388" cy="5215967"/>
            <a:chOff x="10539734" y="3725266"/>
            <a:chExt cx="5831388" cy="52159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9734" y="3725266"/>
              <a:ext cx="5831388" cy="52159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94546" y="3968648"/>
            <a:ext cx="5039491" cy="962974"/>
            <a:chOff x="4494546" y="3968648"/>
            <a:chExt cx="5039491" cy="962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7179" y="3539540"/>
              <a:ext cx="10078982" cy="192594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4546" y="3968648"/>
              <a:ext cx="5039491" cy="9629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46925" y="4179668"/>
            <a:ext cx="4292929" cy="5396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661626" y="7437671"/>
            <a:ext cx="4925145" cy="1859118"/>
            <a:chOff x="-1661626" y="7437671"/>
            <a:chExt cx="4925145" cy="185911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1661626" y="7437671"/>
              <a:ext cx="4925145" cy="1859118"/>
              <a:chOff x="-1661626" y="7437671"/>
              <a:chExt cx="4925145" cy="18591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1661626" y="7437671"/>
                <a:ext cx="4925145" cy="18591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1616022" y="7445271"/>
              <a:ext cx="4816154" cy="1817976"/>
              <a:chOff x="-1616022" y="7445271"/>
              <a:chExt cx="4816154" cy="18179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616022" y="7445271"/>
                <a:ext cx="4816154" cy="1817976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-1661626" y="6139308"/>
            <a:ext cx="4925145" cy="1859118"/>
            <a:chOff x="-1661626" y="6139308"/>
            <a:chExt cx="4925145" cy="185911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661626" y="6139308"/>
              <a:ext cx="4925145" cy="1859118"/>
              <a:chOff x="-1661626" y="6139308"/>
              <a:chExt cx="4925145" cy="185911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661626" y="6139308"/>
                <a:ext cx="4925145" cy="18591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616022" y="6146908"/>
              <a:ext cx="4816154" cy="1817976"/>
              <a:chOff x="-1616022" y="6146908"/>
              <a:chExt cx="4816154" cy="181797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1616022" y="6146908"/>
                <a:ext cx="4816154" cy="1817976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-1661626" y="4840944"/>
            <a:ext cx="4925145" cy="1859118"/>
            <a:chOff x="-1661626" y="4840944"/>
            <a:chExt cx="4925145" cy="185911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-1661626" y="4840944"/>
              <a:ext cx="4925145" cy="1859118"/>
              <a:chOff x="-1661626" y="4840944"/>
              <a:chExt cx="4925145" cy="185911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1661626" y="4840944"/>
                <a:ext cx="4925145" cy="185911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-1616022" y="4848545"/>
              <a:ext cx="4816154" cy="1817976"/>
              <a:chOff x="-1616022" y="4848545"/>
              <a:chExt cx="4816154" cy="181797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616022" y="4848545"/>
                <a:ext cx="4816154" cy="1817976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1661626" y="3542581"/>
            <a:ext cx="4925145" cy="1859118"/>
            <a:chOff x="-1661626" y="3542581"/>
            <a:chExt cx="4925145" cy="185911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661626" y="3542581"/>
              <a:ext cx="4925145" cy="18591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10578" y="4397629"/>
            <a:ext cx="790104" cy="105013"/>
            <a:chOff x="3510578" y="4397629"/>
            <a:chExt cx="790104" cy="1050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0578" y="4397629"/>
              <a:ext cx="790104" cy="10501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10578" y="5692325"/>
            <a:ext cx="790104" cy="105013"/>
            <a:chOff x="3510578" y="5692325"/>
            <a:chExt cx="790104" cy="1050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0578" y="5692325"/>
              <a:ext cx="790104" cy="10501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95238" y="6996319"/>
            <a:ext cx="790104" cy="105013"/>
            <a:chOff x="3495238" y="6996319"/>
            <a:chExt cx="790104" cy="10501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95238" y="6996319"/>
              <a:ext cx="790104" cy="10501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510578" y="8272233"/>
            <a:ext cx="790104" cy="105013"/>
            <a:chOff x="3510578" y="8272233"/>
            <a:chExt cx="790104" cy="1050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0578" y="8272233"/>
              <a:ext cx="790104" cy="10501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494546" y="5260183"/>
            <a:ext cx="5039491" cy="962974"/>
            <a:chOff x="4494546" y="5260183"/>
            <a:chExt cx="5039491" cy="96297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7179" y="4831075"/>
              <a:ext cx="10078982" cy="1925948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4546" y="5260183"/>
              <a:ext cx="5039491" cy="96297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494546" y="6551718"/>
            <a:ext cx="5039491" cy="962974"/>
            <a:chOff x="4494546" y="6551718"/>
            <a:chExt cx="5039491" cy="96297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7179" y="6122610"/>
              <a:ext cx="10078982" cy="1925948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4546" y="6551718"/>
              <a:ext cx="5039491" cy="96297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94546" y="7843253"/>
            <a:ext cx="5039491" cy="962974"/>
            <a:chOff x="4494546" y="7843253"/>
            <a:chExt cx="5039491" cy="96297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7179" y="7414144"/>
              <a:ext cx="10078982" cy="1925948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4546" y="7843253"/>
              <a:ext cx="5039491" cy="96297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46925" y="6798115"/>
            <a:ext cx="4313014" cy="53967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46925" y="8060087"/>
            <a:ext cx="4634986" cy="53967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19906" y="5413754"/>
            <a:ext cx="2876433" cy="145993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9799045" y="4412295"/>
            <a:ext cx="725349" cy="4085292"/>
            <a:chOff x="9799045" y="4412295"/>
            <a:chExt cx="725349" cy="408529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7933359" y="6277981"/>
              <a:ext cx="4085292" cy="353920"/>
              <a:chOff x="7933359" y="6277981"/>
              <a:chExt cx="4085292" cy="35392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6200000">
                <a:off x="7933359" y="6277981"/>
                <a:ext cx="4085292" cy="353920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0143441" y="6381993"/>
              <a:ext cx="380952" cy="95238"/>
              <a:chOff x="10143441" y="6381993"/>
              <a:chExt cx="380952" cy="95238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143441" y="6381993"/>
                <a:ext cx="380952" cy="95238"/>
              </a:xfrm>
              <a:prstGeom prst="rect">
                <a:avLst/>
              </a:prstGeom>
            </p:spPr>
          </p:pic>
        </p:grpSp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46925" y="5493220"/>
            <a:ext cx="3823890" cy="5396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307" y="878984"/>
            <a:ext cx="2590285" cy="12856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495" y="3447341"/>
            <a:ext cx="16163314" cy="2490547"/>
            <a:chOff x="1160495" y="3447341"/>
            <a:chExt cx="16163314" cy="24905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85694" y="2337535"/>
              <a:ext cx="32326629" cy="49810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95" y="3447341"/>
              <a:ext cx="16163314" cy="24905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868" y="3921204"/>
            <a:ext cx="15383222" cy="15618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1926" y="2476742"/>
            <a:ext cx="3328878" cy="8317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4139" y="6534161"/>
            <a:ext cx="16163314" cy="2490547"/>
            <a:chOff x="1204139" y="6534161"/>
            <a:chExt cx="16163314" cy="24905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42050" y="5424356"/>
              <a:ext cx="32326629" cy="498109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139" y="6534161"/>
              <a:ext cx="16163314" cy="24905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5516" y="7008021"/>
            <a:ext cx="13653136" cy="15523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7808350" cy="1295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197" y="2529132"/>
            <a:ext cx="3963981" cy="10228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7102" y="5841335"/>
            <a:ext cx="5215543" cy="1033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6374" y="3800746"/>
            <a:ext cx="6598087" cy="1851742"/>
            <a:chOff x="1036374" y="3800746"/>
            <a:chExt cx="6598087" cy="18517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161948" y="2975596"/>
              <a:ext cx="13196173" cy="370348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374" y="3800746"/>
              <a:ext cx="6598087" cy="18517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07336" y="2556126"/>
            <a:ext cx="5219762" cy="10336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8786" y="3946337"/>
            <a:ext cx="3280498" cy="1536891"/>
            <a:chOff x="1148786" y="3946337"/>
            <a:chExt cx="3280498" cy="15368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8786" y="3946337"/>
              <a:ext cx="3280498" cy="15368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29284" y="3800746"/>
            <a:ext cx="3081221" cy="1665219"/>
            <a:chOff x="4429284" y="3800746"/>
            <a:chExt cx="3081221" cy="16652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9284" y="3800746"/>
              <a:ext cx="3081221" cy="1665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1432" y="7269321"/>
            <a:ext cx="10065277" cy="2135859"/>
            <a:chOff x="961432" y="7269321"/>
            <a:chExt cx="10065277" cy="21358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955030" y="6317567"/>
              <a:ext cx="20130553" cy="427171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1432" y="7269321"/>
              <a:ext cx="10065277" cy="21358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06201" y="7403557"/>
            <a:ext cx="3081221" cy="1665219"/>
            <a:chOff x="7806201" y="7403557"/>
            <a:chExt cx="3081221" cy="16652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6201" y="7403557"/>
              <a:ext cx="3081221" cy="16652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8114" y="7361131"/>
            <a:ext cx="4066606" cy="1862483"/>
            <a:chOff x="1208114" y="7361131"/>
            <a:chExt cx="4066606" cy="18624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8114" y="7361131"/>
              <a:ext cx="4066606" cy="18624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09776" y="6940532"/>
            <a:ext cx="4061953" cy="2793436"/>
            <a:chOff x="4209776" y="6940532"/>
            <a:chExt cx="4061953" cy="279343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9776" y="6940532"/>
              <a:ext cx="4061953" cy="27934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67055" y="3633465"/>
            <a:ext cx="5870204" cy="5978056"/>
            <a:chOff x="11767055" y="3633465"/>
            <a:chExt cx="5870204" cy="597805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51250" y="963734"/>
              <a:ext cx="11740408" cy="1195611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67055" y="3633465"/>
              <a:ext cx="5870204" cy="59780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837723" y="3946337"/>
            <a:ext cx="5535152" cy="1706151"/>
            <a:chOff x="11837723" y="3946337"/>
            <a:chExt cx="5535152" cy="170615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37723" y="3946337"/>
              <a:ext cx="5535152" cy="17061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01894" y="6818085"/>
            <a:ext cx="2405529" cy="2405529"/>
            <a:chOff x="13701894" y="6818085"/>
            <a:chExt cx="2405529" cy="24055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01894" y="6818085"/>
              <a:ext cx="2405529" cy="240552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79995" y="5663307"/>
            <a:ext cx="3859154" cy="9047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Jimin</cp:lastModifiedBy>
  <cp:revision>3</cp:revision>
  <dcterms:created xsi:type="dcterms:W3CDTF">2023-03-15T23:41:04Z</dcterms:created>
  <dcterms:modified xsi:type="dcterms:W3CDTF">2023-03-15T14:48:31Z</dcterms:modified>
</cp:coreProperties>
</file>