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9.png"/><Relationship Id="rId7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9.png"/><Relationship Id="rId7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9.png"/><Relationship Id="rId7" Type="http://schemas.openxmlformats.org/officeDocument/2006/relationships/image" Target="../media/image7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49.png"/><Relationship Id="rId7" Type="http://schemas.openxmlformats.org/officeDocument/2006/relationships/image" Target="../media/image7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9.png"/><Relationship Id="rId7" Type="http://schemas.openxmlformats.org/officeDocument/2006/relationships/image" Target="../media/image7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5.png"/><Relationship Id="rId10" Type="http://schemas.openxmlformats.org/officeDocument/2006/relationships/image" Target="../media/image82.png"/><Relationship Id="rId4" Type="http://schemas.openxmlformats.org/officeDocument/2006/relationships/image" Target="../media/image74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49.png"/><Relationship Id="rId7" Type="http://schemas.openxmlformats.org/officeDocument/2006/relationships/image" Target="../media/image8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9.png"/><Relationship Id="rId7" Type="http://schemas.openxmlformats.org/officeDocument/2006/relationships/image" Target="../media/image8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49.png"/><Relationship Id="rId7" Type="http://schemas.openxmlformats.org/officeDocument/2006/relationships/image" Target="../media/image9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D1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556" y="2787356"/>
            <a:ext cx="6687680" cy="166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750" y="7173074"/>
            <a:ext cx="1825449" cy="4200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486" y="7293882"/>
            <a:ext cx="370626" cy="427963"/>
            <a:chOff x="1263486" y="7293882"/>
            <a:chExt cx="370626" cy="4279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486" y="7293882"/>
              <a:ext cx="370626" cy="427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773" y="1735020"/>
            <a:ext cx="4575634" cy="5180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610" y="7547848"/>
            <a:ext cx="1811483" cy="39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27885" y="2933340"/>
            <a:ext cx="10364709" cy="6983223"/>
            <a:chOff x="7327885" y="2933340"/>
            <a:chExt cx="10364709" cy="69832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7885" y="2933340"/>
              <a:ext cx="10364709" cy="69832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292" y="2486356"/>
            <a:ext cx="4302898" cy="7733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0973" y="3623684"/>
            <a:ext cx="2968404" cy="62546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38546" y="5534760"/>
            <a:ext cx="1366652" cy="1138115"/>
            <a:chOff x="4938546" y="5534760"/>
            <a:chExt cx="1366652" cy="11381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8546" y="5534760"/>
              <a:ext cx="1366652" cy="1138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0131" y="2707062"/>
            <a:ext cx="16100868" cy="7368953"/>
            <a:chOff x="1300131" y="2707062"/>
            <a:chExt cx="16100868" cy="7368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349485" y="-576596"/>
              <a:ext cx="32201736" cy="1473790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0131" y="2707062"/>
              <a:ext cx="16100868" cy="736895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8561" y="1680375"/>
            <a:ext cx="5188051" cy="765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2831" y="2963840"/>
            <a:ext cx="6936812" cy="6816288"/>
            <a:chOff x="1852831" y="2963840"/>
            <a:chExt cx="6936812" cy="68162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2831" y="2963840"/>
              <a:ext cx="6936812" cy="68162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8073" y="2963840"/>
            <a:ext cx="6498327" cy="6816288"/>
            <a:chOff x="10168073" y="2963840"/>
            <a:chExt cx="6498327" cy="68162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68073" y="2963840"/>
              <a:ext cx="6498327" cy="6816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2707062"/>
            <a:ext cx="16100868" cy="7190710"/>
            <a:chOff x="1092423" y="2707062"/>
            <a:chExt cx="16100868" cy="7190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566888" y="-497169"/>
              <a:ext cx="32201736" cy="1438141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2707062"/>
              <a:ext cx="16100868" cy="71907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2819" y="1764252"/>
            <a:ext cx="7112870" cy="7657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7109" y="3034129"/>
            <a:ext cx="14579347" cy="22311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2943" y="7583745"/>
            <a:ext cx="14475714" cy="18580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33280" y="5601789"/>
            <a:ext cx="309577" cy="309577"/>
            <a:chOff x="8833280" y="5601789"/>
            <a:chExt cx="309577" cy="3095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3280" y="5601789"/>
              <a:ext cx="309577" cy="3095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3280" y="6189568"/>
            <a:ext cx="309577" cy="309577"/>
            <a:chOff x="8833280" y="6189568"/>
            <a:chExt cx="309577" cy="3095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3280" y="6189568"/>
              <a:ext cx="309577" cy="3095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2310" y="6819288"/>
            <a:ext cx="309577" cy="309577"/>
            <a:chOff x="8812310" y="6819288"/>
            <a:chExt cx="309577" cy="3095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2310" y="6819288"/>
              <a:ext cx="309577" cy="30957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45247" y="5718483"/>
            <a:ext cx="6870215" cy="14253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6223465" cy="5724771"/>
            <a:chOff x="1092423" y="3501966"/>
            <a:chExt cx="16223465" cy="5724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07923" y="950967"/>
              <a:ext cx="32446930" cy="1144954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6223465" cy="57247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4109" y="2480103"/>
            <a:ext cx="2937841" cy="7657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4037" y="5524746"/>
            <a:ext cx="10771990" cy="26029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14" y="4151638"/>
            <a:ext cx="16158823" cy="6362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6223465" cy="5724771"/>
            <a:chOff x="1092423" y="3501966"/>
            <a:chExt cx="16223465" cy="5724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07923" y="950967"/>
              <a:ext cx="32446930" cy="1144954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6223465" cy="57247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4109" y="2480106"/>
            <a:ext cx="4873194" cy="765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47818" y="3889054"/>
            <a:ext cx="10990078" cy="3408833"/>
            <a:chOff x="3647818" y="3889054"/>
            <a:chExt cx="10990078" cy="34088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47818" y="3889054"/>
              <a:ext cx="10990078" cy="34088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06574" y="7577128"/>
            <a:ext cx="13672250" cy="13062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6223465" cy="6416776"/>
            <a:chOff x="1092423" y="3501966"/>
            <a:chExt cx="16223465" cy="6416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70283" y="642605"/>
              <a:ext cx="32446930" cy="128335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6223465" cy="6416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985" y="2480106"/>
            <a:ext cx="4667098" cy="7657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0325" y="3991952"/>
            <a:ext cx="9293652" cy="57141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40628" y="2583740"/>
            <a:ext cx="2977375" cy="7657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6223465" cy="6416776"/>
            <a:chOff x="1092423" y="3501966"/>
            <a:chExt cx="16223465" cy="6416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70283" y="642605"/>
              <a:ext cx="32446930" cy="128335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6223465" cy="6416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4109" y="2480106"/>
            <a:ext cx="4873194" cy="7657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5926" y="3878808"/>
            <a:ext cx="14801272" cy="26395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29995" y="6710354"/>
            <a:ext cx="2071889" cy="2844922"/>
            <a:chOff x="2629995" y="6710354"/>
            <a:chExt cx="2071889" cy="28449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9995" y="6710354"/>
              <a:ext cx="2071889" cy="284492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7865" y="7538806"/>
            <a:ext cx="8155471" cy="11253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18153" y="2480106"/>
            <a:ext cx="4624670" cy="7657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6223465" cy="5724771"/>
            <a:chOff x="1092423" y="3501966"/>
            <a:chExt cx="16223465" cy="5724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07923" y="950967"/>
              <a:ext cx="32446930" cy="1144954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6223465" cy="57247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4109" y="2480106"/>
            <a:ext cx="5594298" cy="7657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2771" y="7732253"/>
            <a:ext cx="12397783" cy="13588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63297" y="3694004"/>
            <a:ext cx="8987970" cy="3792612"/>
            <a:chOff x="4263297" y="3694004"/>
            <a:chExt cx="8987970" cy="37926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3297" y="3694004"/>
              <a:ext cx="8987970" cy="3792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187421"/>
            <a:ext cx="16223465" cy="6871578"/>
            <a:chOff x="1092423" y="3187421"/>
            <a:chExt cx="16223465" cy="68715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45545" y="125397"/>
              <a:ext cx="32446930" cy="1374315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187421"/>
              <a:ext cx="16223465" cy="687157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9783" y="3223771"/>
            <a:ext cx="8699034" cy="68750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1325" y="2264368"/>
            <a:ext cx="5594298" cy="7657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40628" y="2264368"/>
            <a:ext cx="2974098" cy="7657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690695"/>
            <a:ext cx="16223465" cy="5682831"/>
            <a:chOff x="1092423" y="3690695"/>
            <a:chExt cx="16223465" cy="56828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10204" y="1158384"/>
              <a:ext cx="32446930" cy="1136566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690695"/>
              <a:ext cx="16223465" cy="568283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1626" y="2583740"/>
            <a:ext cx="5594298" cy="7657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8727" y="4038731"/>
            <a:ext cx="14845069" cy="20965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3043" y="7538806"/>
            <a:ext cx="7959814" cy="11253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2100" y="2583744"/>
            <a:ext cx="4454613" cy="765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03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00000"/>
            <a:ext cx="18285714" cy="10285714"/>
            <a:chOff x="0" y="20000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00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270" y="3749676"/>
            <a:ext cx="209463" cy="461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315" y="3696344"/>
            <a:ext cx="1054102" cy="7466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459" y="3612268"/>
            <a:ext cx="1381842" cy="6868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0" y="5195286"/>
            <a:ext cx="318092" cy="3699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459" y="5052992"/>
            <a:ext cx="1765156" cy="6868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270" y="6733391"/>
            <a:ext cx="308568" cy="3699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5315" y="6673934"/>
            <a:ext cx="979978" cy="4037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8459" y="6591097"/>
            <a:ext cx="1738803" cy="8144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9510" y="1385055"/>
            <a:ext cx="4389619" cy="10026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75315" y="5112382"/>
            <a:ext cx="1671702" cy="11021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1" y="878984"/>
            <a:ext cx="3333047" cy="1295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495" y="3447341"/>
            <a:ext cx="16163314" cy="1695516"/>
            <a:chOff x="1160495" y="3447341"/>
            <a:chExt cx="16163314" cy="16955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28938" y="2691807"/>
              <a:ext cx="32326629" cy="339103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495" y="3447341"/>
              <a:ext cx="16163314" cy="169551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868" y="3930726"/>
            <a:ext cx="10819393" cy="7952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4139" y="7475338"/>
            <a:ext cx="16163314" cy="1725142"/>
            <a:chOff x="1204139" y="7475338"/>
            <a:chExt cx="16163314" cy="17251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83683" y="6706602"/>
              <a:ext cx="32326629" cy="345028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139" y="7475338"/>
              <a:ext cx="16163314" cy="17251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516" y="7949197"/>
            <a:ext cx="10757869" cy="7761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4887" y="2550945"/>
            <a:ext cx="2167983" cy="7926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4139" y="5442873"/>
            <a:ext cx="16163314" cy="1725142"/>
            <a:chOff x="1204139" y="5442873"/>
            <a:chExt cx="16163314" cy="17251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83683" y="4674137"/>
              <a:ext cx="32326629" cy="345028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139" y="5442873"/>
              <a:ext cx="16163314" cy="17251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516" y="5916735"/>
            <a:ext cx="10829755" cy="785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2647426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545" y="2583745"/>
            <a:ext cx="2260241" cy="7828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296127"/>
            <a:ext cx="7440534" cy="5930827"/>
            <a:chOff x="9657789" y="3296127"/>
            <a:chExt cx="7440534" cy="59308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117" y="653308"/>
              <a:ext cx="14881069" cy="1186165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7789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1536" y="3661913"/>
            <a:ext cx="1494536" cy="7610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02573" y="4324144"/>
            <a:ext cx="4443528" cy="14523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83" y="2583745"/>
            <a:ext cx="1299765" cy="782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8114" y="3296127"/>
            <a:ext cx="7440534" cy="5930827"/>
            <a:chOff x="1208114" y="3296127"/>
            <a:chExt cx="7440534" cy="59308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189558" y="653308"/>
              <a:ext cx="14881069" cy="1186165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06764" y="6306278"/>
            <a:ext cx="2000127" cy="7610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2278" y="3673373"/>
            <a:ext cx="4745899" cy="165689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2573" y="6945868"/>
            <a:ext cx="4169233" cy="14523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91187" y="5714968"/>
            <a:ext cx="5218424" cy="18099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60535" y="8194544"/>
            <a:ext cx="5120956" cy="805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640" y="2550945"/>
            <a:ext cx="1340536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1240" y="5270687"/>
            <a:ext cx="5721812" cy="2327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9172374" cy="7733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21684" y="5066667"/>
            <a:ext cx="9242347" cy="3738814"/>
            <a:chOff x="4521684" y="5066667"/>
            <a:chExt cx="9242347" cy="37388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1684" y="5066667"/>
              <a:ext cx="9242347" cy="3738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5908088" cy="7952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37250" y="3914537"/>
            <a:ext cx="2888990" cy="5064230"/>
            <a:chOff x="10337250" y="3914537"/>
            <a:chExt cx="2888990" cy="50642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37250" y="3914537"/>
              <a:ext cx="2888990" cy="50642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08793" y="3900331"/>
            <a:ext cx="2869783" cy="5059229"/>
            <a:chOff x="13608793" y="3900331"/>
            <a:chExt cx="2869783" cy="50592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08793" y="3900331"/>
              <a:ext cx="2869783" cy="5059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5908088" cy="7952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57363" y="2033991"/>
            <a:ext cx="4318753" cy="6925569"/>
            <a:chOff x="8057363" y="2033991"/>
            <a:chExt cx="4318753" cy="69255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7363" y="2033991"/>
              <a:ext cx="4318753" cy="69255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81032" y="2029903"/>
            <a:ext cx="4240041" cy="6910448"/>
            <a:chOff x="12581032" y="2029903"/>
            <a:chExt cx="4240041" cy="69104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81032" y="2029903"/>
              <a:ext cx="4240041" cy="6910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5908088" cy="7952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00519" y="2059929"/>
            <a:ext cx="8620963" cy="3284815"/>
            <a:chOff x="8000519" y="2059929"/>
            <a:chExt cx="8620963" cy="32848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0519" y="2059929"/>
              <a:ext cx="8620963" cy="32848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0519" y="5437799"/>
            <a:ext cx="8620963" cy="3789155"/>
            <a:chOff x="8000519" y="5437799"/>
            <a:chExt cx="8620963" cy="37891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0519" y="5437799"/>
              <a:ext cx="8620963" cy="3789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5908088" cy="7952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74900" y="2059929"/>
            <a:ext cx="4126370" cy="6918838"/>
            <a:chOff x="12674900" y="2059929"/>
            <a:chExt cx="4126370" cy="69188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4900" y="2059929"/>
              <a:ext cx="4126370" cy="6918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87239" y="2059929"/>
            <a:ext cx="4318753" cy="6899630"/>
            <a:chOff x="8087239" y="2059929"/>
            <a:chExt cx="4318753" cy="68996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7239" y="2059929"/>
              <a:ext cx="4318753" cy="6899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해빈</cp:lastModifiedBy>
  <cp:revision>2</cp:revision>
  <dcterms:created xsi:type="dcterms:W3CDTF">2023-04-12T12:19:11Z</dcterms:created>
  <dcterms:modified xsi:type="dcterms:W3CDTF">2023-04-12T04:47:31Z</dcterms:modified>
</cp:coreProperties>
</file>