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335" r:id="rId4"/>
    <p:sldId id="336" r:id="rId5"/>
    <p:sldId id="390" r:id="rId6"/>
    <p:sldId id="391" r:id="rId7"/>
    <p:sldId id="364" r:id="rId8"/>
    <p:sldId id="393" r:id="rId9"/>
    <p:sldId id="396" r:id="rId10"/>
    <p:sldId id="351" r:id="rId11"/>
    <p:sldId id="401" r:id="rId12"/>
    <p:sldId id="402" r:id="rId13"/>
    <p:sldId id="404" r:id="rId14"/>
    <p:sldId id="400" r:id="rId15"/>
    <p:sldId id="409" r:id="rId16"/>
    <p:sldId id="410" r:id="rId17"/>
    <p:sldId id="415" r:id="rId18"/>
    <p:sldId id="416" r:id="rId19"/>
    <p:sldId id="412" r:id="rId20"/>
    <p:sldId id="340" r:id="rId21"/>
    <p:sldId id="347" r:id="rId22"/>
    <p:sldId id="343" r:id="rId23"/>
    <p:sldId id="405" r:id="rId24"/>
    <p:sldId id="414" r:id="rId25"/>
    <p:sldId id="408" r:id="rId26"/>
    <p:sldId id="345" r:id="rId27"/>
    <p:sldId id="354" r:id="rId28"/>
    <p:sldId id="379" r:id="rId29"/>
    <p:sldId id="389" r:id="rId30"/>
    <p:sldId id="353" r:id="rId31"/>
    <p:sldId id="25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  <p:cmAuthor id="2" name="효은 채" initials="효채" lastIdx="1" clrIdx="1">
    <p:extLst>
      <p:ext uri="{19B8F6BF-5375-455C-9EA6-DF929625EA0E}">
        <p15:presenceInfo xmlns:p15="http://schemas.microsoft.com/office/powerpoint/2012/main" userId="13977f978fabfc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86"/>
    <a:srgbClr val="EE0000"/>
    <a:srgbClr val="F2F2F2"/>
    <a:srgbClr val="FFFFFF"/>
    <a:srgbClr val="FDDFDF"/>
    <a:srgbClr val="FA94A5"/>
    <a:srgbClr val="F7536E"/>
    <a:srgbClr val="E2F4FA"/>
    <a:srgbClr val="F3DDDA"/>
    <a:srgbClr val="D6F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8A0FE-A644-4304-94BA-AA9DD509B7A5}" v="149" dt="2025-02-17T15:19:13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93" autoAdjust="0"/>
    <p:restoredTop sz="75059" autoAdjust="0"/>
  </p:normalViewPr>
  <p:slideViewPr>
    <p:cSldViewPr snapToGrid="0" snapToObjects="1" showGuides="1">
      <p:cViewPr>
        <p:scale>
          <a:sx n="60" d="100"/>
          <a:sy n="60" d="100"/>
        </p:scale>
        <p:origin x="21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효은 채" userId="13977f978fabfcad" providerId="LiveId" clId="{C4629073-14B7-45A0-9F2F-D4F56D8B1BB3}"/>
    <pc:docChg chg="undo custSel addSld delSld modSld sldOrd">
      <pc:chgData name="효은 채" userId="13977f978fabfcad" providerId="LiveId" clId="{C4629073-14B7-45A0-9F2F-D4F56D8B1BB3}" dt="2025-02-17T15:10:57.189" v="2726" actId="1076"/>
      <pc:docMkLst>
        <pc:docMk/>
      </pc:docMkLst>
      <pc:sldChg chg="addSp delSp modSp mod ord modAnim">
        <pc:chgData name="효은 채" userId="13977f978fabfcad" providerId="LiveId" clId="{C4629073-14B7-45A0-9F2F-D4F56D8B1BB3}" dt="2025-02-17T14:24:09.020" v="2221" actId="20577"/>
        <pc:sldMkLst>
          <pc:docMk/>
          <pc:sldMk cId="2728323589" sldId="340"/>
        </pc:sldMkLst>
        <pc:spChg chg="mod">
          <ac:chgData name="효은 채" userId="13977f978fabfcad" providerId="LiveId" clId="{C4629073-14B7-45A0-9F2F-D4F56D8B1BB3}" dt="2025-02-17T07:25:34.235" v="0" actId="20577"/>
          <ac:spMkLst>
            <pc:docMk/>
            <pc:sldMk cId="2728323589" sldId="340"/>
            <ac:spMk id="2" creationId="{6BA32D46-1C22-7B08-1FD8-5FC1F9D626FE}"/>
          </ac:spMkLst>
        </pc:spChg>
        <pc:spChg chg="add del mod">
          <ac:chgData name="효은 채" userId="13977f978fabfcad" providerId="LiveId" clId="{C4629073-14B7-45A0-9F2F-D4F56D8B1BB3}" dt="2025-02-17T12:24:18.134" v="277" actId="478"/>
          <ac:spMkLst>
            <pc:docMk/>
            <pc:sldMk cId="2728323589" sldId="340"/>
            <ac:spMk id="7" creationId="{1392D391-C60C-8D24-7FA6-24E4F47D1391}"/>
          </ac:spMkLst>
        </pc:spChg>
        <pc:spChg chg="mod">
          <ac:chgData name="효은 채" userId="13977f978fabfcad" providerId="LiveId" clId="{C4629073-14B7-45A0-9F2F-D4F56D8B1BB3}" dt="2025-02-17T14:24:09.020" v="2221" actId="20577"/>
          <ac:spMkLst>
            <pc:docMk/>
            <pc:sldMk cId="2728323589" sldId="340"/>
            <ac:spMk id="8" creationId="{E3D4328B-8D59-D83B-9C55-78D6F1D7B43B}"/>
          </ac:spMkLst>
        </pc:spChg>
        <pc:spChg chg="add mod">
          <ac:chgData name="효은 채" userId="13977f978fabfcad" providerId="LiveId" clId="{C4629073-14B7-45A0-9F2F-D4F56D8B1BB3}" dt="2025-02-17T12:24:13.506" v="276" actId="1076"/>
          <ac:spMkLst>
            <pc:docMk/>
            <pc:sldMk cId="2728323589" sldId="340"/>
            <ac:spMk id="9" creationId="{9A37D1DE-849F-7D92-6B54-121AB8D86589}"/>
          </ac:spMkLst>
        </pc:spChg>
        <pc:spChg chg="mod">
          <ac:chgData name="효은 채" userId="13977f978fabfcad" providerId="LiveId" clId="{C4629073-14B7-45A0-9F2F-D4F56D8B1BB3}" dt="2025-02-17T12:23:17.009" v="248" actId="12"/>
          <ac:spMkLst>
            <pc:docMk/>
            <pc:sldMk cId="2728323589" sldId="340"/>
            <ac:spMk id="11" creationId="{C0D2D504-EC55-04A3-114A-4EA2A93A3C61}"/>
          </ac:spMkLst>
        </pc:spChg>
        <pc:spChg chg="add mod">
          <ac:chgData name="효은 채" userId="13977f978fabfcad" providerId="LiveId" clId="{C4629073-14B7-45A0-9F2F-D4F56D8B1BB3}" dt="2025-02-17T12:24:30.015" v="280"/>
          <ac:spMkLst>
            <pc:docMk/>
            <pc:sldMk cId="2728323589" sldId="340"/>
            <ac:spMk id="12" creationId="{979B7FE0-E85F-E75F-471D-443059C93970}"/>
          </ac:spMkLst>
        </pc:spChg>
        <pc:spChg chg="del">
          <ac:chgData name="효은 채" userId="13977f978fabfcad" providerId="LiveId" clId="{C4629073-14B7-45A0-9F2F-D4F56D8B1BB3}" dt="2025-02-17T12:13:17.989" v="49" actId="478"/>
          <ac:spMkLst>
            <pc:docMk/>
            <pc:sldMk cId="2728323589" sldId="340"/>
            <ac:spMk id="19" creationId="{610CA669-DB44-51C9-264A-039C3CCBB98F}"/>
          </ac:spMkLst>
        </pc:spChg>
        <pc:spChg chg="mod">
          <ac:chgData name="효은 채" userId="13977f978fabfcad" providerId="LiveId" clId="{C4629073-14B7-45A0-9F2F-D4F56D8B1BB3}" dt="2025-02-17T12:24:25.189" v="279" actId="1076"/>
          <ac:spMkLst>
            <pc:docMk/>
            <pc:sldMk cId="2728323589" sldId="340"/>
            <ac:spMk id="20" creationId="{1C621462-1BE8-C9CF-C468-2CB8561D0997}"/>
          </ac:spMkLst>
        </pc:spChg>
        <pc:graphicFrameChg chg="add del mod">
          <ac:chgData name="효은 채" userId="13977f978fabfcad" providerId="LiveId" clId="{C4629073-14B7-45A0-9F2F-D4F56D8B1BB3}" dt="2025-02-17T12:07:58.807" v="6" actId="478"/>
          <ac:graphicFrameMkLst>
            <pc:docMk/>
            <pc:sldMk cId="2728323589" sldId="340"/>
            <ac:graphicFrameMk id="4" creationId="{5A9DB03D-C92A-0EC2-D69B-3C4E13B313E8}"/>
          </ac:graphicFrameMkLst>
        </pc:graphicFrameChg>
        <pc:picChg chg="mod">
          <ac:chgData name="효은 채" userId="13977f978fabfcad" providerId="LiveId" clId="{C4629073-14B7-45A0-9F2F-D4F56D8B1BB3}" dt="2025-02-17T12:20:21.050" v="193" actId="1076"/>
          <ac:picMkLst>
            <pc:docMk/>
            <pc:sldMk cId="2728323589" sldId="340"/>
            <ac:picMk id="5" creationId="{67063C31-01F1-563F-1F2F-449C4B87ECE3}"/>
          </ac:picMkLst>
        </pc:picChg>
        <pc:picChg chg="add mod">
          <ac:chgData name="효은 채" userId="13977f978fabfcad" providerId="LiveId" clId="{C4629073-14B7-45A0-9F2F-D4F56D8B1BB3}" dt="2025-02-17T12:20:18.876" v="192" actId="1076"/>
          <ac:picMkLst>
            <pc:docMk/>
            <pc:sldMk cId="2728323589" sldId="340"/>
            <ac:picMk id="6" creationId="{66D6678B-D7C1-63C3-3154-1299F785057A}"/>
          </ac:picMkLst>
        </pc:picChg>
        <pc:cxnChg chg="mod">
          <ac:chgData name="효은 채" userId="13977f978fabfcad" providerId="LiveId" clId="{C4629073-14B7-45A0-9F2F-D4F56D8B1BB3}" dt="2025-02-17T12:24:44.923" v="283" actId="1076"/>
          <ac:cxnSpMkLst>
            <pc:docMk/>
            <pc:sldMk cId="2728323589" sldId="340"/>
            <ac:cxnSpMk id="16" creationId="{8811F757-661B-E9F0-92D6-5EDAC0AF90A0}"/>
          </ac:cxnSpMkLst>
        </pc:cxnChg>
        <pc:cxnChg chg="mod">
          <ac:chgData name="효은 채" userId="13977f978fabfcad" providerId="LiveId" clId="{C4629073-14B7-45A0-9F2F-D4F56D8B1BB3}" dt="2025-02-17T12:24:54.529" v="300" actId="1038"/>
          <ac:cxnSpMkLst>
            <pc:docMk/>
            <pc:sldMk cId="2728323589" sldId="340"/>
            <ac:cxnSpMk id="17" creationId="{336C2EA1-570C-172E-3017-81500BB8B87F}"/>
          </ac:cxnSpMkLst>
        </pc:cxnChg>
      </pc:sldChg>
      <pc:sldChg chg="addSp delSp modSp mod modAnim modNotesTx">
        <pc:chgData name="효은 채" userId="13977f978fabfcad" providerId="LiveId" clId="{C4629073-14B7-45A0-9F2F-D4F56D8B1BB3}" dt="2025-02-17T15:04:34.933" v="2697" actId="14100"/>
        <pc:sldMkLst>
          <pc:docMk/>
          <pc:sldMk cId="1217708880" sldId="343"/>
        </pc:sldMkLst>
        <pc:spChg chg="add del mod">
          <ac:chgData name="효은 채" userId="13977f978fabfcad" providerId="LiveId" clId="{C4629073-14B7-45A0-9F2F-D4F56D8B1BB3}" dt="2025-02-17T14:47:02.614" v="2350" actId="478"/>
          <ac:spMkLst>
            <pc:docMk/>
            <pc:sldMk cId="1217708880" sldId="343"/>
            <ac:spMk id="5" creationId="{ECC41594-4A8B-69DF-21F8-176EF723AD41}"/>
          </ac:spMkLst>
        </pc:spChg>
        <pc:spChg chg="add del">
          <ac:chgData name="효은 채" userId="13977f978fabfcad" providerId="LiveId" clId="{C4629073-14B7-45A0-9F2F-D4F56D8B1BB3}" dt="2025-02-17T12:48:39.605" v="573" actId="478"/>
          <ac:spMkLst>
            <pc:docMk/>
            <pc:sldMk cId="1217708880" sldId="343"/>
            <ac:spMk id="6" creationId="{C5E4DCCB-0DE6-DBD4-4F1C-B10C4B394353}"/>
          </ac:spMkLst>
        </pc:spChg>
        <pc:spChg chg="add mod">
          <ac:chgData name="효은 채" userId="13977f978fabfcad" providerId="LiveId" clId="{C4629073-14B7-45A0-9F2F-D4F56D8B1BB3}" dt="2025-02-17T13:04:22.718" v="657" actId="207"/>
          <ac:spMkLst>
            <pc:docMk/>
            <pc:sldMk cId="1217708880" sldId="343"/>
            <ac:spMk id="7" creationId="{0B794446-08F5-81EE-5B3F-805C7D1F720B}"/>
          </ac:spMkLst>
        </pc:spChg>
        <pc:spChg chg="add mod">
          <ac:chgData name="효은 채" userId="13977f978fabfcad" providerId="LiveId" clId="{C4629073-14B7-45A0-9F2F-D4F56D8B1BB3}" dt="2025-02-17T15:04:34.933" v="2697" actId="14100"/>
          <ac:spMkLst>
            <pc:docMk/>
            <pc:sldMk cId="1217708880" sldId="343"/>
            <ac:spMk id="8" creationId="{51C51FB7-181C-F8F9-EEB4-C521AAFA95DA}"/>
          </ac:spMkLst>
        </pc:spChg>
        <pc:spChg chg="mod">
          <ac:chgData name="효은 채" userId="13977f978fabfcad" providerId="LiveId" clId="{C4629073-14B7-45A0-9F2F-D4F56D8B1BB3}" dt="2025-02-17T14:17:29.951" v="2117" actId="20577"/>
          <ac:spMkLst>
            <pc:docMk/>
            <pc:sldMk cId="1217708880" sldId="343"/>
            <ac:spMk id="9" creationId="{AEADB747-CFC9-4B7B-3325-E7B7D74C8C23}"/>
          </ac:spMkLst>
        </pc:spChg>
        <pc:spChg chg="del">
          <ac:chgData name="효은 채" userId="13977f978fabfcad" providerId="LiveId" clId="{C4629073-14B7-45A0-9F2F-D4F56D8B1BB3}" dt="2025-02-17T12:08:14.943" v="7" actId="478"/>
          <ac:spMkLst>
            <pc:docMk/>
            <pc:sldMk cId="1217708880" sldId="343"/>
            <ac:spMk id="10" creationId="{9DDFB47A-A012-37FD-3BF0-8CA7DBC02897}"/>
          </ac:spMkLst>
        </pc:spChg>
        <pc:spChg chg="add del mod">
          <ac:chgData name="효은 채" userId="13977f978fabfcad" providerId="LiveId" clId="{C4629073-14B7-45A0-9F2F-D4F56D8B1BB3}" dt="2025-02-17T14:51:48.769" v="2543" actId="20577"/>
          <ac:spMkLst>
            <pc:docMk/>
            <pc:sldMk cId="1217708880" sldId="343"/>
            <ac:spMk id="19" creationId="{9D9FFD71-B30D-AAA8-BB71-12D1CE99D020}"/>
          </ac:spMkLst>
        </pc:spChg>
        <pc:graphicFrameChg chg="add mod modGraphic">
          <ac:chgData name="효은 채" userId="13977f978fabfcad" providerId="LiveId" clId="{C4629073-14B7-45A0-9F2F-D4F56D8B1BB3}" dt="2025-02-17T14:42:05.517" v="2321"/>
          <ac:graphicFrameMkLst>
            <pc:docMk/>
            <pc:sldMk cId="1217708880" sldId="343"/>
            <ac:graphicFrameMk id="2" creationId="{20DDA7C3-D7B2-21D5-2226-57F24C9E7085}"/>
          </ac:graphicFrameMkLst>
        </pc:graphicFrameChg>
        <pc:graphicFrameChg chg="add mod">
          <ac:chgData name="효은 채" userId="13977f978fabfcad" providerId="LiveId" clId="{C4629073-14B7-45A0-9F2F-D4F56D8B1BB3}" dt="2025-02-17T12:45:04.030" v="523"/>
          <ac:graphicFrameMkLst>
            <pc:docMk/>
            <pc:sldMk cId="1217708880" sldId="343"/>
            <ac:graphicFrameMk id="4" creationId="{FBCB19B3-A73B-D261-C566-6F7A427E3D11}"/>
          </ac:graphicFrameMkLst>
        </pc:graphicFrameChg>
        <pc:cxnChg chg="add del mod">
          <ac:chgData name="효은 채" userId="13977f978fabfcad" providerId="LiveId" clId="{C4629073-14B7-45A0-9F2F-D4F56D8B1BB3}" dt="2025-02-17T12:53:43.096" v="637" actId="478"/>
          <ac:cxnSpMkLst>
            <pc:docMk/>
            <pc:sldMk cId="1217708880" sldId="343"/>
            <ac:cxnSpMk id="12" creationId="{F0E71C0E-1CFC-CDA1-85AA-DBB6455AD7AC}"/>
          </ac:cxnSpMkLst>
        </pc:cxnChg>
        <pc:cxnChg chg="add del mod">
          <ac:chgData name="효은 채" userId="13977f978fabfcad" providerId="LiveId" clId="{C4629073-14B7-45A0-9F2F-D4F56D8B1BB3}" dt="2025-02-17T12:54:22.795" v="644" actId="478"/>
          <ac:cxnSpMkLst>
            <pc:docMk/>
            <pc:sldMk cId="1217708880" sldId="343"/>
            <ac:cxnSpMk id="14" creationId="{8A407884-9E15-A779-EE58-854F52824BE4}"/>
          </ac:cxnSpMkLst>
        </pc:cxnChg>
        <pc:cxnChg chg="add del mod">
          <ac:chgData name="효은 채" userId="13977f978fabfcad" providerId="LiveId" clId="{C4629073-14B7-45A0-9F2F-D4F56D8B1BB3}" dt="2025-02-17T14:40:18.630" v="2318" actId="478"/>
          <ac:cxnSpMkLst>
            <pc:docMk/>
            <pc:sldMk cId="1217708880" sldId="343"/>
            <ac:cxnSpMk id="16" creationId="{E54CE528-3CF6-1F56-7A33-5284D7FC168D}"/>
          </ac:cxnSpMkLst>
        </pc:cxnChg>
        <pc:cxnChg chg="add mod">
          <ac:chgData name="효은 채" userId="13977f978fabfcad" providerId="LiveId" clId="{C4629073-14B7-45A0-9F2F-D4F56D8B1BB3}" dt="2025-02-17T13:03:47.449" v="651" actId="208"/>
          <ac:cxnSpMkLst>
            <pc:docMk/>
            <pc:sldMk cId="1217708880" sldId="343"/>
            <ac:cxnSpMk id="17" creationId="{B1331374-0A93-AD65-5B3E-CA73D522BD89}"/>
          </ac:cxnSpMkLst>
        </pc:cxnChg>
      </pc:sldChg>
      <pc:sldChg chg="addSp delSp modSp mod delAnim">
        <pc:chgData name="효은 채" userId="13977f978fabfcad" providerId="LiveId" clId="{C4629073-14B7-45A0-9F2F-D4F56D8B1BB3}" dt="2025-02-17T14:57:48.840" v="2670" actId="478"/>
        <pc:sldMkLst>
          <pc:docMk/>
          <pc:sldMk cId="3409431975" sldId="345"/>
        </pc:sldMkLst>
        <pc:spChg chg="mod">
          <ac:chgData name="효은 채" userId="13977f978fabfcad" providerId="LiveId" clId="{C4629073-14B7-45A0-9F2F-D4F56D8B1BB3}" dt="2025-02-17T14:17:46.092" v="2129" actId="20577"/>
          <ac:spMkLst>
            <pc:docMk/>
            <pc:sldMk cId="3409431975" sldId="345"/>
            <ac:spMk id="2" creationId="{5DC0B887-7B1E-BF63-BAAA-19515816072B}"/>
          </ac:spMkLst>
        </pc:spChg>
        <pc:spChg chg="del">
          <ac:chgData name="효은 채" userId="13977f978fabfcad" providerId="LiveId" clId="{C4629073-14B7-45A0-9F2F-D4F56D8B1BB3}" dt="2025-02-17T13:56:06.674" v="1581" actId="478"/>
          <ac:spMkLst>
            <pc:docMk/>
            <pc:sldMk cId="3409431975" sldId="345"/>
            <ac:spMk id="6" creationId="{A3CF7DE5-31CE-86ED-6BC1-AA736C724FAF}"/>
          </ac:spMkLst>
        </pc:spChg>
        <pc:spChg chg="add mod">
          <ac:chgData name="효은 채" userId="13977f978fabfcad" providerId="LiveId" clId="{C4629073-14B7-45A0-9F2F-D4F56D8B1BB3}" dt="2025-02-17T14:11:51.005" v="2036" actId="403"/>
          <ac:spMkLst>
            <pc:docMk/>
            <pc:sldMk cId="3409431975" sldId="345"/>
            <ac:spMk id="7" creationId="{59878FE7-2AB7-60DF-EF54-036076015424}"/>
          </ac:spMkLst>
        </pc:spChg>
        <pc:spChg chg="del">
          <ac:chgData name="효은 채" userId="13977f978fabfcad" providerId="LiveId" clId="{C4629073-14B7-45A0-9F2F-D4F56D8B1BB3}" dt="2025-02-17T13:56:26.751" v="1636" actId="478"/>
          <ac:spMkLst>
            <pc:docMk/>
            <pc:sldMk cId="3409431975" sldId="345"/>
            <ac:spMk id="8" creationId="{257AB1C0-8880-47EA-2A72-4B4C5F9B0BAB}"/>
          </ac:spMkLst>
        </pc:spChg>
        <pc:spChg chg="del mod">
          <ac:chgData name="효은 채" userId="13977f978fabfcad" providerId="LiveId" clId="{C4629073-14B7-45A0-9F2F-D4F56D8B1BB3}" dt="2025-02-17T13:56:26.138" v="1635" actId="478"/>
          <ac:spMkLst>
            <pc:docMk/>
            <pc:sldMk cId="3409431975" sldId="345"/>
            <ac:spMk id="10" creationId="{83D6D8E0-9D54-604A-F825-B24DF73CB24C}"/>
          </ac:spMkLst>
        </pc:spChg>
        <pc:spChg chg="add del">
          <ac:chgData name="효은 채" userId="13977f978fabfcad" providerId="LiveId" clId="{C4629073-14B7-45A0-9F2F-D4F56D8B1BB3}" dt="2025-02-17T14:07:59.698" v="1919" actId="22"/>
          <ac:spMkLst>
            <pc:docMk/>
            <pc:sldMk cId="3409431975" sldId="345"/>
            <ac:spMk id="11" creationId="{4F370546-80AB-DF4A-A9E1-95F8C9FCA720}"/>
          </ac:spMkLst>
        </pc:spChg>
        <pc:spChg chg="add del">
          <ac:chgData name="효은 채" userId="13977f978fabfcad" providerId="LiveId" clId="{C4629073-14B7-45A0-9F2F-D4F56D8B1BB3}" dt="2025-02-17T14:08:01.103" v="1921" actId="22"/>
          <ac:spMkLst>
            <pc:docMk/>
            <pc:sldMk cId="3409431975" sldId="345"/>
            <ac:spMk id="13" creationId="{60D100F5-1DE5-DAD3-535D-1E99F992D2D2}"/>
          </ac:spMkLst>
        </pc:spChg>
        <pc:spChg chg="add mod">
          <ac:chgData name="효은 채" userId="13977f978fabfcad" providerId="LiveId" clId="{C4629073-14B7-45A0-9F2F-D4F56D8B1BB3}" dt="2025-02-17T14:17:16.646" v="2115" actId="1076"/>
          <ac:spMkLst>
            <pc:docMk/>
            <pc:sldMk cId="3409431975" sldId="345"/>
            <ac:spMk id="15" creationId="{2F02188F-4E10-23AA-6716-D22905709ECF}"/>
          </ac:spMkLst>
        </pc:spChg>
        <pc:spChg chg="add mod">
          <ac:chgData name="효은 채" userId="13977f978fabfcad" providerId="LiveId" clId="{C4629073-14B7-45A0-9F2F-D4F56D8B1BB3}" dt="2025-02-17T14:20:08.143" v="2145" actId="14100"/>
          <ac:spMkLst>
            <pc:docMk/>
            <pc:sldMk cId="3409431975" sldId="345"/>
            <ac:spMk id="16" creationId="{6F60BD7F-BE49-7910-8075-4E62278EEC9C}"/>
          </ac:spMkLst>
        </pc:spChg>
        <pc:spChg chg="add del mod">
          <ac:chgData name="효은 채" userId="13977f978fabfcad" providerId="LiveId" clId="{C4629073-14B7-45A0-9F2F-D4F56D8B1BB3}" dt="2025-02-17T14:10:39.512" v="2019" actId="478"/>
          <ac:spMkLst>
            <pc:docMk/>
            <pc:sldMk cId="3409431975" sldId="345"/>
            <ac:spMk id="17" creationId="{E92744FE-2C8C-256D-C5F9-819C6F8B4F33}"/>
          </ac:spMkLst>
        </pc:spChg>
        <pc:spChg chg="add mod">
          <ac:chgData name="효은 채" userId="13977f978fabfcad" providerId="LiveId" clId="{C4629073-14B7-45A0-9F2F-D4F56D8B1BB3}" dt="2025-02-17T14:19:30.987" v="2134" actId="1076"/>
          <ac:spMkLst>
            <pc:docMk/>
            <pc:sldMk cId="3409431975" sldId="345"/>
            <ac:spMk id="18" creationId="{4528B59F-E3EC-0A8B-7E72-F994B72229DB}"/>
          </ac:spMkLst>
        </pc:spChg>
        <pc:spChg chg="add del mod">
          <ac:chgData name="효은 채" userId="13977f978fabfcad" providerId="LiveId" clId="{C4629073-14B7-45A0-9F2F-D4F56D8B1BB3}" dt="2025-02-17T14:19:39.465" v="2137" actId="478"/>
          <ac:spMkLst>
            <pc:docMk/>
            <pc:sldMk cId="3409431975" sldId="345"/>
            <ac:spMk id="20" creationId="{F9BDFB12-F7AF-0BCF-8504-337297E08F7B}"/>
          </ac:spMkLst>
        </pc:spChg>
        <pc:spChg chg="add del mod">
          <ac:chgData name="효은 채" userId="13977f978fabfcad" providerId="LiveId" clId="{C4629073-14B7-45A0-9F2F-D4F56D8B1BB3}" dt="2025-02-17T14:15:28.858" v="2093" actId="478"/>
          <ac:spMkLst>
            <pc:docMk/>
            <pc:sldMk cId="3409431975" sldId="345"/>
            <ac:spMk id="21" creationId="{927E0864-B637-B243-482F-2A1AD89233A0}"/>
          </ac:spMkLst>
        </pc:spChg>
        <pc:spChg chg="add del mod">
          <ac:chgData name="효은 채" userId="13977f978fabfcad" providerId="LiveId" clId="{C4629073-14B7-45A0-9F2F-D4F56D8B1BB3}" dt="2025-02-17T14:14:30.840" v="2080" actId="478"/>
          <ac:spMkLst>
            <pc:docMk/>
            <pc:sldMk cId="3409431975" sldId="345"/>
            <ac:spMk id="23" creationId="{39C102EF-F275-8705-B73A-462DB56984AA}"/>
          </ac:spMkLst>
        </pc:spChg>
        <pc:spChg chg="add del mod">
          <ac:chgData name="효은 채" userId="13977f978fabfcad" providerId="LiveId" clId="{C4629073-14B7-45A0-9F2F-D4F56D8B1BB3}" dt="2025-02-17T14:15:25.438" v="2092" actId="478"/>
          <ac:spMkLst>
            <pc:docMk/>
            <pc:sldMk cId="3409431975" sldId="345"/>
            <ac:spMk id="24" creationId="{FAD99893-E933-22C2-5C10-18B82464905D}"/>
          </ac:spMkLst>
        </pc:spChg>
        <pc:spChg chg="add mod">
          <ac:chgData name="효은 채" userId="13977f978fabfcad" providerId="LiveId" clId="{C4629073-14B7-45A0-9F2F-D4F56D8B1BB3}" dt="2025-02-17T14:19:44.588" v="2139" actId="1076"/>
          <ac:spMkLst>
            <pc:docMk/>
            <pc:sldMk cId="3409431975" sldId="345"/>
            <ac:spMk id="25" creationId="{BCA95385-7E8B-F443-08A8-1D42952CAEA4}"/>
          </ac:spMkLst>
        </pc:spChg>
        <pc:spChg chg="add del mod">
          <ac:chgData name="효은 채" userId="13977f978fabfcad" providerId="LiveId" clId="{C4629073-14B7-45A0-9F2F-D4F56D8B1BB3}" dt="2025-02-17T14:57:48.840" v="2670" actId="478"/>
          <ac:spMkLst>
            <pc:docMk/>
            <pc:sldMk cId="3409431975" sldId="345"/>
            <ac:spMk id="27" creationId="{74E75C48-B76E-4BCB-ED87-C779D252CC94}"/>
          </ac:spMkLst>
        </pc:spChg>
        <pc:picChg chg="add del mod modCrop">
          <ac:chgData name="효은 채" userId="13977f978fabfcad" providerId="LiveId" clId="{C4629073-14B7-45A0-9F2F-D4F56D8B1BB3}" dt="2025-02-17T14:19:34.997" v="2136" actId="478"/>
          <ac:picMkLst>
            <pc:docMk/>
            <pc:sldMk cId="3409431975" sldId="345"/>
            <ac:picMk id="5" creationId="{FA9DFC59-B94C-2009-C202-177CD7DD7FB8}"/>
          </ac:picMkLst>
        </pc:picChg>
        <pc:picChg chg="add mod">
          <ac:chgData name="효은 채" userId="13977f978fabfcad" providerId="LiveId" clId="{C4629073-14B7-45A0-9F2F-D4F56D8B1BB3}" dt="2025-02-17T14:10:43.030" v="2022" actId="571"/>
          <ac:picMkLst>
            <pc:docMk/>
            <pc:sldMk cId="3409431975" sldId="345"/>
            <ac:picMk id="19" creationId="{4AE2426B-7451-C518-F9F6-4635B708AB2B}"/>
          </ac:picMkLst>
        </pc:picChg>
      </pc:sldChg>
      <pc:sldChg chg="modSp del mod">
        <pc:chgData name="효은 채" userId="13977f978fabfcad" providerId="LiveId" clId="{C4629073-14B7-45A0-9F2F-D4F56D8B1BB3}" dt="2025-02-17T13:11:33.059" v="748" actId="47"/>
        <pc:sldMkLst>
          <pc:docMk/>
          <pc:sldMk cId="3125353950" sldId="346"/>
        </pc:sldMkLst>
        <pc:spChg chg="mod">
          <ac:chgData name="효은 채" userId="13977f978fabfcad" providerId="LiveId" clId="{C4629073-14B7-45A0-9F2F-D4F56D8B1BB3}" dt="2025-02-17T12:20:02.696" v="187" actId="1076"/>
          <ac:spMkLst>
            <pc:docMk/>
            <pc:sldMk cId="3125353950" sldId="346"/>
            <ac:spMk id="5" creationId="{62AA2971-D7CF-B90D-9760-5B386A1B6748}"/>
          </ac:spMkLst>
        </pc:spChg>
      </pc:sldChg>
      <pc:sldChg chg="addSp delSp modSp mod ord delAnim modAnim modNotesTx">
        <pc:chgData name="효은 채" userId="13977f978fabfcad" providerId="LiveId" clId="{C4629073-14B7-45A0-9F2F-D4F56D8B1BB3}" dt="2025-02-17T14:51:57.873" v="2544" actId="20577"/>
        <pc:sldMkLst>
          <pc:docMk/>
          <pc:sldMk cId="3681134102" sldId="347"/>
        </pc:sldMkLst>
        <pc:spChg chg="mod">
          <ac:chgData name="효은 채" userId="13977f978fabfcad" providerId="LiveId" clId="{C4629073-14B7-45A0-9F2F-D4F56D8B1BB3}" dt="2025-02-17T14:17:32.246" v="2119" actId="20577"/>
          <ac:spMkLst>
            <pc:docMk/>
            <pc:sldMk cId="3681134102" sldId="347"/>
            <ac:spMk id="2" creationId="{93221E2B-31D1-905D-8FA6-4E35B1C8DA86}"/>
          </ac:spMkLst>
        </pc:spChg>
        <pc:spChg chg="add del mod">
          <ac:chgData name="효은 채" userId="13977f978fabfcad" providerId="LiveId" clId="{C4629073-14B7-45A0-9F2F-D4F56D8B1BB3}" dt="2025-02-17T14:40:25.792" v="2319" actId="478"/>
          <ac:spMkLst>
            <pc:docMk/>
            <pc:sldMk cId="3681134102" sldId="347"/>
            <ac:spMk id="7" creationId="{A18967AC-1FF5-69C3-1B68-AB4E9476D035}"/>
          </ac:spMkLst>
        </pc:spChg>
        <pc:spChg chg="add mod">
          <ac:chgData name="효은 채" userId="13977f978fabfcad" providerId="LiveId" clId="{C4629073-14B7-45A0-9F2F-D4F56D8B1BB3}" dt="2025-02-17T14:35:14.850" v="2272" actId="1076"/>
          <ac:spMkLst>
            <pc:docMk/>
            <pc:sldMk cId="3681134102" sldId="347"/>
            <ac:spMk id="9" creationId="{B362B237-5453-F38E-6D6F-5C3C956AD574}"/>
          </ac:spMkLst>
        </pc:spChg>
        <pc:spChg chg="add del mod">
          <ac:chgData name="효은 채" userId="13977f978fabfcad" providerId="LiveId" clId="{C4629073-14B7-45A0-9F2F-D4F56D8B1BB3}" dt="2025-02-17T14:47:17.958" v="2352" actId="478"/>
          <ac:spMkLst>
            <pc:docMk/>
            <pc:sldMk cId="3681134102" sldId="347"/>
            <ac:spMk id="11" creationId="{67BEB099-C3F4-89C3-6699-7D278173A37D}"/>
          </ac:spMkLst>
        </pc:spChg>
        <pc:spChg chg="del">
          <ac:chgData name="효은 채" userId="13977f978fabfcad" providerId="LiveId" clId="{C4629073-14B7-45A0-9F2F-D4F56D8B1BB3}" dt="2025-02-17T12:08:18.394" v="8" actId="478"/>
          <ac:spMkLst>
            <pc:docMk/>
            <pc:sldMk cId="3681134102" sldId="347"/>
            <ac:spMk id="12" creationId="{8144EC86-AC7C-D371-2CF3-FF6D9E800D31}"/>
          </ac:spMkLst>
        </pc:spChg>
        <pc:spChg chg="del">
          <ac:chgData name="효은 채" userId="13977f978fabfcad" providerId="LiveId" clId="{C4629073-14B7-45A0-9F2F-D4F56D8B1BB3}" dt="2025-02-17T12:08:21.895" v="12" actId="478"/>
          <ac:spMkLst>
            <pc:docMk/>
            <pc:sldMk cId="3681134102" sldId="347"/>
            <ac:spMk id="13" creationId="{93309E40-4766-1068-46C8-1F803396A053}"/>
          </ac:spMkLst>
        </pc:spChg>
        <pc:spChg chg="del">
          <ac:chgData name="효은 채" userId="13977f978fabfcad" providerId="LiveId" clId="{C4629073-14B7-45A0-9F2F-D4F56D8B1BB3}" dt="2025-02-17T12:08:19.817" v="9" actId="478"/>
          <ac:spMkLst>
            <pc:docMk/>
            <pc:sldMk cId="3681134102" sldId="347"/>
            <ac:spMk id="14" creationId="{7D6408D7-3A7E-0622-605D-AA1B42C0FE60}"/>
          </ac:spMkLst>
        </pc:spChg>
        <pc:spChg chg="del">
          <ac:chgData name="효은 채" userId="13977f978fabfcad" providerId="LiveId" clId="{C4629073-14B7-45A0-9F2F-D4F56D8B1BB3}" dt="2025-02-17T12:08:22.771" v="13" actId="478"/>
          <ac:spMkLst>
            <pc:docMk/>
            <pc:sldMk cId="3681134102" sldId="347"/>
            <ac:spMk id="15" creationId="{7A318AD2-6F5E-E415-FDF0-58B7951C0426}"/>
          </ac:spMkLst>
        </pc:spChg>
        <pc:spChg chg="add mod">
          <ac:chgData name="효은 채" userId="13977f978fabfcad" providerId="LiveId" clId="{C4629073-14B7-45A0-9F2F-D4F56D8B1BB3}" dt="2025-02-17T14:51:57.873" v="2544" actId="20577"/>
          <ac:spMkLst>
            <pc:docMk/>
            <pc:sldMk cId="3681134102" sldId="347"/>
            <ac:spMk id="16" creationId="{708AD21C-158E-BEC7-7A41-D6889DCC9F06}"/>
          </ac:spMkLst>
        </pc:spChg>
        <pc:spChg chg="add del mod">
          <ac:chgData name="효은 채" userId="13977f978fabfcad" providerId="LiveId" clId="{C4629073-14B7-45A0-9F2F-D4F56D8B1BB3}" dt="2025-02-17T14:47:27.025" v="2353" actId="478"/>
          <ac:spMkLst>
            <pc:docMk/>
            <pc:sldMk cId="3681134102" sldId="347"/>
            <ac:spMk id="17" creationId="{69203497-168A-3A7D-26F3-E74D1A47E086}"/>
          </ac:spMkLst>
        </pc:spChg>
        <pc:graphicFrameChg chg="add mod modGraphic">
          <ac:chgData name="효은 채" userId="13977f978fabfcad" providerId="LiveId" clId="{C4629073-14B7-45A0-9F2F-D4F56D8B1BB3}" dt="2025-02-17T14:46:12.212" v="2345" actId="14734"/>
          <ac:graphicFrameMkLst>
            <pc:docMk/>
            <pc:sldMk cId="3681134102" sldId="347"/>
            <ac:graphicFrameMk id="4" creationId="{B15FCBC8-C699-C062-20FD-F85B6CF95BD0}"/>
          </ac:graphicFrameMkLst>
        </pc:graphicFrameChg>
        <pc:picChg chg="del">
          <ac:chgData name="효은 채" userId="13977f978fabfcad" providerId="LiveId" clId="{C4629073-14B7-45A0-9F2F-D4F56D8B1BB3}" dt="2025-02-17T12:08:20.191" v="10" actId="478"/>
          <ac:picMkLst>
            <pc:docMk/>
            <pc:sldMk cId="3681134102" sldId="347"/>
            <ac:picMk id="8" creationId="{DA88EAFB-177A-B704-903F-AE63EF28ECCF}"/>
          </ac:picMkLst>
        </pc:picChg>
        <pc:picChg chg="del">
          <ac:chgData name="효은 채" userId="13977f978fabfcad" providerId="LiveId" clId="{C4629073-14B7-45A0-9F2F-D4F56D8B1BB3}" dt="2025-02-17T12:08:20.913" v="11" actId="478"/>
          <ac:picMkLst>
            <pc:docMk/>
            <pc:sldMk cId="3681134102" sldId="347"/>
            <ac:picMk id="10" creationId="{8711EF21-6E5C-9974-7F43-655BDCB16878}"/>
          </ac:picMkLst>
        </pc:picChg>
        <pc:cxnChg chg="add mod">
          <ac:chgData name="효은 채" userId="13977f978fabfcad" providerId="LiveId" clId="{C4629073-14B7-45A0-9F2F-D4F56D8B1BB3}" dt="2025-02-17T13:09:51.551" v="741" actId="1076"/>
          <ac:cxnSpMkLst>
            <pc:docMk/>
            <pc:sldMk cId="3681134102" sldId="347"/>
            <ac:cxnSpMk id="5" creationId="{98DCB937-2A46-C30C-AA82-F1D4376E2ACB}"/>
          </ac:cxnSpMkLst>
        </pc:cxnChg>
        <pc:cxnChg chg="add mod">
          <ac:chgData name="효은 채" userId="13977f978fabfcad" providerId="LiveId" clId="{C4629073-14B7-45A0-9F2F-D4F56D8B1BB3}" dt="2025-02-17T13:09:58.402" v="743" actId="1076"/>
          <ac:cxnSpMkLst>
            <pc:docMk/>
            <pc:sldMk cId="3681134102" sldId="347"/>
            <ac:cxnSpMk id="6" creationId="{381BD803-5FF7-850D-64C2-F69EEF2D9538}"/>
          </ac:cxnSpMkLst>
        </pc:cxnChg>
      </pc:sldChg>
      <pc:sldChg chg="modSp mod">
        <pc:chgData name="효은 채" userId="13977f978fabfcad" providerId="LiveId" clId="{C4629073-14B7-45A0-9F2F-D4F56D8B1BB3}" dt="2025-02-17T14:28:14.930" v="2250" actId="1035"/>
        <pc:sldMkLst>
          <pc:docMk/>
          <pc:sldMk cId="2051958183" sldId="351"/>
        </pc:sldMkLst>
        <pc:spChg chg="mod">
          <ac:chgData name="효은 채" userId="13977f978fabfcad" providerId="LiveId" clId="{C4629073-14B7-45A0-9F2F-D4F56D8B1BB3}" dt="2025-02-17T14:28:07.920" v="2244" actId="1076"/>
          <ac:spMkLst>
            <pc:docMk/>
            <pc:sldMk cId="2051958183" sldId="351"/>
            <ac:spMk id="10" creationId="{E0C99863-A4BB-DBBB-D5F1-243FBCCFC536}"/>
          </ac:spMkLst>
        </pc:spChg>
        <pc:cxnChg chg="mod">
          <ac:chgData name="효은 채" userId="13977f978fabfcad" providerId="LiveId" clId="{C4629073-14B7-45A0-9F2F-D4F56D8B1BB3}" dt="2025-02-17T14:28:11.451" v="2247" actId="1036"/>
          <ac:cxnSpMkLst>
            <pc:docMk/>
            <pc:sldMk cId="2051958183" sldId="351"/>
            <ac:cxnSpMk id="6" creationId="{0846AD36-B87A-AE97-C82E-5B8BC6F0C3BB}"/>
          </ac:cxnSpMkLst>
        </pc:cxnChg>
        <pc:cxnChg chg="mod">
          <ac:chgData name="효은 채" userId="13977f978fabfcad" providerId="LiveId" clId="{C4629073-14B7-45A0-9F2F-D4F56D8B1BB3}" dt="2025-02-17T14:28:14.930" v="2250" actId="1035"/>
          <ac:cxnSpMkLst>
            <pc:docMk/>
            <pc:sldMk cId="2051958183" sldId="351"/>
            <ac:cxnSpMk id="7" creationId="{4E16B186-B5C4-DE48-C424-4FF4D67CE080}"/>
          </ac:cxnSpMkLst>
        </pc:cxnChg>
      </pc:sldChg>
      <pc:sldChg chg="addSp delSp modSp mod">
        <pc:chgData name="효은 채" userId="13977f978fabfcad" providerId="LiveId" clId="{C4629073-14B7-45A0-9F2F-D4F56D8B1BB3}" dt="2025-02-17T15:10:57.189" v="2726" actId="1076"/>
        <pc:sldMkLst>
          <pc:docMk/>
          <pc:sldMk cId="274166321" sldId="353"/>
        </pc:sldMkLst>
        <pc:spChg chg="mod">
          <ac:chgData name="효은 채" userId="13977f978fabfcad" providerId="LiveId" clId="{C4629073-14B7-45A0-9F2F-D4F56D8B1BB3}" dt="2025-02-17T15:10:21.545" v="2716" actId="164"/>
          <ac:spMkLst>
            <pc:docMk/>
            <pc:sldMk cId="274166321" sldId="353"/>
            <ac:spMk id="7" creationId="{3F33EF22-6A83-3792-CC5C-765B2C51F800}"/>
          </ac:spMkLst>
        </pc:spChg>
        <pc:spChg chg="mod">
          <ac:chgData name="효은 채" userId="13977f978fabfcad" providerId="LiveId" clId="{C4629073-14B7-45A0-9F2F-D4F56D8B1BB3}" dt="2025-02-17T15:10:21.545" v="2716" actId="164"/>
          <ac:spMkLst>
            <pc:docMk/>
            <pc:sldMk cId="274166321" sldId="353"/>
            <ac:spMk id="8" creationId="{90BC0AFE-1238-28DB-A8BF-301401F2B672}"/>
          </ac:spMkLst>
        </pc:spChg>
        <pc:spChg chg="mod">
          <ac:chgData name="효은 채" userId="13977f978fabfcad" providerId="LiveId" clId="{C4629073-14B7-45A0-9F2F-D4F56D8B1BB3}" dt="2025-02-17T15:10:21.545" v="2716" actId="164"/>
          <ac:spMkLst>
            <pc:docMk/>
            <pc:sldMk cId="274166321" sldId="353"/>
            <ac:spMk id="9" creationId="{735B41EE-932A-AC81-1461-8F78E9B48EC8}"/>
          </ac:spMkLst>
        </pc:spChg>
        <pc:spChg chg="mod">
          <ac:chgData name="효은 채" userId="13977f978fabfcad" providerId="LiveId" clId="{C4629073-14B7-45A0-9F2F-D4F56D8B1BB3}" dt="2025-02-17T15:10:57.189" v="2726" actId="1076"/>
          <ac:spMkLst>
            <pc:docMk/>
            <pc:sldMk cId="274166321" sldId="353"/>
            <ac:spMk id="10" creationId="{428B1D67-614A-CA38-F2F3-4B7FD290C41A}"/>
          </ac:spMkLst>
        </pc:spChg>
        <pc:spChg chg="mod">
          <ac:chgData name="효은 채" userId="13977f978fabfcad" providerId="LiveId" clId="{C4629073-14B7-45A0-9F2F-D4F56D8B1BB3}" dt="2025-02-17T15:10:57.189" v="2726" actId="1076"/>
          <ac:spMkLst>
            <pc:docMk/>
            <pc:sldMk cId="274166321" sldId="353"/>
            <ac:spMk id="11" creationId="{5E7C5C30-A2EA-D4B4-1D86-BABA93B074BA}"/>
          </ac:spMkLst>
        </pc:spChg>
        <pc:spChg chg="mod">
          <ac:chgData name="효은 채" userId="13977f978fabfcad" providerId="LiveId" clId="{C4629073-14B7-45A0-9F2F-D4F56D8B1BB3}" dt="2025-02-17T15:10:57.189" v="2726" actId="1076"/>
          <ac:spMkLst>
            <pc:docMk/>
            <pc:sldMk cId="274166321" sldId="353"/>
            <ac:spMk id="19" creationId="{3F33EF22-6A83-3792-CC5C-765B2C51F800}"/>
          </ac:spMkLst>
        </pc:spChg>
        <pc:spChg chg="mod">
          <ac:chgData name="효은 채" userId="13977f978fabfcad" providerId="LiveId" clId="{C4629073-14B7-45A0-9F2F-D4F56D8B1BB3}" dt="2025-02-17T15:10:57.189" v="2726" actId="1076"/>
          <ac:spMkLst>
            <pc:docMk/>
            <pc:sldMk cId="274166321" sldId="353"/>
            <ac:spMk id="21" creationId="{90BC0AFE-1238-28DB-A8BF-301401F2B672}"/>
          </ac:spMkLst>
        </pc:spChg>
        <pc:spChg chg="mod">
          <ac:chgData name="효은 채" userId="13977f978fabfcad" providerId="LiveId" clId="{C4629073-14B7-45A0-9F2F-D4F56D8B1BB3}" dt="2025-02-17T15:10:57.189" v="2726" actId="1076"/>
          <ac:spMkLst>
            <pc:docMk/>
            <pc:sldMk cId="274166321" sldId="353"/>
            <ac:spMk id="23" creationId="{735B41EE-932A-AC81-1461-8F78E9B48EC8}"/>
          </ac:spMkLst>
        </pc:spChg>
        <pc:grpChg chg="add mod">
          <ac:chgData name="효은 채" userId="13977f978fabfcad" providerId="LiveId" clId="{C4629073-14B7-45A0-9F2F-D4F56D8B1BB3}" dt="2025-02-17T15:10:21.545" v="2716" actId="164"/>
          <ac:grpSpMkLst>
            <pc:docMk/>
            <pc:sldMk cId="274166321" sldId="353"/>
            <ac:grpSpMk id="17" creationId="{336360A5-A589-594F-23FF-8A07753F10D5}"/>
          </ac:grpSpMkLst>
        </pc:grpChg>
        <pc:grpChg chg="mod">
          <ac:chgData name="효은 채" userId="13977f978fabfcad" providerId="LiveId" clId="{C4629073-14B7-45A0-9F2F-D4F56D8B1BB3}" dt="2025-02-17T15:10:57.189" v="2726" actId="1076"/>
          <ac:grpSpMkLst>
            <pc:docMk/>
            <pc:sldMk cId="274166321" sldId="353"/>
            <ac:grpSpMk id="25" creationId="{336360A5-A589-594F-23FF-8A07753F10D5}"/>
          </ac:grpSpMkLst>
        </pc:grpChg>
        <pc:picChg chg="mod">
          <ac:chgData name="효은 채" userId="13977f978fabfcad" providerId="LiveId" clId="{C4629073-14B7-45A0-9F2F-D4F56D8B1BB3}" dt="2025-02-17T15:10:21.545" v="2716" actId="164"/>
          <ac:picMkLst>
            <pc:docMk/>
            <pc:sldMk cId="274166321" sldId="353"/>
            <ac:picMk id="6" creationId="{F44AFEAC-EDE4-4471-878E-D3FD0F39C4A9}"/>
          </ac:picMkLst>
        </pc:picChg>
        <pc:picChg chg="mod">
          <ac:chgData name="효은 채" userId="13977f978fabfcad" providerId="LiveId" clId="{C4629073-14B7-45A0-9F2F-D4F56D8B1BB3}" dt="2025-02-17T15:10:57.189" v="2726" actId="1076"/>
          <ac:picMkLst>
            <pc:docMk/>
            <pc:sldMk cId="274166321" sldId="353"/>
            <ac:picMk id="29" creationId="{F44AFEAC-EDE4-4471-878E-D3FD0F39C4A9}"/>
          </ac:picMkLst>
        </pc:picChg>
        <pc:inkChg chg="add mod">
          <ac:chgData name="효은 채" userId="13977f978fabfcad" providerId="LiveId" clId="{C4629073-14B7-45A0-9F2F-D4F56D8B1BB3}" dt="2025-02-17T15:10:21.545" v="2716" actId="164"/>
          <ac:inkMkLst>
            <pc:docMk/>
            <pc:sldMk cId="274166321" sldId="353"/>
            <ac:inkMk id="4" creationId="{3CB1373F-214D-9049-4511-8D54A85229F9}"/>
          </ac:inkMkLst>
        </pc:inkChg>
        <pc:inkChg chg="add">
          <ac:chgData name="효은 채" userId="13977f978fabfcad" providerId="LiveId" clId="{C4629073-14B7-45A0-9F2F-D4F56D8B1BB3}" dt="2025-02-17T15:07:17.377" v="2701" actId="9405"/>
          <ac:inkMkLst>
            <pc:docMk/>
            <pc:sldMk cId="274166321" sldId="353"/>
            <ac:inkMk id="5" creationId="{969872C1-0ED1-69C8-D5ED-54F725EED91E}"/>
          </ac:inkMkLst>
        </pc:inkChg>
        <pc:inkChg chg="add del">
          <ac:chgData name="효은 채" userId="13977f978fabfcad" providerId="LiveId" clId="{C4629073-14B7-45A0-9F2F-D4F56D8B1BB3}" dt="2025-02-17T15:07:22.680" v="2705" actId="9405"/>
          <ac:inkMkLst>
            <pc:docMk/>
            <pc:sldMk cId="274166321" sldId="353"/>
            <ac:inkMk id="10" creationId="{1B534562-F129-94D9-A54D-2E97523203CC}"/>
          </ac:inkMkLst>
        </pc:inkChg>
        <pc:inkChg chg="add del">
          <ac:chgData name="효은 채" userId="13977f978fabfcad" providerId="LiveId" clId="{C4629073-14B7-45A0-9F2F-D4F56D8B1BB3}" dt="2025-02-17T15:07:22.310" v="2704" actId="9405"/>
          <ac:inkMkLst>
            <pc:docMk/>
            <pc:sldMk cId="274166321" sldId="353"/>
            <ac:inkMk id="11" creationId="{CE56D83D-868E-E369-8723-334CB1B0AE9B}"/>
          </ac:inkMkLst>
        </pc:inkChg>
        <pc:inkChg chg="add del">
          <ac:chgData name="효은 채" userId="13977f978fabfcad" providerId="LiveId" clId="{C4629073-14B7-45A0-9F2F-D4F56D8B1BB3}" dt="2025-02-17T15:07:25.015" v="2707" actId="9405"/>
          <ac:inkMkLst>
            <pc:docMk/>
            <pc:sldMk cId="274166321" sldId="353"/>
            <ac:inkMk id="12" creationId="{5A568DB3-24CA-2497-FA7A-E221F936510C}"/>
          </ac:inkMkLst>
        </pc:inkChg>
        <pc:inkChg chg="add del">
          <ac:chgData name="효은 채" userId="13977f978fabfcad" providerId="LiveId" clId="{C4629073-14B7-45A0-9F2F-D4F56D8B1BB3}" dt="2025-02-17T15:09:39.060" v="2715" actId="9405"/>
          <ac:inkMkLst>
            <pc:docMk/>
            <pc:sldMk cId="274166321" sldId="353"/>
            <ac:inkMk id="12" creationId="{7FD2E7AE-5282-0676-4F8C-D2EBA2E959E4}"/>
          </ac:inkMkLst>
        </pc:inkChg>
        <pc:inkChg chg="add mod">
          <ac:chgData name="효은 채" userId="13977f978fabfcad" providerId="LiveId" clId="{C4629073-14B7-45A0-9F2F-D4F56D8B1BB3}" dt="2025-02-17T15:10:21.545" v="2716" actId="164"/>
          <ac:inkMkLst>
            <pc:docMk/>
            <pc:sldMk cId="274166321" sldId="353"/>
            <ac:inkMk id="14" creationId="{E34CCE78-EA1D-97D9-848C-BD7E8D0376C0}"/>
          </ac:inkMkLst>
        </pc:inkChg>
        <pc:inkChg chg="add">
          <ac:chgData name="효은 채" userId="13977f978fabfcad" providerId="LiveId" clId="{C4629073-14B7-45A0-9F2F-D4F56D8B1BB3}" dt="2025-02-17T15:07:28.142" v="2709" actId="9405"/>
          <ac:inkMkLst>
            <pc:docMk/>
            <pc:sldMk cId="274166321" sldId="353"/>
            <ac:inkMk id="15" creationId="{489036BC-7AD1-C853-46FF-6BBABF73A6E2}"/>
          </ac:inkMkLst>
        </pc:inkChg>
        <pc:inkChg chg="add">
          <ac:chgData name="효은 채" userId="13977f978fabfcad" providerId="LiveId" clId="{C4629073-14B7-45A0-9F2F-D4F56D8B1BB3}" dt="2025-02-17T15:07:35.770" v="2710" actId="9405"/>
          <ac:inkMkLst>
            <pc:docMk/>
            <pc:sldMk cId="274166321" sldId="353"/>
            <ac:inkMk id="16" creationId="{53D67D06-F868-FC1A-B1DA-4E97B680FACE}"/>
          </ac:inkMkLst>
        </pc:inkChg>
        <pc:inkChg chg="add del">
          <ac:chgData name="효은 채" userId="13977f978fabfcad" providerId="LiveId" clId="{C4629073-14B7-45A0-9F2F-D4F56D8B1BB3}" dt="2025-02-17T15:07:38.248" v="2712" actId="9405"/>
          <ac:inkMkLst>
            <pc:docMk/>
            <pc:sldMk cId="274166321" sldId="353"/>
            <ac:inkMk id="17" creationId="{7D661772-949F-DE69-6801-D814A178F789}"/>
          </ac:inkMkLst>
        </pc:inkChg>
        <pc:inkChg chg="add mod">
          <ac:chgData name="효은 채" userId="13977f978fabfcad" providerId="LiveId" clId="{C4629073-14B7-45A0-9F2F-D4F56D8B1BB3}" dt="2025-02-17T15:10:21.545" v="2716" actId="164"/>
          <ac:inkMkLst>
            <pc:docMk/>
            <pc:sldMk cId="274166321" sldId="353"/>
            <ac:inkMk id="18" creationId="{C665CBBE-33FA-ABCA-8A6D-B4471178E62E}"/>
          </ac:inkMkLst>
        </pc:inkChg>
        <pc:inkChg chg="mod">
          <ac:chgData name="효은 채" userId="13977f978fabfcad" providerId="LiveId" clId="{C4629073-14B7-45A0-9F2F-D4F56D8B1BB3}" dt="2025-02-17T15:10:57.189" v="2726" actId="1076"/>
          <ac:inkMkLst>
            <pc:docMk/>
            <pc:sldMk cId="274166321" sldId="353"/>
            <ac:inkMk id="20" creationId="{E34CCE78-EA1D-97D9-848C-BD7E8D0376C0}"/>
          </ac:inkMkLst>
        </pc:inkChg>
        <pc:inkChg chg="mod">
          <ac:chgData name="효은 채" userId="13977f978fabfcad" providerId="LiveId" clId="{C4629073-14B7-45A0-9F2F-D4F56D8B1BB3}" dt="2025-02-17T15:10:57.189" v="2726" actId="1076"/>
          <ac:inkMkLst>
            <pc:docMk/>
            <pc:sldMk cId="274166321" sldId="353"/>
            <ac:inkMk id="26" creationId="{3CB1373F-214D-9049-4511-8D54A85229F9}"/>
          </ac:inkMkLst>
        </pc:inkChg>
        <pc:inkChg chg="mod">
          <ac:chgData name="효은 채" userId="13977f978fabfcad" providerId="LiveId" clId="{C4629073-14B7-45A0-9F2F-D4F56D8B1BB3}" dt="2025-02-17T15:10:57.189" v="2726" actId="1076"/>
          <ac:inkMkLst>
            <pc:docMk/>
            <pc:sldMk cId="274166321" sldId="353"/>
            <ac:inkMk id="27" creationId="{C665CBBE-33FA-ABCA-8A6D-B4471178E62E}"/>
          </ac:inkMkLst>
        </pc:inkChg>
      </pc:sldChg>
      <pc:sldChg chg="del">
        <pc:chgData name="효은 채" userId="13977f978fabfcad" providerId="LiveId" clId="{C4629073-14B7-45A0-9F2F-D4F56D8B1BB3}" dt="2025-02-17T13:28:59.150" v="1157" actId="47"/>
        <pc:sldMkLst>
          <pc:docMk/>
          <pc:sldMk cId="3147916868" sldId="365"/>
        </pc:sldMkLst>
      </pc:sldChg>
      <pc:sldChg chg="del">
        <pc:chgData name="효은 채" userId="13977f978fabfcad" providerId="LiveId" clId="{C4629073-14B7-45A0-9F2F-D4F56D8B1BB3}" dt="2025-02-17T14:18:18.279" v="2130" actId="47"/>
        <pc:sldMkLst>
          <pc:docMk/>
          <pc:sldMk cId="3922911233" sldId="370"/>
        </pc:sldMkLst>
      </pc:sldChg>
      <pc:sldChg chg="del">
        <pc:chgData name="효은 채" userId="13977f978fabfcad" providerId="LiveId" clId="{C4629073-14B7-45A0-9F2F-D4F56D8B1BB3}" dt="2025-02-17T14:18:20.251" v="2131" actId="47"/>
        <pc:sldMkLst>
          <pc:docMk/>
          <pc:sldMk cId="515802166" sldId="372"/>
        </pc:sldMkLst>
      </pc:sldChg>
      <pc:sldChg chg="del">
        <pc:chgData name="효은 채" userId="13977f978fabfcad" providerId="LiveId" clId="{C4629073-14B7-45A0-9F2F-D4F56D8B1BB3}" dt="2025-02-17T14:18:21.116" v="2132" actId="47"/>
        <pc:sldMkLst>
          <pc:docMk/>
          <pc:sldMk cId="3718750369" sldId="373"/>
        </pc:sldMkLst>
      </pc:sldChg>
      <pc:sldChg chg="del">
        <pc:chgData name="효은 채" userId="13977f978fabfcad" providerId="LiveId" clId="{C4629073-14B7-45A0-9F2F-D4F56D8B1BB3}" dt="2025-02-17T14:25:02.764" v="2225" actId="47"/>
        <pc:sldMkLst>
          <pc:docMk/>
          <pc:sldMk cId="44289729" sldId="382"/>
        </pc:sldMkLst>
      </pc:sldChg>
      <pc:sldChg chg="modSp mod">
        <pc:chgData name="효은 채" userId="13977f978fabfcad" providerId="LiveId" clId="{C4629073-14B7-45A0-9F2F-D4F56D8B1BB3}" dt="2025-02-17T12:30:49.793" v="438" actId="1076"/>
        <pc:sldMkLst>
          <pc:docMk/>
          <pc:sldMk cId="1993656352" sldId="384"/>
        </pc:sldMkLst>
        <pc:spChg chg="mod">
          <ac:chgData name="효은 채" userId="13977f978fabfcad" providerId="LiveId" clId="{C4629073-14B7-45A0-9F2F-D4F56D8B1BB3}" dt="2025-02-17T12:30:49.793" v="438" actId="1076"/>
          <ac:spMkLst>
            <pc:docMk/>
            <pc:sldMk cId="1993656352" sldId="384"/>
            <ac:spMk id="4" creationId="{855A46AB-F169-A5A9-7290-E71A7BBCA3D5}"/>
          </ac:spMkLst>
        </pc:spChg>
      </pc:sldChg>
      <pc:sldChg chg="addSp delSp modSp add mod ord">
        <pc:chgData name="효은 채" userId="13977f978fabfcad" providerId="LiveId" clId="{C4629073-14B7-45A0-9F2F-D4F56D8B1BB3}" dt="2025-02-17T12:47:36.593" v="568" actId="478"/>
        <pc:sldMkLst>
          <pc:docMk/>
          <pc:sldMk cId="3018208383" sldId="397"/>
        </pc:sldMkLst>
        <pc:spChg chg="add del mod">
          <ac:chgData name="효은 채" userId="13977f978fabfcad" providerId="LiveId" clId="{C4629073-14B7-45A0-9F2F-D4F56D8B1BB3}" dt="2025-02-17T12:47:34.297" v="567" actId="478"/>
          <ac:spMkLst>
            <pc:docMk/>
            <pc:sldMk cId="3018208383" sldId="397"/>
            <ac:spMk id="4" creationId="{4715C858-4902-F787-9C2F-786CCF81E71C}"/>
          </ac:spMkLst>
        </pc:spChg>
        <pc:spChg chg="del">
          <ac:chgData name="효은 채" userId="13977f978fabfcad" providerId="LiveId" clId="{C4629073-14B7-45A0-9F2F-D4F56D8B1BB3}" dt="2025-02-17T12:45:10.633" v="525" actId="478"/>
          <ac:spMkLst>
            <pc:docMk/>
            <pc:sldMk cId="3018208383" sldId="397"/>
            <ac:spMk id="5" creationId="{53F08653-0B23-A859-17C5-CCC39A92A464}"/>
          </ac:spMkLst>
        </pc:spChg>
        <pc:spChg chg="add del mod">
          <ac:chgData name="효은 채" userId="13977f978fabfcad" providerId="LiveId" clId="{C4629073-14B7-45A0-9F2F-D4F56D8B1BB3}" dt="2025-02-17T12:45:39.311" v="532" actId="478"/>
          <ac:spMkLst>
            <pc:docMk/>
            <pc:sldMk cId="3018208383" sldId="397"/>
            <ac:spMk id="6" creationId="{D5303142-B1CF-3BE8-4F0A-96B95C9F988E}"/>
          </ac:spMkLst>
        </pc:spChg>
        <pc:spChg chg="add del mod">
          <ac:chgData name="효은 채" userId="13977f978fabfcad" providerId="LiveId" clId="{C4629073-14B7-45A0-9F2F-D4F56D8B1BB3}" dt="2025-02-17T12:47:36.593" v="568" actId="478"/>
          <ac:spMkLst>
            <pc:docMk/>
            <pc:sldMk cId="3018208383" sldId="397"/>
            <ac:spMk id="7" creationId="{91CD63CD-3C38-D87C-E3FB-6BFB1AD5A265}"/>
          </ac:spMkLst>
        </pc:spChg>
        <pc:graphicFrameChg chg="modGraphic">
          <ac:chgData name="효은 채" userId="13977f978fabfcad" providerId="LiveId" clId="{C4629073-14B7-45A0-9F2F-D4F56D8B1BB3}" dt="2025-02-17T12:45:14.157" v="527" actId="14734"/>
          <ac:graphicFrameMkLst>
            <pc:docMk/>
            <pc:sldMk cId="3018208383" sldId="397"/>
            <ac:graphicFrameMk id="2" creationId="{104F9E44-51D8-2A60-6FA7-D6C80160CD66}"/>
          </ac:graphicFrameMkLst>
        </pc:graphicFrameChg>
      </pc:sldChg>
      <pc:sldChg chg="del">
        <pc:chgData name="효은 채" userId="13977f978fabfcad" providerId="LiveId" clId="{C4629073-14B7-45A0-9F2F-D4F56D8B1BB3}" dt="2025-02-17T12:51:41.418" v="605" actId="47"/>
        <pc:sldMkLst>
          <pc:docMk/>
          <pc:sldMk cId="3018208383" sldId="398"/>
        </pc:sldMkLst>
      </pc:sldChg>
      <pc:sldChg chg="modSp mod">
        <pc:chgData name="효은 채" userId="13977f978fabfcad" providerId="LiveId" clId="{C4629073-14B7-45A0-9F2F-D4F56D8B1BB3}" dt="2025-02-17T14:28:30.732" v="2251" actId="2710"/>
        <pc:sldMkLst>
          <pc:docMk/>
          <pc:sldMk cId="1605769333" sldId="400"/>
        </pc:sldMkLst>
        <pc:spChg chg="mod">
          <ac:chgData name="효은 채" userId="13977f978fabfcad" providerId="LiveId" clId="{C4629073-14B7-45A0-9F2F-D4F56D8B1BB3}" dt="2025-02-17T14:28:30.732" v="2251" actId="2710"/>
          <ac:spMkLst>
            <pc:docMk/>
            <pc:sldMk cId="1605769333" sldId="400"/>
            <ac:spMk id="10" creationId="{D036F83F-65F5-A0AE-45B8-716E2A31BB9B}"/>
          </ac:spMkLst>
        </pc:spChg>
      </pc:sldChg>
      <pc:sldChg chg="addSp delSp modSp add mod">
        <pc:chgData name="효은 채" userId="13977f978fabfcad" providerId="LiveId" clId="{C4629073-14B7-45A0-9F2F-D4F56D8B1BB3}" dt="2025-02-17T13:13:02.123" v="780" actId="1076"/>
        <pc:sldMkLst>
          <pc:docMk/>
          <pc:sldMk cId="2414893749" sldId="402"/>
        </pc:sldMkLst>
        <pc:spChg chg="del">
          <ac:chgData name="효은 채" userId="13977f978fabfcad" providerId="LiveId" clId="{C4629073-14B7-45A0-9F2F-D4F56D8B1BB3}" dt="2025-02-17T13:11:40.322" v="753" actId="478"/>
          <ac:spMkLst>
            <pc:docMk/>
            <pc:sldMk cId="2414893749" sldId="402"/>
            <ac:spMk id="7" creationId="{039FAEEC-1EDA-87C7-837E-2CADB5EA2897}"/>
          </ac:spMkLst>
        </pc:spChg>
        <pc:spChg chg="add del">
          <ac:chgData name="효은 채" userId="13977f978fabfcad" providerId="LiveId" clId="{C4629073-14B7-45A0-9F2F-D4F56D8B1BB3}" dt="2025-02-17T13:12:03.158" v="756" actId="478"/>
          <ac:spMkLst>
            <pc:docMk/>
            <pc:sldMk cId="2414893749" sldId="402"/>
            <ac:spMk id="8" creationId="{EF26F1CC-777A-5250-CE25-073AB9DCD218}"/>
          </ac:spMkLst>
        </pc:spChg>
        <pc:graphicFrameChg chg="del">
          <ac:chgData name="효은 채" userId="13977f978fabfcad" providerId="LiveId" clId="{C4629073-14B7-45A0-9F2F-D4F56D8B1BB3}" dt="2025-02-17T13:11:37.401" v="750" actId="478"/>
          <ac:graphicFrameMkLst>
            <pc:docMk/>
            <pc:sldMk cId="2414893749" sldId="402"/>
            <ac:graphicFrameMk id="4" creationId="{6E733970-0E5F-7E0B-9162-74C7D5CFE9AD}"/>
          </ac:graphicFrameMkLst>
        </pc:graphicFrameChg>
        <pc:picChg chg="add mod modCrop">
          <ac:chgData name="효은 채" userId="13977f978fabfcad" providerId="LiveId" clId="{C4629073-14B7-45A0-9F2F-D4F56D8B1BB3}" dt="2025-02-17T13:13:02.123" v="780" actId="1076"/>
          <ac:picMkLst>
            <pc:docMk/>
            <pc:sldMk cId="2414893749" sldId="402"/>
            <ac:picMk id="10" creationId="{C4B5E8EF-4E44-616B-B56D-44BB5F1ACEFC}"/>
          </ac:picMkLst>
        </pc:picChg>
        <pc:picChg chg="add mod modCrop">
          <ac:chgData name="효은 채" userId="13977f978fabfcad" providerId="LiveId" clId="{C4629073-14B7-45A0-9F2F-D4F56D8B1BB3}" dt="2025-02-17T13:12:58.937" v="779" actId="1076"/>
          <ac:picMkLst>
            <pc:docMk/>
            <pc:sldMk cId="2414893749" sldId="402"/>
            <ac:picMk id="12" creationId="{ED3FB844-B706-EBE5-EBEC-A9D909A12463}"/>
          </ac:picMkLst>
        </pc:picChg>
        <pc:cxnChg chg="del">
          <ac:chgData name="효은 채" userId="13977f978fabfcad" providerId="LiveId" clId="{C4629073-14B7-45A0-9F2F-D4F56D8B1BB3}" dt="2025-02-17T13:11:40.004" v="752" actId="478"/>
          <ac:cxnSpMkLst>
            <pc:docMk/>
            <pc:sldMk cId="2414893749" sldId="402"/>
            <ac:cxnSpMk id="5" creationId="{B8C99695-1F9B-DB2B-912E-C629F494D5E2}"/>
          </ac:cxnSpMkLst>
        </pc:cxnChg>
        <pc:cxnChg chg="del">
          <ac:chgData name="효은 채" userId="13977f978fabfcad" providerId="LiveId" clId="{C4629073-14B7-45A0-9F2F-D4F56D8B1BB3}" dt="2025-02-17T13:11:39.135" v="751" actId="478"/>
          <ac:cxnSpMkLst>
            <pc:docMk/>
            <pc:sldMk cId="2414893749" sldId="402"/>
            <ac:cxnSpMk id="6" creationId="{C6D26123-6B3C-6E44-B910-863283DDC0CD}"/>
          </ac:cxnSpMkLst>
        </pc:cxnChg>
      </pc:sldChg>
      <pc:sldChg chg="addSp delSp modSp mod">
        <pc:chgData name="효은 채" userId="13977f978fabfcad" providerId="LiveId" clId="{C4629073-14B7-45A0-9F2F-D4F56D8B1BB3}" dt="2025-02-17T14:52:11.026" v="2545" actId="20577"/>
        <pc:sldMkLst>
          <pc:docMk/>
          <pc:sldMk cId="2414893749" sldId="405"/>
        </pc:sldMkLst>
        <pc:spChg chg="mod">
          <ac:chgData name="효은 채" userId="13977f978fabfcad" providerId="LiveId" clId="{C4629073-14B7-45A0-9F2F-D4F56D8B1BB3}" dt="2025-02-17T14:17:34.630" v="2121" actId="20577"/>
          <ac:spMkLst>
            <pc:docMk/>
            <pc:sldMk cId="2414893749" sldId="405"/>
            <ac:spMk id="2" creationId="{530B7D64-9C75-9B28-92E4-420414CB0804}"/>
          </ac:spMkLst>
        </pc:spChg>
        <pc:spChg chg="add del mod">
          <ac:chgData name="효은 채" userId="13977f978fabfcad" providerId="LiveId" clId="{C4629073-14B7-45A0-9F2F-D4F56D8B1BB3}" dt="2025-02-17T13:14:35.830" v="804" actId="478"/>
          <ac:spMkLst>
            <pc:docMk/>
            <pc:sldMk cId="2414893749" sldId="405"/>
            <ac:spMk id="22" creationId="{394E3F4A-A5F1-C49A-C1C4-CF00C5964DBE}"/>
          </ac:spMkLst>
        </pc:spChg>
        <pc:spChg chg="add mod">
          <ac:chgData name="효은 채" userId="13977f978fabfcad" providerId="LiveId" clId="{C4629073-14B7-45A0-9F2F-D4F56D8B1BB3}" dt="2025-02-17T14:52:11.026" v="2545" actId="20577"/>
          <ac:spMkLst>
            <pc:docMk/>
            <pc:sldMk cId="2414893749" sldId="405"/>
            <ac:spMk id="23" creationId="{AB4E90D3-D34F-A320-B0AF-07B08951AAAF}"/>
          </ac:spMkLst>
        </pc:spChg>
        <pc:spChg chg="add del mod">
          <ac:chgData name="효은 채" userId="13977f978fabfcad" providerId="LiveId" clId="{C4629073-14B7-45A0-9F2F-D4F56D8B1BB3}" dt="2025-02-17T13:18:36.808" v="856" actId="478"/>
          <ac:spMkLst>
            <pc:docMk/>
            <pc:sldMk cId="2414893749" sldId="405"/>
            <ac:spMk id="24" creationId="{ED4D0961-FAEF-014A-9216-9161F913D3F0}"/>
          </ac:spMkLst>
        </pc:spChg>
        <pc:spChg chg="add mod">
          <ac:chgData name="효은 채" userId="13977f978fabfcad" providerId="LiveId" clId="{C4629073-14B7-45A0-9F2F-D4F56D8B1BB3}" dt="2025-02-17T14:48:13.855" v="2378" actId="1076"/>
          <ac:spMkLst>
            <pc:docMk/>
            <pc:sldMk cId="2414893749" sldId="405"/>
            <ac:spMk id="31" creationId="{0D54452B-728B-34F6-4B71-AC2575DB5597}"/>
          </ac:spMkLst>
        </pc:spChg>
        <pc:spChg chg="add del mod">
          <ac:chgData name="효은 채" userId="13977f978fabfcad" providerId="LiveId" clId="{C4629073-14B7-45A0-9F2F-D4F56D8B1BB3}" dt="2025-02-17T13:23:59.627" v="983" actId="478"/>
          <ac:spMkLst>
            <pc:docMk/>
            <pc:sldMk cId="2414893749" sldId="405"/>
            <ac:spMk id="32" creationId="{EE521FD5-75D6-4637-08DE-6FA4D26A6D7E}"/>
          </ac:spMkLst>
        </pc:spChg>
        <pc:picChg chg="mod">
          <ac:chgData name="효은 채" userId="13977f978fabfcad" providerId="LiveId" clId="{C4629073-14B7-45A0-9F2F-D4F56D8B1BB3}" dt="2025-02-17T13:19:51.629" v="948" actId="1076"/>
          <ac:picMkLst>
            <pc:docMk/>
            <pc:sldMk cId="2414893749" sldId="405"/>
            <ac:picMk id="12" creationId="{ED3FB844-B706-EBE5-EBEC-A9D909A12463}"/>
          </ac:picMkLst>
        </pc:picChg>
        <pc:cxnChg chg="add del mod">
          <ac:chgData name="효은 채" userId="13977f978fabfcad" providerId="LiveId" clId="{C4629073-14B7-45A0-9F2F-D4F56D8B1BB3}" dt="2025-02-17T13:13:24.278" v="783" actId="478"/>
          <ac:cxnSpMkLst>
            <pc:docMk/>
            <pc:sldMk cId="2414893749" sldId="405"/>
            <ac:cxnSpMk id="14" creationId="{B9593460-2C48-FD44-FFC5-2A674240FEA0}"/>
          </ac:cxnSpMkLst>
        </pc:cxnChg>
        <pc:cxnChg chg="add mod">
          <ac:chgData name="효은 채" userId="13977f978fabfcad" providerId="LiveId" clId="{C4629073-14B7-45A0-9F2F-D4F56D8B1BB3}" dt="2025-02-17T14:50:35.764" v="2529" actId="14100"/>
          <ac:cxnSpMkLst>
            <pc:docMk/>
            <pc:sldMk cId="2414893749" sldId="405"/>
            <ac:cxnSpMk id="16" creationId="{B822BA8F-F941-7D8B-E8EA-7D8CC0B51A4A}"/>
          </ac:cxnSpMkLst>
        </pc:cxnChg>
        <pc:cxnChg chg="add del mod">
          <ac:chgData name="효은 채" userId="13977f978fabfcad" providerId="LiveId" clId="{C4629073-14B7-45A0-9F2F-D4F56D8B1BB3}" dt="2025-02-17T13:14:00.158" v="797" actId="478"/>
          <ac:cxnSpMkLst>
            <pc:docMk/>
            <pc:sldMk cId="2414893749" sldId="405"/>
            <ac:cxnSpMk id="18" creationId="{93F03705-5DE4-3935-34DE-0FF9D8540968}"/>
          </ac:cxnSpMkLst>
        </pc:cxnChg>
        <pc:cxnChg chg="add mod">
          <ac:chgData name="효은 채" userId="13977f978fabfcad" providerId="LiveId" clId="{C4629073-14B7-45A0-9F2F-D4F56D8B1BB3}" dt="2025-02-17T13:21:14.569" v="975" actId="1076"/>
          <ac:cxnSpMkLst>
            <pc:docMk/>
            <pc:sldMk cId="2414893749" sldId="405"/>
            <ac:cxnSpMk id="21" creationId="{9B98B197-39BE-6ACE-4CFA-3A86C587B849}"/>
          </ac:cxnSpMkLst>
        </pc:cxnChg>
        <pc:cxnChg chg="add mod">
          <ac:chgData name="효은 채" userId="13977f978fabfcad" providerId="LiveId" clId="{C4629073-14B7-45A0-9F2F-D4F56D8B1BB3}" dt="2025-02-17T13:20:41.030" v="963" actId="1076"/>
          <ac:cxnSpMkLst>
            <pc:docMk/>
            <pc:sldMk cId="2414893749" sldId="405"/>
            <ac:cxnSpMk id="26" creationId="{AA1391F4-8953-3880-9881-A863789E1EA0}"/>
          </ac:cxnSpMkLst>
        </pc:cxnChg>
        <pc:cxnChg chg="add mod">
          <ac:chgData name="효은 채" userId="13977f978fabfcad" providerId="LiveId" clId="{C4629073-14B7-45A0-9F2F-D4F56D8B1BB3}" dt="2025-02-17T13:26:46.955" v="995" actId="1076"/>
          <ac:cxnSpMkLst>
            <pc:docMk/>
            <pc:sldMk cId="2414893749" sldId="405"/>
            <ac:cxnSpMk id="28" creationId="{1E0F62EA-228B-11FA-5CC5-DA5DE0C41338}"/>
          </ac:cxnSpMkLst>
        </pc:cxnChg>
        <pc:cxnChg chg="add del mod">
          <ac:chgData name="효은 채" userId="13977f978fabfcad" providerId="LiveId" clId="{C4629073-14B7-45A0-9F2F-D4F56D8B1BB3}" dt="2025-02-17T14:21:24.044" v="2148" actId="478"/>
          <ac:cxnSpMkLst>
            <pc:docMk/>
            <pc:sldMk cId="2414893749" sldId="405"/>
            <ac:cxnSpMk id="34" creationId="{7F67E9A5-429C-4323-615B-93ABBDC50AF6}"/>
          </ac:cxnSpMkLst>
        </pc:cxnChg>
        <pc:cxnChg chg="add mod">
          <ac:chgData name="효은 채" userId="13977f978fabfcad" providerId="LiveId" clId="{C4629073-14B7-45A0-9F2F-D4F56D8B1BB3}" dt="2025-02-17T13:27:29.534" v="1006" actId="14100"/>
          <ac:cxnSpMkLst>
            <pc:docMk/>
            <pc:sldMk cId="2414893749" sldId="405"/>
            <ac:cxnSpMk id="37" creationId="{B9CA0A25-6D44-8435-CC64-7C0A8710BAE6}"/>
          </ac:cxnSpMkLst>
        </pc:cxnChg>
        <pc:cxnChg chg="add mod">
          <ac:chgData name="효은 채" userId="13977f978fabfcad" providerId="LiveId" clId="{C4629073-14B7-45A0-9F2F-D4F56D8B1BB3}" dt="2025-02-17T14:50:43.132" v="2534" actId="14100"/>
          <ac:cxnSpMkLst>
            <pc:docMk/>
            <pc:sldMk cId="2414893749" sldId="405"/>
            <ac:cxnSpMk id="42" creationId="{DBDA9368-1352-AE94-4213-CE3B825D355F}"/>
          </ac:cxnSpMkLst>
        </pc:cxnChg>
      </pc:sldChg>
      <pc:sldChg chg="addSp delSp modSp add del mod delAnim modAnim modNotesTx">
        <pc:chgData name="효은 채" userId="13977f978fabfcad" providerId="LiveId" clId="{C4629073-14B7-45A0-9F2F-D4F56D8B1BB3}" dt="2025-02-17T14:59:03.882" v="2693" actId="47"/>
        <pc:sldMkLst>
          <pc:docMk/>
          <pc:sldMk cId="1791553678" sldId="407"/>
        </pc:sldMkLst>
        <pc:spChg chg="mod">
          <ac:chgData name="효은 채" userId="13977f978fabfcad" providerId="LiveId" clId="{C4629073-14B7-45A0-9F2F-D4F56D8B1BB3}" dt="2025-02-17T14:17:36.792" v="2123" actId="20577"/>
          <ac:spMkLst>
            <pc:docMk/>
            <pc:sldMk cId="1791553678" sldId="407"/>
            <ac:spMk id="2" creationId="{A1B97B67-A2A5-F2F4-46E6-9426A5DBC33A}"/>
          </ac:spMkLst>
        </pc:spChg>
        <pc:spChg chg="add del mod">
          <ac:chgData name="효은 채" userId="13977f978fabfcad" providerId="LiveId" clId="{C4629073-14B7-45A0-9F2F-D4F56D8B1BB3}" dt="2025-02-17T13:48:31.240" v="1532" actId="478"/>
          <ac:spMkLst>
            <pc:docMk/>
            <pc:sldMk cId="1791553678" sldId="407"/>
            <ac:spMk id="4" creationId="{8F969904-37C4-6229-77EB-DE3300074D8F}"/>
          </ac:spMkLst>
        </pc:spChg>
        <pc:spChg chg="add del mod">
          <ac:chgData name="효은 채" userId="13977f978fabfcad" providerId="LiveId" clId="{C4629073-14B7-45A0-9F2F-D4F56D8B1BB3}" dt="2025-02-17T13:48:17.615" v="1530" actId="478"/>
          <ac:spMkLst>
            <pc:docMk/>
            <pc:sldMk cId="1791553678" sldId="407"/>
            <ac:spMk id="5" creationId="{B9C39EEC-AA73-F07D-31CA-CFA2D9F5F955}"/>
          </ac:spMkLst>
        </pc:spChg>
        <pc:spChg chg="add mod">
          <ac:chgData name="효은 채" userId="13977f978fabfcad" providerId="LiveId" clId="{C4629073-14B7-45A0-9F2F-D4F56D8B1BB3}" dt="2025-02-17T13:35:54.711" v="1345" actId="571"/>
          <ac:spMkLst>
            <pc:docMk/>
            <pc:sldMk cId="1791553678" sldId="407"/>
            <ac:spMk id="6" creationId="{E200151F-87FB-8BA7-B691-76F5375CA104}"/>
          </ac:spMkLst>
        </pc:spChg>
        <pc:spChg chg="add del">
          <ac:chgData name="효은 채" userId="13977f978fabfcad" providerId="LiveId" clId="{C4629073-14B7-45A0-9F2F-D4F56D8B1BB3}" dt="2025-02-17T13:45:20.470" v="1502" actId="478"/>
          <ac:spMkLst>
            <pc:docMk/>
            <pc:sldMk cId="1791553678" sldId="407"/>
            <ac:spMk id="7" creationId="{4747B519-C029-0654-7D99-989F25792D4C}"/>
          </ac:spMkLst>
        </pc:spChg>
        <pc:spChg chg="add del">
          <ac:chgData name="효은 채" userId="13977f978fabfcad" providerId="LiveId" clId="{C4629073-14B7-45A0-9F2F-D4F56D8B1BB3}" dt="2025-02-17T13:45:27.594" v="1504" actId="478"/>
          <ac:spMkLst>
            <pc:docMk/>
            <pc:sldMk cId="1791553678" sldId="407"/>
            <ac:spMk id="8" creationId="{0BE7CD0E-AB53-E52A-1B33-BAF9DDA65E7C}"/>
          </ac:spMkLst>
        </pc:spChg>
        <pc:spChg chg="add del mod">
          <ac:chgData name="효은 채" userId="13977f978fabfcad" providerId="LiveId" clId="{C4629073-14B7-45A0-9F2F-D4F56D8B1BB3}" dt="2025-02-17T13:50:46.217" v="1567" actId="478"/>
          <ac:spMkLst>
            <pc:docMk/>
            <pc:sldMk cId="1791553678" sldId="407"/>
            <ac:spMk id="9" creationId="{97E57D0A-E722-A0B8-CCFD-E79993FB982C}"/>
          </ac:spMkLst>
        </pc:spChg>
        <pc:spChg chg="add del mod">
          <ac:chgData name="효은 채" userId="13977f978fabfcad" providerId="LiveId" clId="{C4629073-14B7-45A0-9F2F-D4F56D8B1BB3}" dt="2025-02-17T13:50:57.477" v="1572" actId="478"/>
          <ac:spMkLst>
            <pc:docMk/>
            <pc:sldMk cId="1791553678" sldId="407"/>
            <ac:spMk id="11" creationId="{A4929C3F-3D40-048F-B89A-9EB46AA39603}"/>
          </ac:spMkLst>
        </pc:spChg>
        <pc:spChg chg="add mod">
          <ac:chgData name="효은 채" userId="13977f978fabfcad" providerId="LiveId" clId="{C4629073-14B7-45A0-9F2F-D4F56D8B1BB3}" dt="2025-02-17T13:51:34.377" v="1574" actId="1076"/>
          <ac:spMkLst>
            <pc:docMk/>
            <pc:sldMk cId="1791553678" sldId="407"/>
            <ac:spMk id="13" creationId="{A2A3006A-0601-1780-B658-4F687413939D}"/>
          </ac:spMkLst>
        </pc:spChg>
        <pc:spChg chg="add mod">
          <ac:chgData name="효은 채" userId="13977f978fabfcad" providerId="LiveId" clId="{C4629073-14B7-45A0-9F2F-D4F56D8B1BB3}" dt="2025-02-17T14:52:34.692" v="2547"/>
          <ac:spMkLst>
            <pc:docMk/>
            <pc:sldMk cId="1791553678" sldId="407"/>
            <ac:spMk id="18" creationId="{9C475FD8-EDB1-C9A1-D9C4-9B2A4E341C35}"/>
          </ac:spMkLst>
        </pc:spChg>
        <pc:spChg chg="del">
          <ac:chgData name="효은 채" userId="13977f978fabfcad" providerId="LiveId" clId="{C4629073-14B7-45A0-9F2F-D4F56D8B1BB3}" dt="2025-02-17T14:52:31.697" v="2546" actId="478"/>
          <ac:spMkLst>
            <pc:docMk/>
            <pc:sldMk cId="1791553678" sldId="407"/>
            <ac:spMk id="23" creationId="{F91223FB-6589-9644-0136-6DC91DD9C362}"/>
          </ac:spMkLst>
        </pc:spChg>
        <pc:spChg chg="mod">
          <ac:chgData name="효은 채" userId="13977f978fabfcad" providerId="LiveId" clId="{C4629073-14B7-45A0-9F2F-D4F56D8B1BB3}" dt="2025-02-17T14:49:09.044" v="2413" actId="20577"/>
          <ac:spMkLst>
            <pc:docMk/>
            <pc:sldMk cId="1791553678" sldId="407"/>
            <ac:spMk id="31" creationId="{BD54C63B-D8E9-343F-8E3A-EA28BA11241C}"/>
          </ac:spMkLst>
        </pc:spChg>
        <pc:picChg chg="del">
          <ac:chgData name="효은 채" userId="13977f978fabfcad" providerId="LiveId" clId="{C4629073-14B7-45A0-9F2F-D4F56D8B1BB3}" dt="2025-02-17T13:29:05.452" v="1159" actId="478"/>
          <ac:picMkLst>
            <pc:docMk/>
            <pc:sldMk cId="1791553678" sldId="407"/>
            <ac:picMk id="12" creationId="{D22EB6A4-C4A8-0422-C426-F113C3D0ED7C}"/>
          </ac:picMkLst>
        </pc:picChg>
        <pc:picChg chg="add del mod">
          <ac:chgData name="효은 채" userId="13977f978fabfcad" providerId="LiveId" clId="{C4629073-14B7-45A0-9F2F-D4F56D8B1BB3}" dt="2025-02-17T13:47:13.819" v="1516" actId="478"/>
          <ac:picMkLst>
            <pc:docMk/>
            <pc:sldMk cId="1791553678" sldId="407"/>
            <ac:picMk id="7174" creationId="{6C243A2B-BA3A-E725-89CC-B914C5D92F6A}"/>
          </ac:picMkLst>
        </pc:picChg>
        <pc:cxnChg chg="add mod">
          <ac:chgData name="효은 채" userId="13977f978fabfcad" providerId="LiveId" clId="{C4629073-14B7-45A0-9F2F-D4F56D8B1BB3}" dt="2025-02-17T14:50:51.114" v="2538"/>
          <ac:cxnSpMkLst>
            <pc:docMk/>
            <pc:sldMk cId="1791553678" sldId="407"/>
            <ac:cxnSpMk id="14" creationId="{D36AFBC0-35A8-C8F4-B633-DC2D8CFD1189}"/>
          </ac:cxnSpMkLst>
        </pc:cxnChg>
        <pc:cxnChg chg="add del mod">
          <ac:chgData name="효은 채" userId="13977f978fabfcad" providerId="LiveId" clId="{C4629073-14B7-45A0-9F2F-D4F56D8B1BB3}" dt="2025-02-17T14:50:55.023" v="2539" actId="478"/>
          <ac:cxnSpMkLst>
            <pc:docMk/>
            <pc:sldMk cId="1791553678" sldId="407"/>
            <ac:cxnSpMk id="15" creationId="{8B84D0A2-9E1A-B50E-7F02-606B86C80648}"/>
          </ac:cxnSpMkLst>
        </pc:cxnChg>
        <pc:cxnChg chg="del">
          <ac:chgData name="효은 채" userId="13977f978fabfcad" providerId="LiveId" clId="{C4629073-14B7-45A0-9F2F-D4F56D8B1BB3}" dt="2025-02-17T14:50:50.874" v="2537" actId="478"/>
          <ac:cxnSpMkLst>
            <pc:docMk/>
            <pc:sldMk cId="1791553678" sldId="407"/>
            <ac:cxnSpMk id="16" creationId="{C1F7EE69-0729-2D3C-F911-B1D9CB1941FD}"/>
          </ac:cxnSpMkLst>
        </pc:cxnChg>
        <pc:cxnChg chg="add mod">
          <ac:chgData name="효은 채" userId="13977f978fabfcad" providerId="LiveId" clId="{C4629073-14B7-45A0-9F2F-D4F56D8B1BB3}" dt="2025-02-17T14:50:51.114" v="2538"/>
          <ac:cxnSpMkLst>
            <pc:docMk/>
            <pc:sldMk cId="1791553678" sldId="407"/>
            <ac:cxnSpMk id="17" creationId="{C0DFA90D-9F55-3C1A-B1B7-F0574E49DE00}"/>
          </ac:cxnSpMkLst>
        </pc:cxnChg>
        <pc:cxnChg chg="del">
          <ac:chgData name="효은 채" userId="13977f978fabfcad" providerId="LiveId" clId="{C4629073-14B7-45A0-9F2F-D4F56D8B1BB3}" dt="2025-02-17T13:29:07.026" v="1160" actId="478"/>
          <ac:cxnSpMkLst>
            <pc:docMk/>
            <pc:sldMk cId="1791553678" sldId="407"/>
            <ac:cxnSpMk id="21" creationId="{42875D8C-4FAF-1691-5737-61FBFE89ED98}"/>
          </ac:cxnSpMkLst>
        </pc:cxnChg>
        <pc:cxnChg chg="del">
          <ac:chgData name="효은 채" userId="13977f978fabfcad" providerId="LiveId" clId="{C4629073-14B7-45A0-9F2F-D4F56D8B1BB3}" dt="2025-02-17T13:37:15.706" v="1383" actId="478"/>
          <ac:cxnSpMkLst>
            <pc:docMk/>
            <pc:sldMk cId="1791553678" sldId="407"/>
            <ac:cxnSpMk id="26" creationId="{DADD5517-9EBA-0D6C-1197-3A70AD3A6142}"/>
          </ac:cxnSpMkLst>
        </pc:cxnChg>
        <pc:cxnChg chg="del">
          <ac:chgData name="효은 채" userId="13977f978fabfcad" providerId="LiveId" clId="{C4629073-14B7-45A0-9F2F-D4F56D8B1BB3}" dt="2025-02-17T13:29:08.557" v="1162" actId="478"/>
          <ac:cxnSpMkLst>
            <pc:docMk/>
            <pc:sldMk cId="1791553678" sldId="407"/>
            <ac:cxnSpMk id="28" creationId="{AE6ED21E-F8CE-4ACF-EEEF-5641914AEE3D}"/>
          </ac:cxnSpMkLst>
        </pc:cxnChg>
        <pc:cxnChg chg="del">
          <ac:chgData name="효은 채" userId="13977f978fabfcad" providerId="LiveId" clId="{C4629073-14B7-45A0-9F2F-D4F56D8B1BB3}" dt="2025-02-17T13:29:07.512" v="1161" actId="478"/>
          <ac:cxnSpMkLst>
            <pc:docMk/>
            <pc:sldMk cId="1791553678" sldId="407"/>
            <ac:cxnSpMk id="34" creationId="{14A4D73E-CBFB-EFFD-2D7C-DE27DBF56F88}"/>
          </ac:cxnSpMkLst>
        </pc:cxnChg>
        <pc:cxnChg chg="del">
          <ac:chgData name="효은 채" userId="13977f978fabfcad" providerId="LiveId" clId="{C4629073-14B7-45A0-9F2F-D4F56D8B1BB3}" dt="2025-02-17T13:29:09.230" v="1163" actId="478"/>
          <ac:cxnSpMkLst>
            <pc:docMk/>
            <pc:sldMk cId="1791553678" sldId="407"/>
            <ac:cxnSpMk id="37" creationId="{654578BC-4498-B2B9-3387-9636D5A23651}"/>
          </ac:cxnSpMkLst>
        </pc:cxnChg>
      </pc:sldChg>
      <pc:sldChg chg="addSp delSp modSp add mod delAnim modNotesTx">
        <pc:chgData name="효은 채" userId="13977f978fabfcad" providerId="LiveId" clId="{C4629073-14B7-45A0-9F2F-D4F56D8B1BB3}" dt="2025-02-17T15:05:52.958" v="2699"/>
        <pc:sldMkLst>
          <pc:docMk/>
          <pc:sldMk cId="414386710" sldId="408"/>
        </pc:sldMkLst>
        <pc:spChg chg="mod">
          <ac:chgData name="효은 채" userId="13977f978fabfcad" providerId="LiveId" clId="{C4629073-14B7-45A0-9F2F-D4F56D8B1BB3}" dt="2025-02-17T14:17:42.578" v="2127" actId="20577"/>
          <ac:spMkLst>
            <pc:docMk/>
            <pc:sldMk cId="414386710" sldId="408"/>
            <ac:spMk id="2" creationId="{6C08778B-F1B9-F3BB-5B10-EC9CEC279688}"/>
          </ac:spMkLst>
        </pc:spChg>
        <pc:spChg chg="del">
          <ac:chgData name="효은 채" userId="13977f978fabfcad" providerId="LiveId" clId="{C4629073-14B7-45A0-9F2F-D4F56D8B1BB3}" dt="2025-02-17T13:42:33.767" v="1476" actId="478"/>
          <ac:spMkLst>
            <pc:docMk/>
            <pc:sldMk cId="414386710" sldId="408"/>
            <ac:spMk id="4" creationId="{9C29282E-4984-8456-D394-B873E92D3E54}"/>
          </ac:spMkLst>
        </pc:spChg>
        <pc:spChg chg="del">
          <ac:chgData name="효은 채" userId="13977f978fabfcad" providerId="LiveId" clId="{C4629073-14B7-45A0-9F2F-D4F56D8B1BB3}" dt="2025-02-17T13:37:28.369" v="1385" actId="478"/>
          <ac:spMkLst>
            <pc:docMk/>
            <pc:sldMk cId="414386710" sldId="408"/>
            <ac:spMk id="5" creationId="{31A0C444-16C8-DDFF-3C36-8014B0061D47}"/>
          </ac:spMkLst>
        </pc:spChg>
        <pc:spChg chg="add del">
          <ac:chgData name="효은 채" userId="13977f978fabfcad" providerId="LiveId" clId="{C4629073-14B7-45A0-9F2F-D4F56D8B1BB3}" dt="2025-02-17T13:41:23.293" v="1462" actId="478"/>
          <ac:spMkLst>
            <pc:docMk/>
            <pc:sldMk cId="414386710" sldId="408"/>
            <ac:spMk id="7" creationId="{C733E247-B93A-454B-EB7F-E4055A009EBD}"/>
          </ac:spMkLst>
        </pc:spChg>
        <pc:spChg chg="add del mod">
          <ac:chgData name="효은 채" userId="13977f978fabfcad" providerId="LiveId" clId="{C4629073-14B7-45A0-9F2F-D4F56D8B1BB3}" dt="2025-02-17T14:00:26.974" v="1744" actId="22"/>
          <ac:spMkLst>
            <pc:docMk/>
            <pc:sldMk cId="414386710" sldId="408"/>
            <ac:spMk id="11" creationId="{CE021BAF-FA64-DCB9-15EC-BBC26C72C49A}"/>
          </ac:spMkLst>
        </pc:spChg>
        <pc:spChg chg="add del mod">
          <ac:chgData name="효은 채" userId="13977f978fabfcad" providerId="LiveId" clId="{C4629073-14B7-45A0-9F2F-D4F56D8B1BB3}" dt="2025-02-17T14:00:44.494" v="1751" actId="478"/>
          <ac:spMkLst>
            <pc:docMk/>
            <pc:sldMk cId="414386710" sldId="408"/>
            <ac:spMk id="12" creationId="{005EDBA7-9C80-19B7-B3E7-EDE7FCD874C3}"/>
          </ac:spMkLst>
        </pc:spChg>
        <pc:spChg chg="add mod">
          <ac:chgData name="효은 채" userId="13977f978fabfcad" providerId="LiveId" clId="{C4629073-14B7-45A0-9F2F-D4F56D8B1BB3}" dt="2025-02-17T14:01:49.189" v="1770" actId="207"/>
          <ac:spMkLst>
            <pc:docMk/>
            <pc:sldMk cId="414386710" sldId="408"/>
            <ac:spMk id="13" creationId="{17B0120B-CC07-585A-3EB8-4CAECE72D1B9}"/>
          </ac:spMkLst>
        </pc:spChg>
        <pc:spChg chg="add del mod">
          <ac:chgData name="효은 채" userId="13977f978fabfcad" providerId="LiveId" clId="{C4629073-14B7-45A0-9F2F-D4F56D8B1BB3}" dt="2025-02-17T14:03:38.727" v="1794" actId="478"/>
          <ac:spMkLst>
            <pc:docMk/>
            <pc:sldMk cId="414386710" sldId="408"/>
            <ac:spMk id="15" creationId="{3994B96B-9BA8-87CC-5850-509EC26B9B12}"/>
          </ac:spMkLst>
        </pc:spChg>
        <pc:spChg chg="add mod">
          <ac:chgData name="효은 채" userId="13977f978fabfcad" providerId="LiveId" clId="{C4629073-14B7-45A0-9F2F-D4F56D8B1BB3}" dt="2025-02-17T15:05:52.958" v="2699"/>
          <ac:spMkLst>
            <pc:docMk/>
            <pc:sldMk cId="414386710" sldId="408"/>
            <ac:spMk id="17" creationId="{BC930ADE-8690-3464-E46F-9601D7738D63}"/>
          </ac:spMkLst>
        </pc:spChg>
        <pc:spChg chg="del">
          <ac:chgData name="효은 채" userId="13977f978fabfcad" providerId="LiveId" clId="{C4629073-14B7-45A0-9F2F-D4F56D8B1BB3}" dt="2025-02-17T15:05:52.692" v="2698" actId="478"/>
          <ac:spMkLst>
            <pc:docMk/>
            <pc:sldMk cId="414386710" sldId="408"/>
            <ac:spMk id="23" creationId="{9D2D9319-621C-320B-B491-F0B59F913486}"/>
          </ac:spMkLst>
        </pc:spChg>
        <pc:spChg chg="mod">
          <ac:chgData name="효은 채" userId="13977f978fabfcad" providerId="LiveId" clId="{C4629073-14B7-45A0-9F2F-D4F56D8B1BB3}" dt="2025-02-17T14:04:21.212" v="1803" actId="113"/>
          <ac:spMkLst>
            <pc:docMk/>
            <pc:sldMk cId="414386710" sldId="408"/>
            <ac:spMk id="31" creationId="{63B2C3A0-17D3-EFF9-E3A5-00990B050366}"/>
          </ac:spMkLst>
        </pc:spChg>
        <pc:graphicFrameChg chg="add mod modGraphic">
          <ac:chgData name="효은 채" userId="13977f978fabfcad" providerId="LiveId" clId="{C4629073-14B7-45A0-9F2F-D4F56D8B1BB3}" dt="2025-02-17T14:01:56.411" v="1772" actId="1076"/>
          <ac:graphicFrameMkLst>
            <pc:docMk/>
            <pc:sldMk cId="414386710" sldId="408"/>
            <ac:graphicFrameMk id="6" creationId="{D369EF36-5222-0E18-9D4C-324C0CDA6589}"/>
          </ac:graphicFrameMkLst>
        </pc:graphicFrameChg>
        <pc:graphicFrameChg chg="add del mod modGraphic">
          <ac:chgData name="효은 채" userId="13977f978fabfcad" providerId="LiveId" clId="{C4629073-14B7-45A0-9F2F-D4F56D8B1BB3}" dt="2025-02-17T13:57:53.268" v="1653" actId="478"/>
          <ac:graphicFrameMkLst>
            <pc:docMk/>
            <pc:sldMk cId="414386710" sldId="408"/>
            <ac:graphicFrameMk id="8" creationId="{FB520670-D449-8A0C-599D-985B3BB8F1E4}"/>
          </ac:graphicFrameMkLst>
        </pc:graphicFrameChg>
        <pc:picChg chg="mod">
          <ac:chgData name="효은 채" userId="13977f978fabfcad" providerId="LiveId" clId="{C4629073-14B7-45A0-9F2F-D4F56D8B1BB3}" dt="2025-02-17T14:58:46.029" v="2687" actId="1076"/>
          <ac:picMkLst>
            <pc:docMk/>
            <pc:sldMk cId="414386710" sldId="408"/>
            <ac:picMk id="10" creationId="{B4AC5DE7-D4C0-54A2-3DAD-9272BCAAA1F3}"/>
          </ac:picMkLst>
        </pc:picChg>
        <pc:cxnChg chg="del">
          <ac:chgData name="효은 채" userId="13977f978fabfcad" providerId="LiveId" clId="{C4629073-14B7-45A0-9F2F-D4F56D8B1BB3}" dt="2025-02-17T13:37:17.883" v="1384" actId="478"/>
          <ac:cxnSpMkLst>
            <pc:docMk/>
            <pc:sldMk cId="414386710" sldId="408"/>
            <ac:cxnSpMk id="16" creationId="{2B995919-5620-0F7C-7AD1-038001E7D604}"/>
          </ac:cxnSpMkLst>
        </pc:cxnChg>
      </pc:sldChg>
      <pc:sldChg chg="addSp delSp modSp add mod">
        <pc:chgData name="효은 채" userId="13977f978fabfcad" providerId="LiveId" clId="{C4629073-14B7-45A0-9F2F-D4F56D8B1BB3}" dt="2025-02-17T13:48:56.717" v="1535" actId="1076"/>
        <pc:sldMkLst>
          <pc:docMk/>
          <pc:sldMk cId="3254049675" sldId="409"/>
        </pc:sldMkLst>
        <pc:spChg chg="mod">
          <ac:chgData name="효은 채" userId="13977f978fabfcad" providerId="LiveId" clId="{C4629073-14B7-45A0-9F2F-D4F56D8B1BB3}" dt="2025-02-17T13:48:49.342" v="1534" actId="1076"/>
          <ac:spMkLst>
            <pc:docMk/>
            <pc:sldMk cId="3254049675" sldId="409"/>
            <ac:spMk id="4" creationId="{56D17BC4-98DB-DBD7-AF0B-9CD0DA0EEEFD}"/>
          </ac:spMkLst>
        </pc:spChg>
        <pc:spChg chg="mod">
          <ac:chgData name="효은 채" userId="13977f978fabfcad" providerId="LiveId" clId="{C4629073-14B7-45A0-9F2F-D4F56D8B1BB3}" dt="2025-02-17T13:48:43.959" v="1533" actId="1076"/>
          <ac:spMkLst>
            <pc:docMk/>
            <pc:sldMk cId="3254049675" sldId="409"/>
            <ac:spMk id="5" creationId="{D51BB04A-4AA2-6F82-A0F6-74CC109775D2}"/>
          </ac:spMkLst>
        </pc:spChg>
        <pc:spChg chg="del">
          <ac:chgData name="효은 채" userId="13977f978fabfcad" providerId="LiveId" clId="{C4629073-14B7-45A0-9F2F-D4F56D8B1BB3}" dt="2025-02-17T13:47:48.022" v="1524" actId="478"/>
          <ac:spMkLst>
            <pc:docMk/>
            <pc:sldMk cId="3254049675" sldId="409"/>
            <ac:spMk id="23" creationId="{CACDCE60-C419-3F61-4DFA-2FB55CE281D1}"/>
          </ac:spMkLst>
        </pc:spChg>
        <pc:spChg chg="mod">
          <ac:chgData name="효은 채" userId="13977f978fabfcad" providerId="LiveId" clId="{C4629073-14B7-45A0-9F2F-D4F56D8B1BB3}" dt="2025-02-17T13:48:56.717" v="1535" actId="1076"/>
          <ac:spMkLst>
            <pc:docMk/>
            <pc:sldMk cId="3254049675" sldId="409"/>
            <ac:spMk id="31" creationId="{41F883FF-DAD8-E4FA-2ED4-4D0F7B6B064E}"/>
          </ac:spMkLst>
        </pc:spChg>
        <pc:picChg chg="del">
          <ac:chgData name="효은 채" userId="13977f978fabfcad" providerId="LiveId" clId="{C4629073-14B7-45A0-9F2F-D4F56D8B1BB3}" dt="2025-02-17T13:47:31.388" v="1518" actId="478"/>
          <ac:picMkLst>
            <pc:docMk/>
            <pc:sldMk cId="3254049675" sldId="409"/>
            <ac:picMk id="10" creationId="{DFA03CD7-0575-EB09-6D98-54C6A59F7564}"/>
          </ac:picMkLst>
        </pc:picChg>
        <pc:picChg chg="add mod">
          <ac:chgData name="효은 채" userId="13977f978fabfcad" providerId="LiveId" clId="{C4629073-14B7-45A0-9F2F-D4F56D8B1BB3}" dt="2025-02-17T13:48:01.592" v="1528" actId="1076"/>
          <ac:picMkLst>
            <pc:docMk/>
            <pc:sldMk cId="3254049675" sldId="409"/>
            <ac:picMk id="8194" creationId="{D8D086B3-0F42-28F8-F6B5-CE69E8DB2E58}"/>
          </ac:picMkLst>
        </pc:picChg>
        <pc:cxnChg chg="del">
          <ac:chgData name="효은 채" userId="13977f978fabfcad" providerId="LiveId" clId="{C4629073-14B7-45A0-9F2F-D4F56D8B1BB3}" dt="2025-02-17T13:47:32.203" v="1519" actId="478"/>
          <ac:cxnSpMkLst>
            <pc:docMk/>
            <pc:sldMk cId="3254049675" sldId="409"/>
            <ac:cxnSpMk id="16" creationId="{B843078E-49BA-8FD5-2B5E-7BCAF4769003}"/>
          </ac:cxnSpMkLst>
        </pc:cxnChg>
      </pc:sldChg>
      <pc:sldChg chg="modSp mod">
        <pc:chgData name="효은 채" userId="13977f978fabfcad" providerId="LiveId" clId="{C4629073-14B7-45A0-9F2F-D4F56D8B1BB3}" dt="2025-02-17T14:30:34.633" v="2253" actId="2710"/>
        <pc:sldMkLst>
          <pc:docMk/>
          <pc:sldMk cId="3620729214" sldId="409"/>
        </pc:sldMkLst>
        <pc:spChg chg="mod">
          <ac:chgData name="효은 채" userId="13977f978fabfcad" providerId="LiveId" clId="{C4629073-14B7-45A0-9F2F-D4F56D8B1BB3}" dt="2025-02-17T14:30:34.633" v="2253" actId="2710"/>
          <ac:spMkLst>
            <pc:docMk/>
            <pc:sldMk cId="3620729214" sldId="409"/>
            <ac:spMk id="10" creationId="{BCDB66B3-942C-830A-2F01-53196953F681}"/>
          </ac:spMkLst>
        </pc:spChg>
      </pc:sldChg>
      <pc:sldChg chg="modSp mod">
        <pc:chgData name="효은 채" userId="13977f978fabfcad" providerId="LiveId" clId="{C4629073-14B7-45A0-9F2F-D4F56D8B1BB3}" dt="2025-02-17T14:31:39.961" v="2254" actId="20577"/>
        <pc:sldMkLst>
          <pc:docMk/>
          <pc:sldMk cId="3265486744" sldId="410"/>
        </pc:sldMkLst>
        <pc:spChg chg="mod">
          <ac:chgData name="효은 채" userId="13977f978fabfcad" providerId="LiveId" clId="{C4629073-14B7-45A0-9F2F-D4F56D8B1BB3}" dt="2025-02-17T14:31:39.961" v="2254" actId="20577"/>
          <ac:spMkLst>
            <pc:docMk/>
            <pc:sldMk cId="3265486744" sldId="410"/>
            <ac:spMk id="11" creationId="{B6AD80D3-A88C-046B-9477-CEBEDF056841}"/>
          </ac:spMkLst>
        </pc:spChg>
      </pc:sldChg>
      <pc:sldChg chg="addSp delSp modSp add mod delAnim modAnim">
        <pc:chgData name="효은 채" userId="13977f978fabfcad" providerId="LiveId" clId="{C4629073-14B7-45A0-9F2F-D4F56D8B1BB3}" dt="2025-02-17T13:50:17.060" v="1559" actId="14100"/>
        <pc:sldMkLst>
          <pc:docMk/>
          <pc:sldMk cId="3828683311" sldId="410"/>
        </pc:sldMkLst>
        <pc:spChg chg="add mod">
          <ac:chgData name="효은 채" userId="13977f978fabfcad" providerId="LiveId" clId="{C4629073-14B7-45A0-9F2F-D4F56D8B1BB3}" dt="2025-02-17T13:49:40.864" v="1549"/>
          <ac:spMkLst>
            <pc:docMk/>
            <pc:sldMk cId="3828683311" sldId="410"/>
            <ac:spMk id="5" creationId="{342BEC1A-2C71-3798-88C6-9BD56E49A5EA}"/>
          </ac:spMkLst>
        </pc:spChg>
        <pc:spChg chg="add mod">
          <ac:chgData name="효은 채" userId="13977f978fabfcad" providerId="LiveId" clId="{C4629073-14B7-45A0-9F2F-D4F56D8B1BB3}" dt="2025-02-17T13:49:46.963" v="1551" actId="1076"/>
          <ac:spMkLst>
            <pc:docMk/>
            <pc:sldMk cId="3828683311" sldId="410"/>
            <ac:spMk id="6" creationId="{91A7E4B0-4BC3-C03F-680C-4D239B8B4D6D}"/>
          </ac:spMkLst>
        </pc:spChg>
        <pc:spChg chg="del">
          <ac:chgData name="효은 채" userId="13977f978fabfcad" providerId="LiveId" clId="{C4629073-14B7-45A0-9F2F-D4F56D8B1BB3}" dt="2025-02-17T13:49:40.625" v="1548" actId="478"/>
          <ac:spMkLst>
            <pc:docMk/>
            <pc:sldMk cId="3828683311" sldId="410"/>
            <ac:spMk id="9" creationId="{7C415F2C-316C-5B81-5FD9-60F2EEBA761B}"/>
          </ac:spMkLst>
        </pc:spChg>
        <pc:spChg chg="del">
          <ac:chgData name="효은 채" userId="13977f978fabfcad" providerId="LiveId" clId="{C4629073-14B7-45A0-9F2F-D4F56D8B1BB3}" dt="2025-02-17T13:49:05.588" v="1537" actId="478"/>
          <ac:spMkLst>
            <pc:docMk/>
            <pc:sldMk cId="3828683311" sldId="410"/>
            <ac:spMk id="23" creationId="{A74F6CDA-BFA6-72A3-4EF9-A1D4F21E73F6}"/>
          </ac:spMkLst>
        </pc:spChg>
        <pc:spChg chg="del">
          <ac:chgData name="효은 채" userId="13977f978fabfcad" providerId="LiveId" clId="{C4629073-14B7-45A0-9F2F-D4F56D8B1BB3}" dt="2025-02-17T13:49:38.463" v="1547" actId="478"/>
          <ac:spMkLst>
            <pc:docMk/>
            <pc:sldMk cId="3828683311" sldId="410"/>
            <ac:spMk id="31" creationId="{80F7F2F1-E559-FFF7-97FD-6C1879971129}"/>
          </ac:spMkLst>
        </pc:spChg>
        <pc:picChg chg="add mod">
          <ac:chgData name="효은 채" userId="13977f978fabfcad" providerId="LiveId" clId="{C4629073-14B7-45A0-9F2F-D4F56D8B1BB3}" dt="2025-02-17T13:50:17.060" v="1559" actId="14100"/>
          <ac:picMkLst>
            <pc:docMk/>
            <pc:sldMk cId="3828683311" sldId="410"/>
            <ac:picMk id="4" creationId="{2DB452C0-7AFE-3DD3-B5F3-49C8AD5F0600}"/>
          </ac:picMkLst>
        </pc:picChg>
        <pc:picChg chg="add mod">
          <ac:chgData name="효은 채" userId="13977f978fabfcad" providerId="LiveId" clId="{C4629073-14B7-45A0-9F2F-D4F56D8B1BB3}" dt="2025-02-17T13:50:14.365" v="1558" actId="14100"/>
          <ac:picMkLst>
            <pc:docMk/>
            <pc:sldMk cId="3828683311" sldId="410"/>
            <ac:picMk id="7" creationId="{92A2BBE3-9D1F-7A7A-4071-B9F1FFF372C8}"/>
          </ac:picMkLst>
        </pc:picChg>
        <pc:picChg chg="del">
          <ac:chgData name="효은 채" userId="13977f978fabfcad" providerId="LiveId" clId="{C4629073-14B7-45A0-9F2F-D4F56D8B1BB3}" dt="2025-02-17T13:49:06.210" v="1538" actId="478"/>
          <ac:picMkLst>
            <pc:docMk/>
            <pc:sldMk cId="3828683311" sldId="410"/>
            <ac:picMk id="10" creationId="{690268A0-EBB2-734E-AF3A-6465A5826D8C}"/>
          </ac:picMkLst>
        </pc:picChg>
        <pc:cxnChg chg="del">
          <ac:chgData name="효은 채" userId="13977f978fabfcad" providerId="LiveId" clId="{C4629073-14B7-45A0-9F2F-D4F56D8B1BB3}" dt="2025-02-17T13:49:07.302" v="1539" actId="478"/>
          <ac:cxnSpMkLst>
            <pc:docMk/>
            <pc:sldMk cId="3828683311" sldId="410"/>
            <ac:cxnSpMk id="16" creationId="{ECD9F786-5904-5ABB-D530-73E9FB2D62C8}"/>
          </ac:cxnSpMkLst>
        </pc:cxnChg>
      </pc:sldChg>
      <pc:sldChg chg="addSp modSp del mod modAnim">
        <pc:chgData name="효은 채" userId="13977f978fabfcad" providerId="LiveId" clId="{C4629073-14B7-45A0-9F2F-D4F56D8B1BB3}" dt="2025-02-17T14:59:10.917" v="2694" actId="47"/>
        <pc:sldMkLst>
          <pc:docMk/>
          <pc:sldMk cId="3828683311" sldId="411"/>
        </pc:sldMkLst>
        <pc:spChg chg="mod">
          <ac:chgData name="효은 채" userId="13977f978fabfcad" providerId="LiveId" clId="{C4629073-14B7-45A0-9F2F-D4F56D8B1BB3}" dt="2025-02-17T14:17:40.429" v="2125" actId="20577"/>
          <ac:spMkLst>
            <pc:docMk/>
            <pc:sldMk cId="3828683311" sldId="411"/>
            <ac:spMk id="2" creationId="{14994977-D262-1C7D-0AD6-1CFEE29D5BE6}"/>
          </ac:spMkLst>
        </pc:spChg>
        <pc:spChg chg="mod">
          <ac:chgData name="효은 채" userId="13977f978fabfcad" providerId="LiveId" clId="{C4629073-14B7-45A0-9F2F-D4F56D8B1BB3}" dt="2025-02-17T14:45:58.096" v="2343" actId="20577"/>
          <ac:spMkLst>
            <pc:docMk/>
            <pc:sldMk cId="3828683311" sldId="411"/>
            <ac:spMk id="5" creationId="{342BEC1A-2C71-3798-88C6-9BD56E49A5EA}"/>
          </ac:spMkLst>
        </pc:spChg>
        <pc:spChg chg="mod ord">
          <ac:chgData name="효은 채" userId="13977f978fabfcad" providerId="LiveId" clId="{C4629073-14B7-45A0-9F2F-D4F56D8B1BB3}" dt="2025-02-17T13:50:38.313" v="1565" actId="1076"/>
          <ac:spMkLst>
            <pc:docMk/>
            <pc:sldMk cId="3828683311" sldId="411"/>
            <ac:spMk id="6" creationId="{91A7E4B0-4BC3-C03F-680C-4D239B8B4D6D}"/>
          </ac:spMkLst>
        </pc:spChg>
        <pc:spChg chg="add mod">
          <ac:chgData name="효은 채" userId="13977f978fabfcad" providerId="LiveId" clId="{C4629073-14B7-45A0-9F2F-D4F56D8B1BB3}" dt="2025-02-17T13:50:29.493" v="1562" actId="1076"/>
          <ac:spMkLst>
            <pc:docMk/>
            <pc:sldMk cId="3828683311" sldId="411"/>
            <ac:spMk id="8" creationId="{FA57F35D-40AD-37C2-F8B4-8C43DB1481AD}"/>
          </ac:spMkLst>
        </pc:spChg>
      </pc:sldChg>
      <pc:sldChg chg="ord">
        <pc:chgData name="효은 채" userId="13977f978fabfcad" providerId="LiveId" clId="{C4629073-14B7-45A0-9F2F-D4F56D8B1BB3}" dt="2025-02-17T14:24:23.383" v="2224" actId="20578"/>
        <pc:sldMkLst>
          <pc:docMk/>
          <pc:sldMk cId="2549326035" sldId="412"/>
        </pc:sldMkLst>
      </pc:sldChg>
      <pc:sldChg chg="del">
        <pc:chgData name="효은 채" userId="13977f978fabfcad" providerId="LiveId" clId="{C4629073-14B7-45A0-9F2F-D4F56D8B1BB3}" dt="2025-02-17T13:50:41.399" v="1566" actId="47"/>
        <pc:sldMkLst>
          <pc:docMk/>
          <pc:sldMk cId="3254049675" sldId="412"/>
        </pc:sldMkLst>
      </pc:sldChg>
      <pc:sldChg chg="add del">
        <pc:chgData name="효은 채" userId="13977f978fabfcad" providerId="LiveId" clId="{C4629073-14B7-45A0-9F2F-D4F56D8B1BB3}" dt="2025-02-17T14:25:52.670" v="2227" actId="47"/>
        <pc:sldMkLst>
          <pc:docMk/>
          <pc:sldMk cId="692795251" sldId="413"/>
        </pc:sldMkLst>
      </pc:sldChg>
      <pc:sldChg chg="delSp add del mod">
        <pc:chgData name="효은 채" userId="13977f978fabfcad" providerId="LiveId" clId="{C4629073-14B7-45A0-9F2F-D4F56D8B1BB3}" dt="2025-02-17T14:59:12.103" v="2695" actId="47"/>
        <pc:sldMkLst>
          <pc:docMk/>
          <pc:sldMk cId="4086078858" sldId="413"/>
        </pc:sldMkLst>
        <pc:spChg chg="del">
          <ac:chgData name="효은 채" userId="13977f978fabfcad" providerId="LiveId" clId="{C4629073-14B7-45A0-9F2F-D4F56D8B1BB3}" dt="2025-02-17T14:33:26.666" v="2259" actId="478"/>
          <ac:spMkLst>
            <pc:docMk/>
            <pc:sldMk cId="4086078858" sldId="413"/>
            <ac:spMk id="5" creationId="{504A74FA-DA49-0E5A-7E83-EF9853453864}"/>
          </ac:spMkLst>
        </pc:spChg>
        <pc:spChg chg="del">
          <ac:chgData name="효은 채" userId="13977f978fabfcad" providerId="LiveId" clId="{C4629073-14B7-45A0-9F2F-D4F56D8B1BB3}" dt="2025-02-17T14:33:24.860" v="2258" actId="478"/>
          <ac:spMkLst>
            <pc:docMk/>
            <pc:sldMk cId="4086078858" sldId="413"/>
            <ac:spMk id="6" creationId="{8D389D22-1FA5-D460-D076-377F17AD8C95}"/>
          </ac:spMkLst>
        </pc:spChg>
        <pc:spChg chg="del">
          <ac:chgData name="효은 채" userId="13977f978fabfcad" providerId="LiveId" clId="{C4629073-14B7-45A0-9F2F-D4F56D8B1BB3}" dt="2025-02-17T14:33:28.017" v="2260" actId="478"/>
          <ac:spMkLst>
            <pc:docMk/>
            <pc:sldMk cId="4086078858" sldId="413"/>
            <ac:spMk id="8" creationId="{85E170F4-F936-D92C-B01B-801BDDF9F98B}"/>
          </ac:spMkLst>
        </pc:spChg>
        <pc:picChg chg="del">
          <ac:chgData name="효은 채" userId="13977f978fabfcad" providerId="LiveId" clId="{C4629073-14B7-45A0-9F2F-D4F56D8B1BB3}" dt="2025-02-17T14:33:22.940" v="2256" actId="478"/>
          <ac:picMkLst>
            <pc:docMk/>
            <pc:sldMk cId="4086078858" sldId="413"/>
            <ac:picMk id="4" creationId="{6714D8A8-77A0-A49E-A2BD-D779A15362FF}"/>
          </ac:picMkLst>
        </pc:picChg>
        <pc:picChg chg="del">
          <ac:chgData name="효은 채" userId="13977f978fabfcad" providerId="LiveId" clId="{C4629073-14B7-45A0-9F2F-D4F56D8B1BB3}" dt="2025-02-17T14:33:24.238" v="2257" actId="478"/>
          <ac:picMkLst>
            <pc:docMk/>
            <pc:sldMk cId="4086078858" sldId="413"/>
            <ac:picMk id="7" creationId="{C42D192E-EA0F-6E83-DAD4-0349376BF83E}"/>
          </ac:picMkLst>
        </pc:picChg>
      </pc:sldChg>
      <pc:sldChg chg="addSp delSp modSp add mod modNotesTx">
        <pc:chgData name="효은 채" userId="13977f978fabfcad" providerId="LiveId" clId="{C4629073-14B7-45A0-9F2F-D4F56D8B1BB3}" dt="2025-02-17T15:00:03.814" v="2696" actId="478"/>
        <pc:sldMkLst>
          <pc:docMk/>
          <pc:sldMk cId="2313007323" sldId="414"/>
        </pc:sldMkLst>
        <pc:spChg chg="add del">
          <ac:chgData name="효은 채" userId="13977f978fabfcad" providerId="LiveId" clId="{C4629073-14B7-45A0-9F2F-D4F56D8B1BB3}" dt="2025-02-17T14:52:54.664" v="2555" actId="22"/>
          <ac:spMkLst>
            <pc:docMk/>
            <pc:sldMk cId="2313007323" sldId="414"/>
            <ac:spMk id="5" creationId="{07B116C2-1A9A-DF54-F7B3-F79B8E2FC3C6}"/>
          </ac:spMkLst>
        </pc:spChg>
        <pc:spChg chg="add mod">
          <ac:chgData name="효은 채" userId="13977f978fabfcad" providerId="LiveId" clId="{C4629073-14B7-45A0-9F2F-D4F56D8B1BB3}" dt="2025-02-17T14:57:09.387" v="2667" actId="1076"/>
          <ac:spMkLst>
            <pc:docMk/>
            <pc:sldMk cId="2313007323" sldId="414"/>
            <ac:spMk id="7" creationId="{6FE90A4D-532B-F997-736A-DF05A49CBD19}"/>
          </ac:spMkLst>
        </pc:spChg>
        <pc:spChg chg="add del mod">
          <ac:chgData name="효은 채" userId="13977f978fabfcad" providerId="LiveId" clId="{C4629073-14B7-45A0-9F2F-D4F56D8B1BB3}" dt="2025-02-17T14:54:08.995" v="2619" actId="478"/>
          <ac:spMkLst>
            <pc:docMk/>
            <pc:sldMk cId="2313007323" sldId="414"/>
            <ac:spMk id="9" creationId="{F2DB573B-6291-9F39-1E67-F43B9A5324F3}"/>
          </ac:spMkLst>
        </pc:spChg>
        <pc:spChg chg="add del">
          <ac:chgData name="효은 채" userId="13977f978fabfcad" providerId="LiveId" clId="{C4629073-14B7-45A0-9F2F-D4F56D8B1BB3}" dt="2025-02-17T14:56:11.841" v="2656" actId="478"/>
          <ac:spMkLst>
            <pc:docMk/>
            <pc:sldMk cId="2313007323" sldId="414"/>
            <ac:spMk id="13" creationId="{C936C716-70F5-BA94-727D-1F78852CAA6F}"/>
          </ac:spMkLst>
        </pc:spChg>
        <pc:spChg chg="add del mod">
          <ac:chgData name="효은 채" userId="13977f978fabfcad" providerId="LiveId" clId="{C4629073-14B7-45A0-9F2F-D4F56D8B1BB3}" dt="2025-02-17T14:58:57.100" v="2690" actId="478"/>
          <ac:spMkLst>
            <pc:docMk/>
            <pc:sldMk cId="2313007323" sldId="414"/>
            <ac:spMk id="14" creationId="{0B573079-0C36-BBC5-E692-DB9FBB55B6AD}"/>
          </ac:spMkLst>
        </pc:spChg>
        <pc:spChg chg="add mod">
          <ac:chgData name="효은 채" userId="13977f978fabfcad" providerId="LiveId" clId="{C4629073-14B7-45A0-9F2F-D4F56D8B1BB3}" dt="2025-02-17T14:58:23.809" v="2685" actId="1076"/>
          <ac:spMkLst>
            <pc:docMk/>
            <pc:sldMk cId="2313007323" sldId="414"/>
            <ac:spMk id="17" creationId="{302EE191-EC35-4D34-C1DC-F9A924DDC6D4}"/>
          </ac:spMkLst>
        </pc:spChg>
        <pc:spChg chg="add mod">
          <ac:chgData name="효은 채" userId="13977f978fabfcad" providerId="LiveId" clId="{C4629073-14B7-45A0-9F2F-D4F56D8B1BB3}" dt="2025-02-17T14:58:57.900" v="2691"/>
          <ac:spMkLst>
            <pc:docMk/>
            <pc:sldMk cId="2313007323" sldId="414"/>
            <ac:spMk id="19" creationId="{B3E72260-8CC4-F87D-E45B-172456D2D7D2}"/>
          </ac:spMkLst>
        </pc:spChg>
        <pc:spChg chg="add mod">
          <ac:chgData name="효은 채" userId="13977f978fabfcad" providerId="LiveId" clId="{C4629073-14B7-45A0-9F2F-D4F56D8B1BB3}" dt="2025-02-17T14:58:58.063" v="2692"/>
          <ac:spMkLst>
            <pc:docMk/>
            <pc:sldMk cId="2313007323" sldId="414"/>
            <ac:spMk id="22" creationId="{F9C0D202-43AA-F7ED-FC0F-6D6C812ADAF8}"/>
          </ac:spMkLst>
        </pc:spChg>
        <pc:spChg chg="mod">
          <ac:chgData name="효은 채" userId="13977f978fabfcad" providerId="LiveId" clId="{C4629073-14B7-45A0-9F2F-D4F56D8B1BB3}" dt="2025-02-17T14:56:43.130" v="2663"/>
          <ac:spMkLst>
            <pc:docMk/>
            <pc:sldMk cId="2313007323" sldId="414"/>
            <ac:spMk id="23" creationId="{1A1A13BD-E11B-27D3-890D-1CBAEB21D957}"/>
          </ac:spMkLst>
        </pc:spChg>
        <pc:spChg chg="del">
          <ac:chgData name="효은 채" userId="13977f978fabfcad" providerId="LiveId" clId="{C4629073-14B7-45A0-9F2F-D4F56D8B1BB3}" dt="2025-02-17T14:52:40.620" v="2549" actId="478"/>
          <ac:spMkLst>
            <pc:docMk/>
            <pc:sldMk cId="2313007323" sldId="414"/>
            <ac:spMk id="31" creationId="{DA8FAD0E-B9E2-60F7-483E-3DFF5C447A31}"/>
          </ac:spMkLst>
        </pc:spChg>
        <pc:graphicFrameChg chg="add del mod modGraphic">
          <ac:chgData name="효은 채" userId="13977f978fabfcad" providerId="LiveId" clId="{C4629073-14B7-45A0-9F2F-D4F56D8B1BB3}" dt="2025-02-17T14:58:56.541" v="2689" actId="478"/>
          <ac:graphicFrameMkLst>
            <pc:docMk/>
            <pc:sldMk cId="2313007323" sldId="414"/>
            <ac:graphicFrameMk id="11" creationId="{38D4C800-2520-C3AE-1EFA-FBC5EA01CDF6}"/>
          </ac:graphicFrameMkLst>
        </pc:graphicFrameChg>
        <pc:graphicFrameChg chg="add mod">
          <ac:chgData name="효은 채" userId="13977f978fabfcad" providerId="LiveId" clId="{C4629073-14B7-45A0-9F2F-D4F56D8B1BB3}" dt="2025-02-17T14:58:57.900" v="2691"/>
          <ac:graphicFrameMkLst>
            <pc:docMk/>
            <pc:sldMk cId="2313007323" sldId="414"/>
            <ac:graphicFrameMk id="18" creationId="{A2CA19DA-3A0F-799F-DBB2-259C559D996C}"/>
          </ac:graphicFrameMkLst>
        </pc:graphicFrameChg>
        <pc:graphicFrameChg chg="add mod">
          <ac:chgData name="효은 채" userId="13977f978fabfcad" providerId="LiveId" clId="{C4629073-14B7-45A0-9F2F-D4F56D8B1BB3}" dt="2025-02-17T14:58:58.063" v="2692"/>
          <ac:graphicFrameMkLst>
            <pc:docMk/>
            <pc:sldMk cId="2313007323" sldId="414"/>
            <ac:graphicFrameMk id="20" creationId="{254B28D2-274B-C4EB-F716-712F3334B550}"/>
          </ac:graphicFrameMkLst>
        </pc:graphicFrameChg>
        <pc:picChg chg="del">
          <ac:chgData name="효은 채" userId="13977f978fabfcad" providerId="LiveId" clId="{C4629073-14B7-45A0-9F2F-D4F56D8B1BB3}" dt="2025-02-17T14:52:42.124" v="2550" actId="478"/>
          <ac:picMkLst>
            <pc:docMk/>
            <pc:sldMk cId="2313007323" sldId="414"/>
            <ac:picMk id="12" creationId="{498454B4-71F7-D565-D840-AB7C1DF60374}"/>
          </ac:picMkLst>
        </pc:picChg>
        <pc:cxnChg chg="del">
          <ac:chgData name="효은 채" userId="13977f978fabfcad" providerId="LiveId" clId="{C4629073-14B7-45A0-9F2F-D4F56D8B1BB3}" dt="2025-02-17T14:52:43.664" v="2551" actId="478"/>
          <ac:cxnSpMkLst>
            <pc:docMk/>
            <pc:sldMk cId="2313007323" sldId="414"/>
            <ac:cxnSpMk id="21" creationId="{46DBD4A8-5BB9-F5D0-2CDA-6850830EA736}"/>
          </ac:cxnSpMkLst>
        </pc:cxnChg>
        <pc:cxnChg chg="del">
          <ac:chgData name="효은 채" userId="13977f978fabfcad" providerId="LiveId" clId="{C4629073-14B7-45A0-9F2F-D4F56D8B1BB3}" dt="2025-02-17T15:00:03.814" v="2696" actId="478"/>
          <ac:cxnSpMkLst>
            <pc:docMk/>
            <pc:sldMk cId="2313007323" sldId="414"/>
            <ac:cxnSpMk id="26" creationId="{EB9EF766-4506-4719-9791-5EA90F8724B8}"/>
          </ac:cxnSpMkLst>
        </pc:cxnChg>
        <pc:cxnChg chg="del">
          <ac:chgData name="효은 채" userId="13977f978fabfcad" providerId="LiveId" clId="{C4629073-14B7-45A0-9F2F-D4F56D8B1BB3}" dt="2025-02-17T14:52:45.140" v="2553" actId="478"/>
          <ac:cxnSpMkLst>
            <pc:docMk/>
            <pc:sldMk cId="2313007323" sldId="414"/>
            <ac:cxnSpMk id="28" creationId="{1FD2BC53-E279-FCEE-3BDF-A9FADBEC806A}"/>
          </ac:cxnSpMkLst>
        </pc:cxnChg>
        <pc:cxnChg chg="del">
          <ac:chgData name="효은 채" userId="13977f978fabfcad" providerId="LiveId" clId="{C4629073-14B7-45A0-9F2F-D4F56D8B1BB3}" dt="2025-02-17T14:52:44.329" v="2552" actId="478"/>
          <ac:cxnSpMkLst>
            <pc:docMk/>
            <pc:sldMk cId="2313007323" sldId="414"/>
            <ac:cxnSpMk id="37" creationId="{751E25DB-6C45-6619-9D4F-BBD4AA563617}"/>
          </ac:cxnSpMkLst>
        </pc:cxnChg>
      </pc:sldChg>
    </pc:docChg>
  </pc:docChgLst>
  <pc:docChgLst>
    <pc:chgData name="주희 박" userId="c20afdc3cf7b727c" providerId="LiveId" clId="{752D89E5-EC84-4F3E-A576-85A461AC5F6F}"/>
    <pc:docChg chg="undo redo custSel addSld delSld modSld sldOrd">
      <pc:chgData name="주희 박" userId="c20afdc3cf7b727c" providerId="LiveId" clId="{752D89E5-EC84-4F3E-A576-85A461AC5F6F}" dt="2025-02-18T04:57:07.489" v="5570" actId="20577"/>
      <pc:docMkLst>
        <pc:docMk/>
      </pc:docMkLst>
      <pc:sldChg chg="modSp mod">
        <pc:chgData name="주희 박" userId="c20afdc3cf7b727c" providerId="LiveId" clId="{752D89E5-EC84-4F3E-A576-85A461AC5F6F}" dt="2025-02-17T03:58:20.890" v="21" actId="20577"/>
        <pc:sldMkLst>
          <pc:docMk/>
          <pc:sldMk cId="4117103739" sldId="256"/>
        </pc:sldMkLst>
        <pc:spChg chg="mod">
          <ac:chgData name="주희 박" userId="c20afdc3cf7b727c" providerId="LiveId" clId="{752D89E5-EC84-4F3E-A576-85A461AC5F6F}" dt="2025-02-17T03:58:20.890" v="21" actId="20577"/>
          <ac:spMkLst>
            <pc:docMk/>
            <pc:sldMk cId="4117103739" sldId="256"/>
            <ac:spMk id="4" creationId="{C27A4BFD-C0F4-668B-311B-88227C444574}"/>
          </ac:spMkLst>
        </pc:spChg>
      </pc:sldChg>
      <pc:sldChg chg="modSp mod">
        <pc:chgData name="주희 박" userId="c20afdc3cf7b727c" providerId="LiveId" clId="{752D89E5-EC84-4F3E-A576-85A461AC5F6F}" dt="2025-02-17T14:07:16.242" v="4275"/>
        <pc:sldMkLst>
          <pc:docMk/>
          <pc:sldMk cId="1203409721" sldId="258"/>
        </pc:sldMkLst>
        <pc:spChg chg="mod">
          <ac:chgData name="주희 박" userId="c20afdc3cf7b727c" providerId="LiveId" clId="{752D89E5-EC84-4F3E-A576-85A461AC5F6F}" dt="2025-02-17T14:07:16.242" v="4275"/>
          <ac:spMkLst>
            <pc:docMk/>
            <pc:sldMk cId="1203409721" sldId="258"/>
            <ac:spMk id="3" creationId="{5B187EE0-EA90-F301-2CDF-424F747436F7}"/>
          </ac:spMkLst>
        </pc:spChg>
      </pc:sldChg>
      <pc:sldChg chg="modSp mod">
        <pc:chgData name="주희 박" userId="c20afdc3cf7b727c" providerId="LiveId" clId="{752D89E5-EC84-4F3E-A576-85A461AC5F6F}" dt="2025-02-17T13:20:31.338" v="3293" actId="20577"/>
        <pc:sldMkLst>
          <pc:docMk/>
          <pc:sldMk cId="1392174168" sldId="259"/>
        </pc:sldMkLst>
        <pc:spChg chg="mod">
          <ac:chgData name="주희 박" userId="c20afdc3cf7b727c" providerId="LiveId" clId="{752D89E5-EC84-4F3E-A576-85A461AC5F6F}" dt="2025-02-17T13:20:31.338" v="3293" actId="20577"/>
          <ac:spMkLst>
            <pc:docMk/>
            <pc:sldMk cId="1392174168" sldId="259"/>
            <ac:spMk id="2" creationId="{33467D98-CC16-5077-E089-678C71BDDD53}"/>
          </ac:spMkLst>
        </pc:spChg>
      </pc:sldChg>
      <pc:sldChg chg="addSp modSp mod modNotesTx">
        <pc:chgData name="주희 박" userId="c20afdc3cf7b727c" providerId="LiveId" clId="{752D89E5-EC84-4F3E-A576-85A461AC5F6F}" dt="2025-02-17T14:11:35.336" v="4280" actId="255"/>
        <pc:sldMkLst>
          <pc:docMk/>
          <pc:sldMk cId="2712668905" sldId="336"/>
        </pc:sldMkLst>
        <pc:spChg chg="add">
          <ac:chgData name="주희 박" userId="c20afdc3cf7b727c" providerId="LiveId" clId="{752D89E5-EC84-4F3E-A576-85A461AC5F6F}" dt="2025-02-17T04:10:25.476" v="65"/>
          <ac:spMkLst>
            <pc:docMk/>
            <pc:sldMk cId="2712668905" sldId="336"/>
            <ac:spMk id="4" creationId="{BF9505BF-A74B-4AC2-37E3-32D1DD35F68E}"/>
          </ac:spMkLst>
        </pc:spChg>
        <pc:spChg chg="mod">
          <ac:chgData name="주희 박" userId="c20afdc3cf7b727c" providerId="LiveId" clId="{752D89E5-EC84-4F3E-A576-85A461AC5F6F}" dt="2025-02-17T14:11:35.336" v="4280" actId="255"/>
          <ac:spMkLst>
            <pc:docMk/>
            <pc:sldMk cId="2712668905" sldId="336"/>
            <ac:spMk id="5" creationId="{2436AE7E-646A-C38D-937C-EF2B211D14DC}"/>
          </ac:spMkLst>
        </pc:spChg>
      </pc:sldChg>
      <pc:sldChg chg="modSp mod">
        <pc:chgData name="주희 박" userId="c20afdc3cf7b727c" providerId="LiveId" clId="{752D89E5-EC84-4F3E-A576-85A461AC5F6F}" dt="2025-02-17T14:22:47.942" v="4317" actId="20577"/>
        <pc:sldMkLst>
          <pc:docMk/>
          <pc:sldMk cId="2728323589" sldId="340"/>
        </pc:sldMkLst>
        <pc:spChg chg="mod">
          <ac:chgData name="주희 박" userId="c20afdc3cf7b727c" providerId="LiveId" clId="{752D89E5-EC84-4F3E-A576-85A461AC5F6F}" dt="2025-02-17T14:22:47.942" v="4317" actId="20577"/>
          <ac:spMkLst>
            <pc:docMk/>
            <pc:sldMk cId="2728323589" sldId="340"/>
            <ac:spMk id="11" creationId="{C0D2D504-EC55-04A3-114A-4EA2A93A3C61}"/>
          </ac:spMkLst>
        </pc:spChg>
      </pc:sldChg>
      <pc:sldChg chg="del">
        <pc:chgData name="주희 박" userId="c20afdc3cf7b727c" providerId="LiveId" clId="{752D89E5-EC84-4F3E-A576-85A461AC5F6F}" dt="2025-02-17T05:23:33.439" v="1134" actId="47"/>
        <pc:sldMkLst>
          <pc:docMk/>
          <pc:sldMk cId="1722777028" sldId="341"/>
        </pc:sldMkLst>
      </pc:sldChg>
      <pc:sldChg chg="modSp mod">
        <pc:chgData name="주희 박" userId="c20afdc3cf7b727c" providerId="LiveId" clId="{752D89E5-EC84-4F3E-A576-85A461AC5F6F}" dt="2025-02-17T14:10:10.775" v="4277" actId="1036"/>
        <pc:sldMkLst>
          <pc:docMk/>
          <pc:sldMk cId="1217708880" sldId="343"/>
        </pc:sldMkLst>
        <pc:spChg chg="mod">
          <ac:chgData name="주희 박" userId="c20afdc3cf7b727c" providerId="LiveId" clId="{752D89E5-EC84-4F3E-A576-85A461AC5F6F}" dt="2025-02-17T14:10:10.775" v="4277" actId="1036"/>
          <ac:spMkLst>
            <pc:docMk/>
            <pc:sldMk cId="1217708880" sldId="343"/>
            <ac:spMk id="8" creationId="{51C51FB7-181C-F8F9-EEB4-C521AAFA95DA}"/>
          </ac:spMkLst>
        </pc:spChg>
      </pc:sldChg>
      <pc:sldChg chg="modSp mod">
        <pc:chgData name="주희 박" userId="c20afdc3cf7b727c" providerId="LiveId" clId="{752D89E5-EC84-4F3E-A576-85A461AC5F6F}" dt="2025-02-17T14:10:26.132" v="4278" actId="1036"/>
        <pc:sldMkLst>
          <pc:docMk/>
          <pc:sldMk cId="3681134102" sldId="347"/>
        </pc:sldMkLst>
        <pc:spChg chg="mod">
          <ac:chgData name="주희 박" userId="c20afdc3cf7b727c" providerId="LiveId" clId="{752D89E5-EC84-4F3E-A576-85A461AC5F6F}" dt="2025-02-17T14:10:26.132" v="4278" actId="1036"/>
          <ac:spMkLst>
            <pc:docMk/>
            <pc:sldMk cId="3681134102" sldId="347"/>
            <ac:spMk id="7" creationId="{A18967AC-1FF5-69C3-1B68-AB4E9476D035}"/>
          </ac:spMkLst>
        </pc:spChg>
      </pc:sldChg>
      <pc:sldChg chg="addSp delSp modSp del mod delAnim">
        <pc:chgData name="주희 박" userId="c20afdc3cf7b727c" providerId="LiveId" clId="{752D89E5-EC84-4F3E-A576-85A461AC5F6F}" dt="2025-02-17T04:51:01.365" v="799" actId="2696"/>
        <pc:sldMkLst>
          <pc:docMk/>
          <pc:sldMk cId="3224917158" sldId="348"/>
        </pc:sldMkLst>
        <pc:spChg chg="del">
          <ac:chgData name="주희 박" userId="c20afdc3cf7b727c" providerId="LiveId" clId="{752D89E5-EC84-4F3E-A576-85A461AC5F6F}" dt="2025-02-17T04:38:53.381" v="703" actId="478"/>
          <ac:spMkLst>
            <pc:docMk/>
            <pc:sldMk cId="3224917158" sldId="348"/>
            <ac:spMk id="5" creationId="{7E1DA985-C16F-4DF3-16CA-69FC5040055F}"/>
          </ac:spMkLst>
        </pc:spChg>
        <pc:spChg chg="add">
          <ac:chgData name="주희 박" userId="c20afdc3cf7b727c" providerId="LiveId" clId="{752D89E5-EC84-4F3E-A576-85A461AC5F6F}" dt="2025-02-17T04:42:28.011" v="708"/>
          <ac:spMkLst>
            <pc:docMk/>
            <pc:sldMk cId="3224917158" sldId="348"/>
            <ac:spMk id="11" creationId="{DEC20674-5C42-B1EB-1F38-B26D826EAB4E}"/>
          </ac:spMkLst>
        </pc:spChg>
        <pc:spChg chg="add del mod">
          <ac:chgData name="주희 박" userId="c20afdc3cf7b727c" providerId="LiveId" clId="{752D89E5-EC84-4F3E-A576-85A461AC5F6F}" dt="2025-02-17T04:42:39.129" v="713" actId="22"/>
          <ac:spMkLst>
            <pc:docMk/>
            <pc:sldMk cId="3224917158" sldId="348"/>
            <ac:spMk id="13" creationId="{CEDBBDBC-CEBF-F18D-F7F2-208DF8EFFDC3}"/>
          </ac:spMkLst>
        </pc:spChg>
        <pc:graphicFrameChg chg="modGraphic">
          <ac:chgData name="주희 박" userId="c20afdc3cf7b727c" providerId="LiveId" clId="{752D89E5-EC84-4F3E-A576-85A461AC5F6F}" dt="2025-02-17T04:38:48.768" v="702" actId="2165"/>
          <ac:graphicFrameMkLst>
            <pc:docMk/>
            <pc:sldMk cId="3224917158" sldId="348"/>
            <ac:graphicFrameMk id="10" creationId="{9FCB342E-DF53-FAF4-02C9-5BE60F6C6ABF}"/>
          </ac:graphicFrameMkLst>
        </pc:graphicFrameChg>
        <pc:picChg chg="del">
          <ac:chgData name="주희 박" userId="c20afdc3cf7b727c" providerId="LiveId" clId="{752D89E5-EC84-4F3E-A576-85A461AC5F6F}" dt="2025-02-17T04:40:45.314" v="707" actId="478"/>
          <ac:picMkLst>
            <pc:docMk/>
            <pc:sldMk cId="3224917158" sldId="348"/>
            <ac:picMk id="6" creationId="{7C323591-EBF9-CB39-8461-ACE31EB9056E}"/>
          </ac:picMkLst>
        </pc:picChg>
        <pc:picChg chg="del">
          <ac:chgData name="주희 박" userId="c20afdc3cf7b727c" providerId="LiveId" clId="{752D89E5-EC84-4F3E-A576-85A461AC5F6F}" dt="2025-02-17T04:40:44.703" v="706" actId="478"/>
          <ac:picMkLst>
            <pc:docMk/>
            <pc:sldMk cId="3224917158" sldId="348"/>
            <ac:picMk id="7" creationId="{293E734F-4EED-D044-A2E1-4100950391D8}"/>
          </ac:picMkLst>
        </pc:picChg>
        <pc:picChg chg="del">
          <ac:chgData name="주희 박" userId="c20afdc3cf7b727c" providerId="LiveId" clId="{752D89E5-EC84-4F3E-A576-85A461AC5F6F}" dt="2025-02-17T04:40:43.918" v="705" actId="478"/>
          <ac:picMkLst>
            <pc:docMk/>
            <pc:sldMk cId="3224917158" sldId="348"/>
            <ac:picMk id="8" creationId="{9550ED09-E10A-5869-D754-DDB85289892E}"/>
          </ac:picMkLst>
        </pc:picChg>
        <pc:picChg chg="del">
          <ac:chgData name="주희 박" userId="c20afdc3cf7b727c" providerId="LiveId" clId="{752D89E5-EC84-4F3E-A576-85A461AC5F6F}" dt="2025-02-17T04:40:42.255" v="704" actId="478"/>
          <ac:picMkLst>
            <pc:docMk/>
            <pc:sldMk cId="3224917158" sldId="348"/>
            <ac:picMk id="9" creationId="{1E2E8FFD-6FB4-7B95-A0B1-ECBF3AE77C3D}"/>
          </ac:picMkLst>
        </pc:picChg>
      </pc:sldChg>
      <pc:sldChg chg="del ord">
        <pc:chgData name="주희 박" userId="c20afdc3cf7b727c" providerId="LiveId" clId="{752D89E5-EC84-4F3E-A576-85A461AC5F6F}" dt="2025-02-17T12:54:34.660" v="2934" actId="47"/>
        <pc:sldMkLst>
          <pc:docMk/>
          <pc:sldMk cId="407483760" sldId="349"/>
        </pc:sldMkLst>
      </pc:sldChg>
      <pc:sldChg chg="addSp delSp modSp del mod">
        <pc:chgData name="주희 박" userId="c20afdc3cf7b727c" providerId="LiveId" clId="{752D89E5-EC84-4F3E-A576-85A461AC5F6F}" dt="2025-02-17T13:03:26.582" v="3054" actId="47"/>
        <pc:sldMkLst>
          <pc:docMk/>
          <pc:sldMk cId="3897928500" sldId="350"/>
        </pc:sldMkLst>
        <pc:spChg chg="add del mod">
          <ac:chgData name="주희 박" userId="c20afdc3cf7b727c" providerId="LiveId" clId="{752D89E5-EC84-4F3E-A576-85A461AC5F6F}" dt="2025-02-17T06:52:50.828" v="1629" actId="1076"/>
          <ac:spMkLst>
            <pc:docMk/>
            <pc:sldMk cId="3897928500" sldId="350"/>
            <ac:spMk id="2" creationId="{68785DEB-2F0C-AFB2-73AA-67DDE2EFB9D9}"/>
          </ac:spMkLst>
        </pc:spChg>
        <pc:spChg chg="add del mod">
          <ac:chgData name="주희 박" userId="c20afdc3cf7b727c" providerId="LiveId" clId="{752D89E5-EC84-4F3E-A576-85A461AC5F6F}" dt="2025-02-17T06:52:50.828" v="1629" actId="1076"/>
          <ac:spMkLst>
            <pc:docMk/>
            <pc:sldMk cId="3897928500" sldId="350"/>
            <ac:spMk id="3" creationId="{A56A2BCE-5CF2-FB30-2729-71FBEC98443F}"/>
          </ac:spMkLst>
        </pc:spChg>
        <pc:spChg chg="add del mod">
          <ac:chgData name="주희 박" userId="c20afdc3cf7b727c" providerId="LiveId" clId="{752D89E5-EC84-4F3E-A576-85A461AC5F6F}" dt="2025-02-17T06:52:56.124" v="1630" actId="478"/>
          <ac:spMkLst>
            <pc:docMk/>
            <pc:sldMk cId="3897928500" sldId="350"/>
            <ac:spMk id="5" creationId="{A5103605-7596-B517-1AB1-B73351D5FE57}"/>
          </ac:spMkLst>
        </pc:spChg>
        <pc:spChg chg="add mod">
          <ac:chgData name="주희 박" userId="c20afdc3cf7b727c" providerId="LiveId" clId="{752D89E5-EC84-4F3E-A576-85A461AC5F6F}" dt="2025-02-17T13:01:12.948" v="2973" actId="14100"/>
          <ac:spMkLst>
            <pc:docMk/>
            <pc:sldMk cId="3897928500" sldId="350"/>
            <ac:spMk id="5" creationId="{CBDD85B6-6FBC-E506-9DF8-0922BE1836AF}"/>
          </ac:spMkLst>
        </pc:spChg>
        <pc:spChg chg="add mod">
          <ac:chgData name="주희 박" userId="c20afdc3cf7b727c" providerId="LiveId" clId="{752D89E5-EC84-4F3E-A576-85A461AC5F6F}" dt="2025-02-17T13:02:16.631" v="2983" actId="1076"/>
          <ac:spMkLst>
            <pc:docMk/>
            <pc:sldMk cId="3897928500" sldId="350"/>
            <ac:spMk id="6" creationId="{A44CA2F9-639D-6742-44B8-9A50579F1F8A}"/>
          </ac:spMkLst>
        </pc:spChg>
        <pc:spChg chg="add del mod">
          <ac:chgData name="주희 박" userId="c20afdc3cf7b727c" providerId="LiveId" clId="{752D89E5-EC84-4F3E-A576-85A461AC5F6F}" dt="2025-02-17T06:52:47.725" v="1628" actId="478"/>
          <ac:spMkLst>
            <pc:docMk/>
            <pc:sldMk cId="3897928500" sldId="350"/>
            <ac:spMk id="7" creationId="{29DA5C73-0FB5-0774-D67C-7693F8E869C8}"/>
          </ac:spMkLst>
        </pc:spChg>
        <pc:spChg chg="add del mod">
          <ac:chgData name="주희 박" userId="c20afdc3cf7b727c" providerId="LiveId" clId="{752D89E5-EC84-4F3E-A576-85A461AC5F6F}" dt="2025-02-17T11:20:10.206" v="2194"/>
          <ac:spMkLst>
            <pc:docMk/>
            <pc:sldMk cId="3897928500" sldId="350"/>
            <ac:spMk id="8" creationId="{9E9A10A9-CE66-9E9D-3591-635F30D24BBD}"/>
          </ac:spMkLst>
        </pc:spChg>
        <pc:spChg chg="del">
          <ac:chgData name="주희 박" userId="c20afdc3cf7b727c" providerId="LiveId" clId="{752D89E5-EC84-4F3E-A576-85A461AC5F6F}" dt="2025-02-17T06:52:19.745" v="1623" actId="478"/>
          <ac:spMkLst>
            <pc:docMk/>
            <pc:sldMk cId="3897928500" sldId="350"/>
            <ac:spMk id="12" creationId="{97AB49B5-D9C2-08AA-C7EF-A49AC8CB294C}"/>
          </ac:spMkLst>
        </pc:spChg>
        <pc:spChg chg="add del mod">
          <ac:chgData name="주희 박" userId="c20afdc3cf7b727c" providerId="LiveId" clId="{752D89E5-EC84-4F3E-A576-85A461AC5F6F}" dt="2025-02-17T06:52:58.405" v="1631" actId="478"/>
          <ac:spMkLst>
            <pc:docMk/>
            <pc:sldMk cId="3897928500" sldId="350"/>
            <ac:spMk id="13" creationId="{12ECD548-8021-AC34-0DDA-FD3442D881F6}"/>
          </ac:spMkLst>
        </pc:spChg>
        <pc:graphicFrameChg chg="add mod modGraphic">
          <ac:chgData name="주희 박" userId="c20afdc3cf7b727c" providerId="LiveId" clId="{752D89E5-EC84-4F3E-A576-85A461AC5F6F}" dt="2025-02-17T12:46:41.682" v="2796" actId="1037"/>
          <ac:graphicFrameMkLst>
            <pc:docMk/>
            <pc:sldMk cId="3897928500" sldId="350"/>
            <ac:graphicFrameMk id="4" creationId="{15A763CA-F6C7-9433-A303-255DD3E31FE2}"/>
          </ac:graphicFrameMkLst>
        </pc:graphicFrameChg>
        <pc:graphicFrameChg chg="del">
          <ac:chgData name="주희 박" userId="c20afdc3cf7b727c" providerId="LiveId" clId="{752D89E5-EC84-4F3E-A576-85A461AC5F6F}" dt="2025-02-17T06:52:21.979" v="1624" actId="478"/>
          <ac:graphicFrameMkLst>
            <pc:docMk/>
            <pc:sldMk cId="3897928500" sldId="350"/>
            <ac:graphicFrameMk id="9" creationId="{D44C2994-E90B-9FF9-EC2E-9A9D366BAE63}"/>
          </ac:graphicFrameMkLst>
        </pc:graphicFrameChg>
      </pc:sldChg>
      <pc:sldChg chg="addSp delSp modSp mod">
        <pc:chgData name="주희 박" userId="c20afdc3cf7b727c" providerId="LiveId" clId="{752D89E5-EC84-4F3E-A576-85A461AC5F6F}" dt="2025-02-18T04:50:59.531" v="5523" actId="20577"/>
        <pc:sldMkLst>
          <pc:docMk/>
          <pc:sldMk cId="2051958183" sldId="351"/>
        </pc:sldMkLst>
        <pc:spChg chg="mod">
          <ac:chgData name="주희 박" userId="c20afdc3cf7b727c" providerId="LiveId" clId="{752D89E5-EC84-4F3E-A576-85A461AC5F6F}" dt="2025-02-17T13:46:12.810" v="3732" actId="1076"/>
          <ac:spMkLst>
            <pc:docMk/>
            <pc:sldMk cId="2051958183" sldId="351"/>
            <ac:spMk id="2" creationId="{63EBE0EF-7B87-A20A-0A28-C99A1090148F}"/>
          </ac:spMkLst>
        </pc:spChg>
        <pc:spChg chg="mod">
          <ac:chgData name="주희 박" userId="c20afdc3cf7b727c" providerId="LiveId" clId="{752D89E5-EC84-4F3E-A576-85A461AC5F6F}" dt="2025-02-18T04:50:59.531" v="5523" actId="20577"/>
          <ac:spMkLst>
            <pc:docMk/>
            <pc:sldMk cId="2051958183" sldId="351"/>
            <ac:spMk id="10" creationId="{E0C99863-A4BB-DBBB-D5F1-243FBCCFC536}"/>
          </ac:spMkLst>
        </pc:spChg>
        <pc:cxnChg chg="add del mod">
          <ac:chgData name="주희 박" userId="c20afdc3cf7b727c" providerId="LiveId" clId="{752D89E5-EC84-4F3E-A576-85A461AC5F6F}" dt="2025-02-17T07:07:14.635" v="1910" actId="478"/>
          <ac:cxnSpMkLst>
            <pc:docMk/>
            <pc:sldMk cId="2051958183" sldId="351"/>
            <ac:cxnSpMk id="4" creationId="{61571B88-0520-EBC0-8255-B45F0B726B9E}"/>
          </ac:cxnSpMkLst>
        </pc:cxnChg>
        <pc:cxnChg chg="add del mod">
          <ac:chgData name="주희 박" userId="c20afdc3cf7b727c" providerId="LiveId" clId="{752D89E5-EC84-4F3E-A576-85A461AC5F6F}" dt="2025-02-17T07:07:16.258" v="1912" actId="478"/>
          <ac:cxnSpMkLst>
            <pc:docMk/>
            <pc:sldMk cId="2051958183" sldId="351"/>
            <ac:cxnSpMk id="5" creationId="{77C63527-00DE-0D6A-0DF4-016EB74656DD}"/>
          </ac:cxnSpMkLst>
        </pc:cxnChg>
        <pc:cxnChg chg="add del mod">
          <ac:chgData name="주희 박" userId="c20afdc3cf7b727c" providerId="LiveId" clId="{752D89E5-EC84-4F3E-A576-85A461AC5F6F}" dt="2025-02-18T03:50:56.579" v="4707" actId="478"/>
          <ac:cxnSpMkLst>
            <pc:docMk/>
            <pc:sldMk cId="2051958183" sldId="351"/>
            <ac:cxnSpMk id="6" creationId="{0846AD36-B87A-AE97-C82E-5B8BC6F0C3BB}"/>
          </ac:cxnSpMkLst>
        </pc:cxnChg>
        <pc:cxnChg chg="add del mod">
          <ac:chgData name="주희 박" userId="c20afdc3cf7b727c" providerId="LiveId" clId="{752D89E5-EC84-4F3E-A576-85A461AC5F6F}" dt="2025-02-18T03:50:55.650" v="4706" actId="478"/>
          <ac:cxnSpMkLst>
            <pc:docMk/>
            <pc:sldMk cId="2051958183" sldId="351"/>
            <ac:cxnSpMk id="7" creationId="{4E16B186-B5C4-DE48-C424-4FF4D67CE080}"/>
          </ac:cxnSpMkLst>
        </pc:cxnChg>
      </pc:sldChg>
      <pc:sldChg chg="addSp delSp modSp mod">
        <pc:chgData name="주희 박" userId="c20afdc3cf7b727c" providerId="LiveId" clId="{752D89E5-EC84-4F3E-A576-85A461AC5F6F}" dt="2025-02-18T04:13:18.370" v="5320" actId="1038"/>
        <pc:sldMkLst>
          <pc:docMk/>
          <pc:sldMk cId="274166321" sldId="353"/>
        </pc:sldMkLst>
        <pc:spChg chg="mod">
          <ac:chgData name="주희 박" userId="c20afdc3cf7b727c" providerId="LiveId" clId="{752D89E5-EC84-4F3E-A576-85A461AC5F6F}" dt="2025-02-17T15:10:57.021" v="4329" actId="1076"/>
          <ac:spMkLst>
            <pc:docMk/>
            <pc:sldMk cId="274166321" sldId="353"/>
            <ac:spMk id="7" creationId="{3F33EF22-6A83-3792-CC5C-765B2C51F800}"/>
          </ac:spMkLst>
        </pc:spChg>
        <pc:spChg chg="mod">
          <ac:chgData name="주희 박" userId="c20afdc3cf7b727c" providerId="LiveId" clId="{752D89E5-EC84-4F3E-A576-85A461AC5F6F}" dt="2025-02-17T15:10:57.021" v="4329" actId="1076"/>
          <ac:spMkLst>
            <pc:docMk/>
            <pc:sldMk cId="274166321" sldId="353"/>
            <ac:spMk id="8" creationId="{90BC0AFE-1238-28DB-A8BF-301401F2B672}"/>
          </ac:spMkLst>
        </pc:spChg>
        <pc:spChg chg="mod">
          <ac:chgData name="주희 박" userId="c20afdc3cf7b727c" providerId="LiveId" clId="{752D89E5-EC84-4F3E-A576-85A461AC5F6F}" dt="2025-02-17T15:10:57.021" v="4329" actId="1076"/>
          <ac:spMkLst>
            <pc:docMk/>
            <pc:sldMk cId="274166321" sldId="353"/>
            <ac:spMk id="9" creationId="{735B41EE-932A-AC81-1461-8F78E9B48EC8}"/>
          </ac:spMkLst>
        </pc:spChg>
        <pc:spChg chg="del mod topLvl">
          <ac:chgData name="주희 박" userId="c20afdc3cf7b727c" providerId="LiveId" clId="{752D89E5-EC84-4F3E-A576-85A461AC5F6F}" dt="2025-02-18T04:01:55.581" v="4956" actId="478"/>
          <ac:spMkLst>
            <pc:docMk/>
            <pc:sldMk cId="274166321" sldId="353"/>
            <ac:spMk id="10" creationId="{428B1D67-614A-CA38-F2F3-4B7FD290C41A}"/>
          </ac:spMkLst>
        </pc:spChg>
        <pc:spChg chg="del mod topLvl">
          <ac:chgData name="주희 박" userId="c20afdc3cf7b727c" providerId="LiveId" clId="{752D89E5-EC84-4F3E-A576-85A461AC5F6F}" dt="2025-02-18T04:01:52.194" v="4955" actId="478"/>
          <ac:spMkLst>
            <pc:docMk/>
            <pc:sldMk cId="274166321" sldId="353"/>
            <ac:spMk id="11" creationId="{5E7C5C30-A2EA-D4B4-1D86-BABA93B074BA}"/>
          </ac:spMkLst>
        </pc:spChg>
        <pc:spChg chg="del mod">
          <ac:chgData name="주희 박" userId="c20afdc3cf7b727c" providerId="LiveId" clId="{752D89E5-EC84-4F3E-A576-85A461AC5F6F}" dt="2025-02-18T04:02:02.180" v="4961"/>
          <ac:spMkLst>
            <pc:docMk/>
            <pc:sldMk cId="274166321" sldId="353"/>
            <ac:spMk id="13" creationId="{BCAFD4D5-AAB9-ACEC-74EA-B44AD4B01073}"/>
          </ac:spMkLst>
        </pc:spChg>
        <pc:spChg chg="mod topLvl">
          <ac:chgData name="주희 박" userId="c20afdc3cf7b727c" providerId="LiveId" clId="{752D89E5-EC84-4F3E-A576-85A461AC5F6F}" dt="2025-02-18T04:12:11.153" v="5278" actId="403"/>
          <ac:spMkLst>
            <pc:docMk/>
            <pc:sldMk cId="274166321" sldId="353"/>
            <ac:spMk id="19" creationId="{3F33EF22-6A83-3792-CC5C-765B2C51F800}"/>
          </ac:spMkLst>
        </pc:spChg>
        <pc:spChg chg="mod topLvl">
          <ac:chgData name="주희 박" userId="c20afdc3cf7b727c" providerId="LiveId" clId="{752D89E5-EC84-4F3E-A576-85A461AC5F6F}" dt="2025-02-18T04:13:18.370" v="5320" actId="1038"/>
          <ac:spMkLst>
            <pc:docMk/>
            <pc:sldMk cId="274166321" sldId="353"/>
            <ac:spMk id="21" creationId="{90BC0AFE-1238-28DB-A8BF-301401F2B672}"/>
          </ac:spMkLst>
        </pc:spChg>
        <pc:spChg chg="mod topLvl">
          <ac:chgData name="주희 박" userId="c20afdc3cf7b727c" providerId="LiveId" clId="{752D89E5-EC84-4F3E-A576-85A461AC5F6F}" dt="2025-02-18T04:12:32.233" v="5282" actId="122"/>
          <ac:spMkLst>
            <pc:docMk/>
            <pc:sldMk cId="274166321" sldId="353"/>
            <ac:spMk id="23" creationId="{735B41EE-932A-AC81-1461-8F78E9B48EC8}"/>
          </ac:spMkLst>
        </pc:spChg>
        <pc:spChg chg="add mod">
          <ac:chgData name="주희 박" userId="c20afdc3cf7b727c" providerId="LiveId" clId="{752D89E5-EC84-4F3E-A576-85A461AC5F6F}" dt="2025-02-18T04:04:16.855" v="5027" actId="20577"/>
          <ac:spMkLst>
            <pc:docMk/>
            <pc:sldMk cId="274166321" sldId="353"/>
            <ac:spMk id="30" creationId="{54538836-8EF8-E96D-3DE3-09D2D7BF0B15}"/>
          </ac:spMkLst>
        </pc:spChg>
        <pc:grpChg chg="mod">
          <ac:chgData name="주희 박" userId="c20afdc3cf7b727c" providerId="LiveId" clId="{752D89E5-EC84-4F3E-A576-85A461AC5F6F}" dt="2025-02-17T15:10:57.021" v="4329" actId="1076"/>
          <ac:grpSpMkLst>
            <pc:docMk/>
            <pc:sldMk cId="274166321" sldId="353"/>
            <ac:grpSpMk id="12" creationId="{CC0C09F2-000B-1F48-7B89-12E88D9A1311}"/>
          </ac:grpSpMkLst>
        </pc:grpChg>
        <pc:grpChg chg="del mod">
          <ac:chgData name="주희 박" userId="c20afdc3cf7b727c" providerId="LiveId" clId="{752D89E5-EC84-4F3E-A576-85A461AC5F6F}" dt="2025-02-18T04:10:48.466" v="5253" actId="478"/>
          <ac:grpSpMkLst>
            <pc:docMk/>
            <pc:sldMk cId="274166321" sldId="353"/>
            <ac:grpSpMk id="17" creationId="{0126BF72-DA41-DD94-6DCD-468BE60D5C3C}"/>
          </ac:grpSpMkLst>
        </pc:grpChg>
        <pc:grpChg chg="del mod">
          <ac:chgData name="주희 박" userId="c20afdc3cf7b727c" providerId="LiveId" clId="{752D89E5-EC84-4F3E-A576-85A461AC5F6F}" dt="2025-02-18T04:01:50.096" v="4954" actId="165"/>
          <ac:grpSpMkLst>
            <pc:docMk/>
            <pc:sldMk cId="274166321" sldId="353"/>
            <ac:grpSpMk id="25" creationId="{336360A5-A589-594F-23FF-8A07753F10D5}"/>
          </ac:grpSpMkLst>
        </pc:grpChg>
        <pc:grpChg chg="add del mod">
          <ac:chgData name="주희 박" userId="c20afdc3cf7b727c" providerId="LiveId" clId="{752D89E5-EC84-4F3E-A576-85A461AC5F6F}" dt="2025-02-18T04:11:08.545" v="5265" actId="165"/>
          <ac:grpSpMkLst>
            <pc:docMk/>
            <pc:sldMk cId="274166321" sldId="353"/>
            <ac:grpSpMk id="31" creationId="{7501F3F1-FA92-5BB9-8A6D-A35FCF992791}"/>
          </ac:grpSpMkLst>
        </pc:grpChg>
        <pc:picChg chg="mod">
          <ac:chgData name="주희 박" userId="c20afdc3cf7b727c" providerId="LiveId" clId="{752D89E5-EC84-4F3E-A576-85A461AC5F6F}" dt="2025-02-17T15:10:57.021" v="4329" actId="1076"/>
          <ac:picMkLst>
            <pc:docMk/>
            <pc:sldMk cId="274166321" sldId="353"/>
            <ac:picMk id="6" creationId="{F44AFEAC-EDE4-4471-878E-D3FD0F39C4A9}"/>
          </ac:picMkLst>
        </pc:picChg>
        <pc:picChg chg="mod topLvl">
          <ac:chgData name="주희 박" userId="c20afdc3cf7b727c" providerId="LiveId" clId="{752D89E5-EC84-4F3E-A576-85A461AC5F6F}" dt="2025-02-18T04:12:58.062" v="5301" actId="1035"/>
          <ac:picMkLst>
            <pc:docMk/>
            <pc:sldMk cId="274166321" sldId="353"/>
            <ac:picMk id="29" creationId="{F44AFEAC-EDE4-4471-878E-D3FD0F39C4A9}"/>
          </ac:picMkLst>
        </pc:picChg>
        <pc:inkChg chg="mod">
          <ac:chgData name="주희 박" userId="c20afdc3cf7b727c" providerId="LiveId" clId="{752D89E5-EC84-4F3E-A576-85A461AC5F6F}" dt="2025-02-17T15:10:57.021" v="4329" actId="1076"/>
          <ac:inkMkLst>
            <pc:docMk/>
            <pc:sldMk cId="274166321" sldId="353"/>
            <ac:inkMk id="4" creationId="{3CB1373F-214D-9049-4511-8D54A85229F9}"/>
          </ac:inkMkLst>
        </pc:inkChg>
        <pc:inkChg chg="mod">
          <ac:chgData name="주희 박" userId="c20afdc3cf7b727c" providerId="LiveId" clId="{752D89E5-EC84-4F3E-A576-85A461AC5F6F}" dt="2025-02-17T15:10:57.021" v="4329" actId="1076"/>
          <ac:inkMkLst>
            <pc:docMk/>
            <pc:sldMk cId="274166321" sldId="353"/>
            <ac:inkMk id="15" creationId="{489036BC-7AD1-C853-46FF-6BBABF73A6E2}"/>
          </ac:inkMkLst>
        </pc:inkChg>
        <pc:inkChg chg="mod">
          <ac:chgData name="주희 박" userId="c20afdc3cf7b727c" providerId="LiveId" clId="{752D89E5-EC84-4F3E-A576-85A461AC5F6F}" dt="2025-02-17T15:10:57.021" v="4329" actId="1076"/>
          <ac:inkMkLst>
            <pc:docMk/>
            <pc:sldMk cId="274166321" sldId="353"/>
            <ac:inkMk id="16" creationId="{53D67D06-F868-FC1A-B1DA-4E97B680FACE}"/>
          </ac:inkMkLst>
        </pc:inkChg>
        <pc:inkChg chg="mod">
          <ac:chgData name="주희 박" userId="c20afdc3cf7b727c" providerId="LiveId" clId="{752D89E5-EC84-4F3E-A576-85A461AC5F6F}" dt="2025-02-17T15:10:57.021" v="4329" actId="1076"/>
          <ac:inkMkLst>
            <pc:docMk/>
            <pc:sldMk cId="274166321" sldId="353"/>
            <ac:inkMk id="18" creationId="{C665CBBE-33FA-ABCA-8A6D-B4471178E62E}"/>
          </ac:inkMkLst>
        </pc:inkChg>
        <pc:inkChg chg="mod topLvl">
          <ac:chgData name="주희 박" userId="c20afdc3cf7b727c" providerId="LiveId" clId="{752D89E5-EC84-4F3E-A576-85A461AC5F6F}" dt="2025-02-18T04:11:08.545" v="5265" actId="165"/>
          <ac:inkMkLst>
            <pc:docMk/>
            <pc:sldMk cId="274166321" sldId="353"/>
            <ac:inkMk id="20" creationId="{E34CCE78-EA1D-97D9-848C-BD7E8D0376C0}"/>
          </ac:inkMkLst>
        </pc:inkChg>
        <pc:inkChg chg="mod topLvl">
          <ac:chgData name="주희 박" userId="c20afdc3cf7b727c" providerId="LiveId" clId="{752D89E5-EC84-4F3E-A576-85A461AC5F6F}" dt="2025-02-18T04:11:08.545" v="5265" actId="165"/>
          <ac:inkMkLst>
            <pc:docMk/>
            <pc:sldMk cId="274166321" sldId="353"/>
            <ac:inkMk id="22" creationId="{489036BC-7AD1-C853-46FF-6BBABF73A6E2}"/>
          </ac:inkMkLst>
        </pc:inkChg>
        <pc:inkChg chg="mod topLvl">
          <ac:chgData name="주희 박" userId="c20afdc3cf7b727c" providerId="LiveId" clId="{752D89E5-EC84-4F3E-A576-85A461AC5F6F}" dt="2025-02-18T04:11:08.545" v="5265" actId="165"/>
          <ac:inkMkLst>
            <pc:docMk/>
            <pc:sldMk cId="274166321" sldId="353"/>
            <ac:inkMk id="24" creationId="{53D67D06-F868-FC1A-B1DA-4E97B680FACE}"/>
          </ac:inkMkLst>
        </pc:inkChg>
        <pc:inkChg chg="mod topLvl">
          <ac:chgData name="주희 박" userId="c20afdc3cf7b727c" providerId="LiveId" clId="{752D89E5-EC84-4F3E-A576-85A461AC5F6F}" dt="2025-02-18T04:11:08.545" v="5265" actId="165"/>
          <ac:inkMkLst>
            <pc:docMk/>
            <pc:sldMk cId="274166321" sldId="353"/>
            <ac:inkMk id="26" creationId="{3CB1373F-214D-9049-4511-8D54A85229F9}"/>
          </ac:inkMkLst>
        </pc:inkChg>
        <pc:inkChg chg="mod topLvl">
          <ac:chgData name="주희 박" userId="c20afdc3cf7b727c" providerId="LiveId" clId="{752D89E5-EC84-4F3E-A576-85A461AC5F6F}" dt="2025-02-18T04:11:08.545" v="5265" actId="165"/>
          <ac:inkMkLst>
            <pc:docMk/>
            <pc:sldMk cId="274166321" sldId="353"/>
            <ac:inkMk id="28" creationId="{969872C1-0ED1-69C8-D5ED-54F725EED91E}"/>
          </ac:inkMkLst>
        </pc:inkChg>
      </pc:sldChg>
      <pc:sldChg chg="modSp add del mod">
        <pc:chgData name="주희 박" userId="c20afdc3cf7b727c" providerId="LiveId" clId="{752D89E5-EC84-4F3E-A576-85A461AC5F6F}" dt="2025-02-18T04:57:07.489" v="5570" actId="20577"/>
        <pc:sldMkLst>
          <pc:docMk/>
          <pc:sldMk cId="3828430401" sldId="354"/>
        </pc:sldMkLst>
        <pc:spChg chg="mod">
          <ac:chgData name="주희 박" userId="c20afdc3cf7b727c" providerId="LiveId" clId="{752D89E5-EC84-4F3E-A576-85A461AC5F6F}" dt="2025-02-18T04:57:07.489" v="5570" actId="20577"/>
          <ac:spMkLst>
            <pc:docMk/>
            <pc:sldMk cId="3828430401" sldId="354"/>
            <ac:spMk id="2" creationId="{1FC3D3B1-DA38-4584-4AC8-6AE7A49BBE3F}"/>
          </ac:spMkLst>
        </pc:spChg>
        <pc:spChg chg="mod">
          <ac:chgData name="주희 박" userId="c20afdc3cf7b727c" providerId="LiveId" clId="{752D89E5-EC84-4F3E-A576-85A461AC5F6F}" dt="2025-02-18T04:57:04.593" v="5557" actId="20577"/>
          <ac:spMkLst>
            <pc:docMk/>
            <pc:sldMk cId="3828430401" sldId="354"/>
            <ac:spMk id="6" creationId="{B55FCEEA-24BC-0E25-D5AB-31D70FE2DB08}"/>
          </ac:spMkLst>
        </pc:spChg>
      </pc:sldChg>
      <pc:sldChg chg="del">
        <pc:chgData name="주희 박" userId="c20afdc3cf7b727c" providerId="LiveId" clId="{752D89E5-EC84-4F3E-A576-85A461AC5F6F}" dt="2025-02-17T05:23:40.908" v="1137" actId="47"/>
        <pc:sldMkLst>
          <pc:docMk/>
          <pc:sldMk cId="3553453334" sldId="355"/>
        </pc:sldMkLst>
      </pc:sldChg>
      <pc:sldChg chg="del">
        <pc:chgData name="주희 박" userId="c20afdc3cf7b727c" providerId="LiveId" clId="{752D89E5-EC84-4F3E-A576-85A461AC5F6F}" dt="2025-02-17T07:22:58.115" v="2105" actId="47"/>
        <pc:sldMkLst>
          <pc:docMk/>
          <pc:sldMk cId="742674922" sldId="356"/>
        </pc:sldMkLst>
      </pc:sldChg>
      <pc:sldChg chg="del">
        <pc:chgData name="주희 박" userId="c20afdc3cf7b727c" providerId="LiveId" clId="{752D89E5-EC84-4F3E-A576-85A461AC5F6F}" dt="2025-02-17T12:53:37.881" v="2871" actId="47"/>
        <pc:sldMkLst>
          <pc:docMk/>
          <pc:sldMk cId="1595189590" sldId="357"/>
        </pc:sldMkLst>
      </pc:sldChg>
      <pc:sldChg chg="del">
        <pc:chgData name="주희 박" userId="c20afdc3cf7b727c" providerId="LiveId" clId="{752D89E5-EC84-4F3E-A576-85A461AC5F6F}" dt="2025-02-17T05:23:38.588" v="1135" actId="47"/>
        <pc:sldMkLst>
          <pc:docMk/>
          <pc:sldMk cId="2660482605" sldId="358"/>
        </pc:sldMkLst>
      </pc:sldChg>
      <pc:sldChg chg="addSp delSp modSp add del mod ord delAnim modAnim">
        <pc:chgData name="주희 박" userId="c20afdc3cf7b727c" providerId="LiveId" clId="{752D89E5-EC84-4F3E-A576-85A461AC5F6F}" dt="2025-02-17T14:12:57.778" v="4283" actId="255"/>
        <pc:sldMkLst>
          <pc:docMk/>
          <pc:sldMk cId="1981960487" sldId="364"/>
        </pc:sldMkLst>
        <pc:spChg chg="del">
          <ac:chgData name="주희 박" userId="c20afdc3cf7b727c" providerId="LiveId" clId="{752D89E5-EC84-4F3E-A576-85A461AC5F6F}" dt="2025-02-17T05:12:11.426" v="820" actId="478"/>
          <ac:spMkLst>
            <pc:docMk/>
            <pc:sldMk cId="1981960487" sldId="364"/>
            <ac:spMk id="4" creationId="{35F7070C-2102-1710-EF1F-89940911B632}"/>
          </ac:spMkLst>
        </pc:spChg>
        <pc:spChg chg="mod">
          <ac:chgData name="주희 박" userId="c20afdc3cf7b727c" providerId="LiveId" clId="{752D89E5-EC84-4F3E-A576-85A461AC5F6F}" dt="2025-02-17T06:05:29.745" v="1270" actId="1037"/>
          <ac:spMkLst>
            <pc:docMk/>
            <pc:sldMk cId="1981960487" sldId="364"/>
            <ac:spMk id="7" creationId="{0C6BEFEF-8F2F-F5FB-A607-98B6A7293311}"/>
          </ac:spMkLst>
        </pc:spChg>
        <pc:spChg chg="mod">
          <ac:chgData name="주희 박" userId="c20afdc3cf7b727c" providerId="LiveId" clId="{752D89E5-EC84-4F3E-A576-85A461AC5F6F}" dt="2025-02-17T06:04:50.553" v="1261" actId="1076"/>
          <ac:spMkLst>
            <pc:docMk/>
            <pc:sldMk cId="1981960487" sldId="364"/>
            <ac:spMk id="9" creationId="{E1F4CD84-C0E6-A0A6-CDB7-1AEA49EEE726}"/>
          </ac:spMkLst>
        </pc:spChg>
        <pc:spChg chg="del">
          <ac:chgData name="주희 박" userId="c20afdc3cf7b727c" providerId="LiveId" clId="{752D89E5-EC84-4F3E-A576-85A461AC5F6F}" dt="2025-02-17T05:12:10.263" v="819" actId="478"/>
          <ac:spMkLst>
            <pc:docMk/>
            <pc:sldMk cId="1981960487" sldId="364"/>
            <ac:spMk id="11" creationId="{5764D832-D2FF-47CD-FC0B-4841F45468E9}"/>
          </ac:spMkLst>
        </pc:spChg>
        <pc:graphicFrameChg chg="mod">
          <ac:chgData name="주희 박" userId="c20afdc3cf7b727c" providerId="LiveId" clId="{752D89E5-EC84-4F3E-A576-85A461AC5F6F}" dt="2025-02-17T06:04:47.630" v="1260" actId="1076"/>
          <ac:graphicFrameMkLst>
            <pc:docMk/>
            <pc:sldMk cId="1981960487" sldId="364"/>
            <ac:graphicFrameMk id="5" creationId="{A139FA6E-977B-FD51-8897-9C3A2AE19395}"/>
          </ac:graphicFrameMkLst>
        </pc:graphicFrameChg>
        <pc:graphicFrameChg chg="mod modGraphic">
          <ac:chgData name="주희 박" userId="c20afdc3cf7b727c" providerId="LiveId" clId="{752D89E5-EC84-4F3E-A576-85A461AC5F6F}" dt="2025-02-17T14:12:57.778" v="4283" actId="255"/>
          <ac:graphicFrameMkLst>
            <pc:docMk/>
            <pc:sldMk cId="1981960487" sldId="364"/>
            <ac:graphicFrameMk id="6" creationId="{A233A9D3-5196-2AFE-8D5F-E6C9437FA38E}"/>
          </ac:graphicFrameMkLst>
        </pc:graphicFrameChg>
        <pc:graphicFrameChg chg="add del mod modGraphic">
          <ac:chgData name="주희 박" userId="c20afdc3cf7b727c" providerId="LiveId" clId="{752D89E5-EC84-4F3E-A576-85A461AC5F6F}" dt="2025-02-17T05:17:38.364" v="873" actId="478"/>
          <ac:graphicFrameMkLst>
            <pc:docMk/>
            <pc:sldMk cId="1981960487" sldId="364"/>
            <ac:graphicFrameMk id="8" creationId="{FD918669-F2E0-560A-02FB-61DF8C3D972C}"/>
          </ac:graphicFrameMkLst>
        </pc:graphicFrameChg>
      </pc:sldChg>
      <pc:sldChg chg="del">
        <pc:chgData name="주희 박" userId="c20afdc3cf7b727c" providerId="LiveId" clId="{752D89E5-EC84-4F3E-A576-85A461AC5F6F}" dt="2025-02-18T04:03:06.505" v="4975" actId="47"/>
        <pc:sldMkLst>
          <pc:docMk/>
          <pc:sldMk cId="3434886373" sldId="366"/>
        </pc:sldMkLst>
      </pc:sldChg>
      <pc:sldChg chg="del">
        <pc:chgData name="주희 박" userId="c20afdc3cf7b727c" providerId="LiveId" clId="{752D89E5-EC84-4F3E-A576-85A461AC5F6F}" dt="2025-02-18T04:02:27.688" v="4962" actId="47"/>
        <pc:sldMkLst>
          <pc:docMk/>
          <pc:sldMk cId="3126351365" sldId="367"/>
        </pc:sldMkLst>
      </pc:sldChg>
      <pc:sldChg chg="addSp delSp modSp del mod">
        <pc:chgData name="주희 박" userId="c20afdc3cf7b727c" providerId="LiveId" clId="{752D89E5-EC84-4F3E-A576-85A461AC5F6F}" dt="2025-02-17T05:18:39.928" v="895" actId="2696"/>
        <pc:sldMkLst>
          <pc:docMk/>
          <pc:sldMk cId="627869211" sldId="371"/>
        </pc:sldMkLst>
        <pc:spChg chg="del">
          <ac:chgData name="주희 박" userId="c20afdc3cf7b727c" providerId="LiveId" clId="{752D89E5-EC84-4F3E-A576-85A461AC5F6F}" dt="2025-02-17T05:08:41.969" v="806" actId="478"/>
          <ac:spMkLst>
            <pc:docMk/>
            <pc:sldMk cId="627869211" sldId="371"/>
            <ac:spMk id="4" creationId="{80F9E3E9-68DC-451B-C58C-F21BF6086B91}"/>
          </ac:spMkLst>
        </pc:spChg>
        <pc:spChg chg="del">
          <ac:chgData name="주희 박" userId="c20afdc3cf7b727c" providerId="LiveId" clId="{752D89E5-EC84-4F3E-A576-85A461AC5F6F}" dt="2025-02-17T05:08:40.971" v="805" actId="478"/>
          <ac:spMkLst>
            <pc:docMk/>
            <pc:sldMk cId="627869211" sldId="371"/>
            <ac:spMk id="11" creationId="{6D8C95DB-E2C0-998A-945F-67A6DBA71B5F}"/>
          </ac:spMkLst>
        </pc:spChg>
        <pc:graphicFrameChg chg="add mod modGraphic">
          <ac:chgData name="주희 박" userId="c20afdc3cf7b727c" providerId="LiveId" clId="{752D89E5-EC84-4F3E-A576-85A461AC5F6F}" dt="2025-02-17T05:11:25.382" v="811" actId="1076"/>
          <ac:graphicFrameMkLst>
            <pc:docMk/>
            <pc:sldMk cId="627869211" sldId="371"/>
            <ac:graphicFrameMk id="5" creationId="{15C7D627-6A23-8076-88E0-AF9807E1131F}"/>
          </ac:graphicFrameMkLst>
        </pc:graphicFrameChg>
        <pc:graphicFrameChg chg="add mod modGraphic">
          <ac:chgData name="주희 박" userId="c20afdc3cf7b727c" providerId="LiveId" clId="{752D89E5-EC84-4F3E-A576-85A461AC5F6F}" dt="2025-02-17T05:15:57.781" v="860" actId="14734"/>
          <ac:graphicFrameMkLst>
            <pc:docMk/>
            <pc:sldMk cId="627869211" sldId="371"/>
            <ac:graphicFrameMk id="6" creationId="{5B468720-917C-C8E3-60E9-878C041EB996}"/>
          </ac:graphicFrameMkLst>
        </pc:graphicFrameChg>
        <pc:graphicFrameChg chg="add mod modGraphic">
          <ac:chgData name="주희 박" userId="c20afdc3cf7b727c" providerId="LiveId" clId="{752D89E5-EC84-4F3E-A576-85A461AC5F6F}" dt="2025-02-17T05:16:29.267" v="866"/>
          <ac:graphicFrameMkLst>
            <pc:docMk/>
            <pc:sldMk cId="627869211" sldId="371"/>
            <ac:graphicFrameMk id="7" creationId="{2C4C4AA6-4CB0-CD2C-CD5D-1ECB873363F5}"/>
          </ac:graphicFrameMkLst>
        </pc:graphicFrameChg>
        <pc:picChg chg="del">
          <ac:chgData name="주희 박" userId="c20afdc3cf7b727c" providerId="LiveId" clId="{752D89E5-EC84-4F3E-A576-85A461AC5F6F}" dt="2025-02-17T05:08:39.789" v="804" actId="478"/>
          <ac:picMkLst>
            <pc:docMk/>
            <pc:sldMk cId="627869211" sldId="371"/>
            <ac:picMk id="8" creationId="{51386594-A9E4-EAF2-A8A7-5A77918CCADC}"/>
          </ac:picMkLst>
        </pc:picChg>
        <pc:picChg chg="del">
          <ac:chgData name="주희 박" userId="c20afdc3cf7b727c" providerId="LiveId" clId="{752D89E5-EC84-4F3E-A576-85A461AC5F6F}" dt="2025-02-17T05:08:37.716" v="803" actId="478"/>
          <ac:picMkLst>
            <pc:docMk/>
            <pc:sldMk cId="627869211" sldId="371"/>
            <ac:picMk id="10" creationId="{C3DD81C9-2A5E-71CA-C501-2A62E7C6A82B}"/>
          </ac:picMkLst>
        </pc:picChg>
      </pc:sldChg>
      <pc:sldChg chg="addSp delSp modSp del mod">
        <pc:chgData name="주희 박" userId="c20afdc3cf7b727c" providerId="LiveId" clId="{752D89E5-EC84-4F3E-A576-85A461AC5F6F}" dt="2025-02-17T13:49:45.405" v="3792" actId="47"/>
        <pc:sldMkLst>
          <pc:docMk/>
          <pc:sldMk cId="745192425" sldId="376"/>
        </pc:sldMkLst>
        <pc:spChg chg="add">
          <ac:chgData name="주희 박" userId="c20afdc3cf7b727c" providerId="LiveId" clId="{752D89E5-EC84-4F3E-A576-85A461AC5F6F}" dt="2025-02-17T12:53:01.975" v="2858"/>
          <ac:spMkLst>
            <pc:docMk/>
            <pc:sldMk cId="745192425" sldId="376"/>
            <ac:spMk id="4" creationId="{8DEF20AE-A98A-63D7-966C-35C7DF282408}"/>
          </ac:spMkLst>
        </pc:spChg>
        <pc:spChg chg="mod">
          <ac:chgData name="주희 박" userId="c20afdc3cf7b727c" providerId="LiveId" clId="{752D89E5-EC84-4F3E-A576-85A461AC5F6F}" dt="2025-02-17T12:53:15.787" v="2864" actId="27636"/>
          <ac:spMkLst>
            <pc:docMk/>
            <pc:sldMk cId="745192425" sldId="376"/>
            <ac:spMk id="10" creationId="{9E8AB19B-D2B8-DD33-5171-EF2BFBB9BF1B}"/>
          </ac:spMkLst>
        </pc:spChg>
        <pc:cxnChg chg="del">
          <ac:chgData name="주희 박" userId="c20afdc3cf7b727c" providerId="LiveId" clId="{752D89E5-EC84-4F3E-A576-85A461AC5F6F}" dt="2025-02-17T12:52:01.087" v="2821" actId="478"/>
          <ac:cxnSpMkLst>
            <pc:docMk/>
            <pc:sldMk cId="745192425" sldId="376"/>
            <ac:cxnSpMk id="5" creationId="{A73F642E-8647-8087-79E7-55B95887814A}"/>
          </ac:cxnSpMkLst>
        </pc:cxnChg>
        <pc:cxnChg chg="del">
          <ac:chgData name="주희 박" userId="c20afdc3cf7b727c" providerId="LiveId" clId="{752D89E5-EC84-4F3E-A576-85A461AC5F6F}" dt="2025-02-17T12:52:02.628" v="2822" actId="478"/>
          <ac:cxnSpMkLst>
            <pc:docMk/>
            <pc:sldMk cId="745192425" sldId="376"/>
            <ac:cxnSpMk id="9" creationId="{2985F05C-DD7F-62D7-24D2-FCA98A44ACEE}"/>
          </ac:cxnSpMkLst>
        </pc:cxnChg>
      </pc:sldChg>
      <pc:sldChg chg="del">
        <pc:chgData name="주희 박" userId="c20afdc3cf7b727c" providerId="LiveId" clId="{752D89E5-EC84-4F3E-A576-85A461AC5F6F}" dt="2025-02-17T05:23:15.308" v="1132" actId="47"/>
        <pc:sldMkLst>
          <pc:docMk/>
          <pc:sldMk cId="902171066" sldId="377"/>
        </pc:sldMkLst>
      </pc:sldChg>
      <pc:sldChg chg="del">
        <pc:chgData name="주희 박" userId="c20afdc3cf7b727c" providerId="LiveId" clId="{752D89E5-EC84-4F3E-A576-85A461AC5F6F}" dt="2025-02-17T05:23:30.692" v="1133" actId="47"/>
        <pc:sldMkLst>
          <pc:docMk/>
          <pc:sldMk cId="1670688223" sldId="378"/>
        </pc:sldMkLst>
      </pc:sldChg>
      <pc:sldChg chg="modSp mod">
        <pc:chgData name="주희 박" userId="c20afdc3cf7b727c" providerId="LiveId" clId="{752D89E5-EC84-4F3E-A576-85A461AC5F6F}" dt="2025-02-18T04:02:42.351" v="4966" actId="20577"/>
        <pc:sldMkLst>
          <pc:docMk/>
          <pc:sldMk cId="878376036" sldId="379"/>
        </pc:sldMkLst>
        <pc:spChg chg="mod">
          <ac:chgData name="주희 박" userId="c20afdc3cf7b727c" providerId="LiveId" clId="{752D89E5-EC84-4F3E-A576-85A461AC5F6F}" dt="2025-02-18T04:02:42.351" v="4966" actId="20577"/>
          <ac:spMkLst>
            <pc:docMk/>
            <pc:sldMk cId="878376036" sldId="379"/>
            <ac:spMk id="2" creationId="{D0C64BAC-0268-89BD-E82B-F2CAAE7C779D}"/>
          </ac:spMkLst>
        </pc:spChg>
      </pc:sldChg>
      <pc:sldChg chg="modSp del mod">
        <pc:chgData name="주희 박" userId="c20afdc3cf7b727c" providerId="LiveId" clId="{752D89E5-EC84-4F3E-A576-85A461AC5F6F}" dt="2025-02-18T04:02:50.785" v="4969" actId="47"/>
        <pc:sldMkLst>
          <pc:docMk/>
          <pc:sldMk cId="3511132417" sldId="380"/>
        </pc:sldMkLst>
        <pc:spChg chg="mod">
          <ac:chgData name="주희 박" userId="c20afdc3cf7b727c" providerId="LiveId" clId="{752D89E5-EC84-4F3E-A576-85A461AC5F6F}" dt="2025-02-18T04:02:47.602" v="4968" actId="20577"/>
          <ac:spMkLst>
            <pc:docMk/>
            <pc:sldMk cId="3511132417" sldId="380"/>
            <ac:spMk id="2" creationId="{4BB7278A-AD3E-BBE6-5CE8-E2952BD9538D}"/>
          </ac:spMkLst>
        </pc:spChg>
      </pc:sldChg>
      <pc:sldChg chg="del">
        <pc:chgData name="주희 박" userId="c20afdc3cf7b727c" providerId="LiveId" clId="{752D89E5-EC84-4F3E-A576-85A461AC5F6F}" dt="2025-02-17T07:22:43.998" v="2104" actId="2696"/>
        <pc:sldMkLst>
          <pc:docMk/>
          <pc:sldMk cId="201830589" sldId="381"/>
        </pc:sldMkLst>
      </pc:sldChg>
      <pc:sldChg chg="addSp delSp modSp mod">
        <pc:chgData name="주희 박" userId="c20afdc3cf7b727c" providerId="LiveId" clId="{752D89E5-EC84-4F3E-A576-85A461AC5F6F}" dt="2025-02-17T07:22:35.008" v="2103" actId="20577"/>
        <pc:sldMkLst>
          <pc:docMk/>
          <pc:sldMk cId="44289729" sldId="382"/>
        </pc:sldMkLst>
        <pc:spChg chg="add mod">
          <ac:chgData name="주희 박" userId="c20afdc3cf7b727c" providerId="LiveId" clId="{752D89E5-EC84-4F3E-A576-85A461AC5F6F}" dt="2025-02-17T07:22:35.008" v="2103" actId="20577"/>
          <ac:spMkLst>
            <pc:docMk/>
            <pc:sldMk cId="44289729" sldId="382"/>
            <ac:spMk id="4" creationId="{3E0059FE-5925-DDF7-C404-6C6C20210F58}"/>
          </ac:spMkLst>
        </pc:spChg>
        <pc:spChg chg="del">
          <ac:chgData name="주희 박" userId="c20afdc3cf7b727c" providerId="LiveId" clId="{752D89E5-EC84-4F3E-A576-85A461AC5F6F}" dt="2025-02-17T07:22:23.930" v="2085" actId="478"/>
          <ac:spMkLst>
            <pc:docMk/>
            <pc:sldMk cId="44289729" sldId="382"/>
            <ac:spMk id="10" creationId="{A39455E0-C9DC-0483-D7F7-E891C19488EF}"/>
          </ac:spMkLst>
        </pc:spChg>
      </pc:sldChg>
      <pc:sldChg chg="del">
        <pc:chgData name="주희 박" userId="c20afdc3cf7b727c" providerId="LiveId" clId="{752D89E5-EC84-4F3E-A576-85A461AC5F6F}" dt="2025-02-18T04:02:56.368" v="4970" actId="47"/>
        <pc:sldMkLst>
          <pc:docMk/>
          <pc:sldMk cId="706835347" sldId="383"/>
        </pc:sldMkLst>
      </pc:sldChg>
      <pc:sldChg chg="del">
        <pc:chgData name="주희 박" userId="c20afdc3cf7b727c" providerId="LiveId" clId="{752D89E5-EC84-4F3E-A576-85A461AC5F6F}" dt="2025-02-18T04:02:57.417" v="4971" actId="47"/>
        <pc:sldMkLst>
          <pc:docMk/>
          <pc:sldMk cId="1993656352" sldId="384"/>
        </pc:sldMkLst>
      </pc:sldChg>
      <pc:sldChg chg="del">
        <pc:chgData name="주희 박" userId="c20afdc3cf7b727c" providerId="LiveId" clId="{752D89E5-EC84-4F3E-A576-85A461AC5F6F}" dt="2025-02-18T04:03:05.160" v="4974" actId="47"/>
        <pc:sldMkLst>
          <pc:docMk/>
          <pc:sldMk cId="1593718330" sldId="385"/>
        </pc:sldMkLst>
      </pc:sldChg>
      <pc:sldChg chg="del">
        <pc:chgData name="주희 박" userId="c20afdc3cf7b727c" providerId="LiveId" clId="{752D89E5-EC84-4F3E-A576-85A461AC5F6F}" dt="2025-02-17T05:23:39.693" v="1136" actId="47"/>
        <pc:sldMkLst>
          <pc:docMk/>
          <pc:sldMk cId="2414790016" sldId="388"/>
        </pc:sldMkLst>
      </pc:sldChg>
      <pc:sldChg chg="addSp modSp mod">
        <pc:chgData name="주희 박" userId="c20afdc3cf7b727c" providerId="LiveId" clId="{752D89E5-EC84-4F3E-A576-85A461AC5F6F}" dt="2025-02-18T04:06:33.895" v="5187" actId="14100"/>
        <pc:sldMkLst>
          <pc:docMk/>
          <pc:sldMk cId="977464099" sldId="389"/>
        </pc:sldMkLst>
        <pc:spChg chg="mod">
          <ac:chgData name="주희 박" userId="c20afdc3cf7b727c" providerId="LiveId" clId="{752D89E5-EC84-4F3E-A576-85A461AC5F6F}" dt="2025-02-18T04:03:00.663" v="4973" actId="20577"/>
          <ac:spMkLst>
            <pc:docMk/>
            <pc:sldMk cId="977464099" sldId="389"/>
            <ac:spMk id="2" creationId="{FE548492-C71F-C60E-E55B-FE7090110D62}"/>
          </ac:spMkLst>
        </pc:spChg>
        <pc:spChg chg="mod">
          <ac:chgData name="주희 박" userId="c20afdc3cf7b727c" providerId="LiveId" clId="{752D89E5-EC84-4F3E-A576-85A461AC5F6F}" dt="2025-02-18T04:06:16.338" v="5185" actId="1038"/>
          <ac:spMkLst>
            <pc:docMk/>
            <pc:sldMk cId="977464099" sldId="389"/>
            <ac:spMk id="4" creationId="{9ADE9D77-B16F-9160-4874-A7A3BB4E07B5}"/>
          </ac:spMkLst>
        </pc:spChg>
        <pc:spChg chg="mod">
          <ac:chgData name="주희 박" userId="c20afdc3cf7b727c" providerId="LiveId" clId="{752D89E5-EC84-4F3E-A576-85A461AC5F6F}" dt="2025-02-18T04:06:12.949" v="5181" actId="1038"/>
          <ac:spMkLst>
            <pc:docMk/>
            <pc:sldMk cId="977464099" sldId="389"/>
            <ac:spMk id="5" creationId="{D5EAFEEA-5861-BD11-98A3-849609DFC631}"/>
          </ac:spMkLst>
        </pc:spChg>
        <pc:spChg chg="add mod">
          <ac:chgData name="주희 박" userId="c20afdc3cf7b727c" providerId="LiveId" clId="{752D89E5-EC84-4F3E-A576-85A461AC5F6F}" dt="2025-02-18T04:06:33.895" v="5187" actId="14100"/>
          <ac:spMkLst>
            <pc:docMk/>
            <pc:sldMk cId="977464099" sldId="389"/>
            <ac:spMk id="6" creationId="{B4CEAFD4-B9BF-90AB-D62C-B5AAA246F3A0}"/>
          </ac:spMkLst>
        </pc:spChg>
        <pc:spChg chg="add mod">
          <ac:chgData name="주희 박" userId="c20afdc3cf7b727c" providerId="LiveId" clId="{752D89E5-EC84-4F3E-A576-85A461AC5F6F}" dt="2025-02-18T04:06:28.912" v="5186" actId="14100"/>
          <ac:spMkLst>
            <pc:docMk/>
            <pc:sldMk cId="977464099" sldId="389"/>
            <ac:spMk id="7" creationId="{5A037969-DE3E-EDF0-B184-D91890822017}"/>
          </ac:spMkLst>
        </pc:spChg>
        <pc:graphicFrameChg chg="modGraphic">
          <ac:chgData name="주희 박" userId="c20afdc3cf7b727c" providerId="LiveId" clId="{752D89E5-EC84-4F3E-A576-85A461AC5F6F}" dt="2025-02-18T04:05:33.944" v="5168" actId="20577"/>
          <ac:graphicFrameMkLst>
            <pc:docMk/>
            <pc:sldMk cId="977464099" sldId="389"/>
            <ac:graphicFrameMk id="28" creationId="{AA70D351-3593-EE5B-044C-C70DDEF9DBE6}"/>
          </ac:graphicFrameMkLst>
        </pc:graphicFrameChg>
        <pc:graphicFrameChg chg="modGraphic">
          <ac:chgData name="주희 박" userId="c20afdc3cf7b727c" providerId="LiveId" clId="{752D89E5-EC84-4F3E-A576-85A461AC5F6F}" dt="2025-02-18T04:05:29.411" v="5167" actId="20577"/>
          <ac:graphicFrameMkLst>
            <pc:docMk/>
            <pc:sldMk cId="977464099" sldId="389"/>
            <ac:graphicFrameMk id="29" creationId="{2BAC2421-09D7-0A0A-917C-BB7BBE086BEB}"/>
          </ac:graphicFrameMkLst>
        </pc:graphicFrameChg>
      </pc:sldChg>
      <pc:sldChg chg="modSp add mod">
        <pc:chgData name="주희 박" userId="c20afdc3cf7b727c" providerId="LiveId" clId="{752D89E5-EC84-4F3E-A576-85A461AC5F6F}" dt="2025-02-18T04:39:07.252" v="5481" actId="20577"/>
        <pc:sldMkLst>
          <pc:docMk/>
          <pc:sldMk cId="2109674012" sldId="390"/>
        </pc:sldMkLst>
        <pc:spChg chg="mod">
          <ac:chgData name="주희 박" userId="c20afdc3cf7b727c" providerId="LiveId" clId="{752D89E5-EC84-4F3E-A576-85A461AC5F6F}" dt="2025-02-17T04:23:45.997" v="421"/>
          <ac:spMkLst>
            <pc:docMk/>
            <pc:sldMk cId="2109674012" sldId="390"/>
            <ac:spMk id="2" creationId="{94F8DC09-FC70-2723-7C16-7BDA00CA8CD0}"/>
          </ac:spMkLst>
        </pc:spChg>
        <pc:spChg chg="mod">
          <ac:chgData name="주희 박" userId="c20afdc3cf7b727c" providerId="LiveId" clId="{752D89E5-EC84-4F3E-A576-85A461AC5F6F}" dt="2025-02-18T04:39:07.252" v="5481" actId="20577"/>
          <ac:spMkLst>
            <pc:docMk/>
            <pc:sldMk cId="2109674012" sldId="390"/>
            <ac:spMk id="5" creationId="{0AFD2F85-8FC1-B192-A963-CE7DCF1A94D4}"/>
          </ac:spMkLst>
        </pc:spChg>
      </pc:sldChg>
      <pc:sldChg chg="addSp delSp modSp add mod">
        <pc:chgData name="주희 박" userId="c20afdc3cf7b727c" providerId="LiveId" clId="{752D89E5-EC84-4F3E-A576-85A461AC5F6F}" dt="2025-02-18T03:45:07.570" v="4345" actId="20577"/>
        <pc:sldMkLst>
          <pc:docMk/>
          <pc:sldMk cId="2346329530" sldId="391"/>
        </pc:sldMkLst>
        <pc:spChg chg="mod">
          <ac:chgData name="주희 박" userId="c20afdc3cf7b727c" providerId="LiveId" clId="{752D89E5-EC84-4F3E-A576-85A461AC5F6F}" dt="2025-02-18T03:45:07.570" v="4345" actId="20577"/>
          <ac:spMkLst>
            <pc:docMk/>
            <pc:sldMk cId="2346329530" sldId="391"/>
            <ac:spMk id="2" creationId="{4394B51C-8512-D543-79B9-812DD5F76135}"/>
          </ac:spMkLst>
        </pc:spChg>
        <pc:spChg chg="add mod">
          <ac:chgData name="주희 박" userId="c20afdc3cf7b727c" providerId="LiveId" clId="{752D89E5-EC84-4F3E-A576-85A461AC5F6F}" dt="2025-02-17T11:44:53.799" v="2384" actId="207"/>
          <ac:spMkLst>
            <pc:docMk/>
            <pc:sldMk cId="2346329530" sldId="391"/>
            <ac:spMk id="5" creationId="{6031AFF6-EC6F-4555-D9B8-17A3928DD331}"/>
          </ac:spMkLst>
        </pc:spChg>
        <pc:spChg chg="add mod">
          <ac:chgData name="주희 박" userId="c20afdc3cf7b727c" providerId="LiveId" clId="{752D89E5-EC84-4F3E-A576-85A461AC5F6F}" dt="2025-02-17T11:44:44.894" v="2383" actId="207"/>
          <ac:spMkLst>
            <pc:docMk/>
            <pc:sldMk cId="2346329530" sldId="391"/>
            <ac:spMk id="6" creationId="{2CF02F4D-7DF2-3726-333E-71E148D0AED6}"/>
          </ac:spMkLst>
        </pc:spChg>
        <pc:graphicFrameChg chg="del">
          <ac:chgData name="주희 박" userId="c20afdc3cf7b727c" providerId="LiveId" clId="{752D89E5-EC84-4F3E-A576-85A461AC5F6F}" dt="2025-02-17T04:45:58.297" v="741" actId="478"/>
          <ac:graphicFrameMkLst>
            <pc:docMk/>
            <pc:sldMk cId="2346329530" sldId="391"/>
            <ac:graphicFrameMk id="10" creationId="{2E078D9F-AE3A-6290-F5AE-45C81573E382}"/>
          </ac:graphicFrameMkLst>
        </pc:graphicFrameChg>
      </pc:sldChg>
      <pc:sldChg chg="addSp delSp modSp add del mod ord modAnim">
        <pc:chgData name="주희 박" userId="c20afdc3cf7b727c" providerId="LiveId" clId="{752D89E5-EC84-4F3E-A576-85A461AC5F6F}" dt="2025-02-18T04:49:54.041" v="5492" actId="47"/>
        <pc:sldMkLst>
          <pc:docMk/>
          <pc:sldMk cId="2728154175" sldId="392"/>
        </pc:sldMkLst>
        <pc:spChg chg="mod">
          <ac:chgData name="주희 박" userId="c20afdc3cf7b727c" providerId="LiveId" clId="{752D89E5-EC84-4F3E-A576-85A461AC5F6F}" dt="2025-02-17T11:49:28.829" v="2424" actId="20577"/>
          <ac:spMkLst>
            <pc:docMk/>
            <pc:sldMk cId="2728154175" sldId="392"/>
            <ac:spMk id="2" creationId="{48C89585-DEB3-CCE7-4291-95178ED9E663}"/>
          </ac:spMkLst>
        </pc:spChg>
        <pc:spChg chg="add mod">
          <ac:chgData name="주희 박" userId="c20afdc3cf7b727c" providerId="LiveId" clId="{752D89E5-EC84-4F3E-A576-85A461AC5F6F}" dt="2025-02-17T12:02:50.686" v="2682" actId="1037"/>
          <ac:spMkLst>
            <pc:docMk/>
            <pc:sldMk cId="2728154175" sldId="392"/>
            <ac:spMk id="4" creationId="{D63AF1B5-8834-1B64-CBF8-45AE2CA4F303}"/>
          </ac:spMkLst>
        </pc:spChg>
        <pc:spChg chg="add mod">
          <ac:chgData name="주희 박" userId="c20afdc3cf7b727c" providerId="LiveId" clId="{752D89E5-EC84-4F3E-A576-85A461AC5F6F}" dt="2025-02-17T13:52:29.355" v="3827" actId="1038"/>
          <ac:spMkLst>
            <pc:docMk/>
            <pc:sldMk cId="2728154175" sldId="392"/>
            <ac:spMk id="11" creationId="{6EF27778-0F14-9BFD-A89E-D5BF59E2CBC7}"/>
          </ac:spMkLst>
        </pc:spChg>
        <pc:graphicFrameChg chg="del">
          <ac:chgData name="주희 박" userId="c20afdc3cf7b727c" providerId="LiveId" clId="{752D89E5-EC84-4F3E-A576-85A461AC5F6F}" dt="2025-02-17T05:17:47.779" v="875" actId="478"/>
          <ac:graphicFrameMkLst>
            <pc:docMk/>
            <pc:sldMk cId="2728154175" sldId="392"/>
            <ac:graphicFrameMk id="6" creationId="{4DD7F42B-A833-CD3B-4D2B-9C0C95F4038E}"/>
          </ac:graphicFrameMkLst>
        </pc:graphicFrameChg>
        <pc:graphicFrameChg chg="mod">
          <ac:chgData name="주희 박" userId="c20afdc3cf7b727c" providerId="LiveId" clId="{752D89E5-EC84-4F3E-A576-85A461AC5F6F}" dt="2025-02-17T05:18:05.704" v="892" actId="1076"/>
          <ac:graphicFrameMkLst>
            <pc:docMk/>
            <pc:sldMk cId="2728154175" sldId="392"/>
            <ac:graphicFrameMk id="8" creationId="{312F02BE-6EE9-DE1C-985E-54F36F9C557B}"/>
          </ac:graphicFrameMkLst>
        </pc:graphicFrameChg>
      </pc:sldChg>
      <pc:sldChg chg="addSp delSp modSp add del mod ord modAnim">
        <pc:chgData name="주희 박" userId="c20afdc3cf7b727c" providerId="LiveId" clId="{752D89E5-EC84-4F3E-A576-85A461AC5F6F}" dt="2025-02-18T03:46:22.490" v="4437"/>
        <pc:sldMkLst>
          <pc:docMk/>
          <pc:sldMk cId="515346431" sldId="393"/>
        </pc:sldMkLst>
        <pc:spChg chg="mod">
          <ac:chgData name="주희 박" userId="c20afdc3cf7b727c" providerId="LiveId" clId="{752D89E5-EC84-4F3E-A576-85A461AC5F6F}" dt="2025-02-17T11:49:21.004" v="2416" actId="20577"/>
          <ac:spMkLst>
            <pc:docMk/>
            <pc:sldMk cId="515346431" sldId="393"/>
            <ac:spMk id="2" creationId="{E94138D2-FBF6-3CBA-C469-52F74A62F807}"/>
          </ac:spMkLst>
        </pc:spChg>
        <pc:spChg chg="add mod">
          <ac:chgData name="주희 박" userId="c20afdc3cf7b727c" providerId="LiveId" clId="{752D89E5-EC84-4F3E-A576-85A461AC5F6F}" dt="2025-02-17T12:01:58.751" v="2614" actId="1076"/>
          <ac:spMkLst>
            <pc:docMk/>
            <pc:sldMk cId="515346431" sldId="393"/>
            <ac:spMk id="5" creationId="{0CBCD6BC-A1CB-6E4B-1E58-53E95EEBE4E5}"/>
          </ac:spMkLst>
        </pc:spChg>
        <pc:spChg chg="add del mod">
          <ac:chgData name="주희 박" userId="c20afdc3cf7b727c" providerId="LiveId" clId="{752D89E5-EC84-4F3E-A576-85A461AC5F6F}" dt="2025-02-17T12:00:38.448" v="2611" actId="478"/>
          <ac:spMkLst>
            <pc:docMk/>
            <pc:sldMk cId="515346431" sldId="393"/>
            <ac:spMk id="6" creationId="{9B86D405-7134-3401-B9A2-F9A6C2E47BAE}"/>
          </ac:spMkLst>
        </pc:spChg>
        <pc:spChg chg="add mod">
          <ac:chgData name="주희 박" userId="c20afdc3cf7b727c" providerId="LiveId" clId="{752D89E5-EC84-4F3E-A576-85A461AC5F6F}" dt="2025-02-18T03:45:40.151" v="4435" actId="1035"/>
          <ac:spMkLst>
            <pc:docMk/>
            <pc:sldMk cId="515346431" sldId="393"/>
            <ac:spMk id="7" creationId="{1D3EBC7B-5306-57C6-AEDD-5F78486BA9F1}"/>
          </ac:spMkLst>
        </pc:spChg>
        <pc:spChg chg="del">
          <ac:chgData name="주희 박" userId="c20afdc3cf7b727c" providerId="LiveId" clId="{752D89E5-EC84-4F3E-A576-85A461AC5F6F}" dt="2025-02-17T06:06:24.924" v="1281" actId="478"/>
          <ac:spMkLst>
            <pc:docMk/>
            <pc:sldMk cId="515346431" sldId="393"/>
            <ac:spMk id="7" creationId="{8932DABA-D93E-4076-C255-1A4276E76629}"/>
          </ac:spMkLst>
        </pc:spChg>
        <pc:spChg chg="del">
          <ac:chgData name="주희 박" userId="c20afdc3cf7b727c" providerId="LiveId" clId="{752D89E5-EC84-4F3E-A576-85A461AC5F6F}" dt="2025-02-17T06:06:18.122" v="1277" actId="478"/>
          <ac:spMkLst>
            <pc:docMk/>
            <pc:sldMk cId="515346431" sldId="393"/>
            <ac:spMk id="9" creationId="{DAC44FDC-990F-0532-B933-1C42C17631D7}"/>
          </ac:spMkLst>
        </pc:spChg>
        <pc:spChg chg="del">
          <ac:chgData name="주희 박" userId="c20afdc3cf7b727c" providerId="LiveId" clId="{752D89E5-EC84-4F3E-A576-85A461AC5F6F}" dt="2025-02-17T06:06:19.964" v="1278" actId="478"/>
          <ac:spMkLst>
            <pc:docMk/>
            <pc:sldMk cId="515346431" sldId="393"/>
            <ac:spMk id="10" creationId="{32AC7324-87E8-EB8C-2211-5CDEBDEB35BC}"/>
          </ac:spMkLst>
        </pc:spChg>
        <pc:graphicFrameChg chg="del">
          <ac:chgData name="주희 박" userId="c20afdc3cf7b727c" providerId="LiveId" clId="{752D89E5-EC84-4F3E-A576-85A461AC5F6F}" dt="2025-02-17T06:06:21.478" v="1279" actId="478"/>
          <ac:graphicFrameMkLst>
            <pc:docMk/>
            <pc:sldMk cId="515346431" sldId="393"/>
            <ac:graphicFrameMk id="5" creationId="{0E0DEF0A-E2A3-74FE-6552-7DF3CD383123}"/>
          </ac:graphicFrameMkLst>
        </pc:graphicFrameChg>
        <pc:graphicFrameChg chg="del mod modGraphic">
          <ac:chgData name="주희 박" userId="c20afdc3cf7b727c" providerId="LiveId" clId="{752D89E5-EC84-4F3E-A576-85A461AC5F6F}" dt="2025-02-17T06:16:07.103" v="1291" actId="478"/>
          <ac:graphicFrameMkLst>
            <pc:docMk/>
            <pc:sldMk cId="515346431" sldId="393"/>
            <ac:graphicFrameMk id="6" creationId="{FD99B29D-0F5D-5D04-9119-A4156CF8D89F}"/>
          </ac:graphicFrameMkLst>
        </pc:graphicFrameChg>
        <pc:picChg chg="add mod">
          <ac:chgData name="주희 박" userId="c20afdc3cf7b727c" providerId="LiveId" clId="{752D89E5-EC84-4F3E-A576-85A461AC5F6F}" dt="2025-02-17T06:18:28.823" v="1341" actId="1076"/>
          <ac:picMkLst>
            <pc:docMk/>
            <pc:sldMk cId="515346431" sldId="393"/>
            <ac:picMk id="4" creationId="{574A09A2-70CE-5E3A-AAC5-C03ACA6B14F6}"/>
          </ac:picMkLst>
        </pc:picChg>
        <pc:picChg chg="add del mod">
          <ac:chgData name="주희 박" userId="c20afdc3cf7b727c" providerId="LiveId" clId="{752D89E5-EC84-4F3E-A576-85A461AC5F6F}" dt="2025-02-17T11:53:18.849" v="2434" actId="478"/>
          <ac:picMkLst>
            <pc:docMk/>
            <pc:sldMk cId="515346431" sldId="393"/>
            <ac:picMk id="2050" creationId="{1ACA8F48-F06D-F863-343E-42C6B3411D97}"/>
          </ac:picMkLst>
        </pc:picChg>
        <pc:picChg chg="add mod">
          <ac:chgData name="주희 박" userId="c20afdc3cf7b727c" providerId="LiveId" clId="{752D89E5-EC84-4F3E-A576-85A461AC5F6F}" dt="2025-02-17T11:53:43.195" v="2441" actId="14100"/>
          <ac:picMkLst>
            <pc:docMk/>
            <pc:sldMk cId="515346431" sldId="393"/>
            <ac:picMk id="2052" creationId="{C5324F49-3F7A-ADD3-8A02-1916AC8BA709}"/>
          </ac:picMkLst>
        </pc:picChg>
        <pc:picChg chg="add mod">
          <ac:chgData name="주희 박" userId="c20afdc3cf7b727c" providerId="LiveId" clId="{752D89E5-EC84-4F3E-A576-85A461AC5F6F}" dt="2025-02-17T06:18:25.652" v="1340" actId="1076"/>
          <ac:picMkLst>
            <pc:docMk/>
            <pc:sldMk cId="515346431" sldId="393"/>
            <ac:picMk id="5122" creationId="{EE255156-7E16-84DF-10F3-F0CB5CE7B2C2}"/>
          </ac:picMkLst>
        </pc:picChg>
        <pc:picChg chg="add mod">
          <ac:chgData name="주희 박" userId="c20afdc3cf7b727c" providerId="LiveId" clId="{752D89E5-EC84-4F3E-A576-85A461AC5F6F}" dt="2025-02-17T06:16:34.652" v="1301" actId="14100"/>
          <ac:picMkLst>
            <pc:docMk/>
            <pc:sldMk cId="515346431" sldId="393"/>
            <ac:picMk id="5124" creationId="{3C7E06C1-419F-352A-CDFD-5C695E4EB9D3}"/>
          </ac:picMkLst>
        </pc:picChg>
      </pc:sldChg>
      <pc:sldChg chg="delSp modSp add del mod">
        <pc:chgData name="주희 박" userId="c20afdc3cf7b727c" providerId="LiveId" clId="{752D89E5-EC84-4F3E-A576-85A461AC5F6F}" dt="2025-02-17T12:53:26.393" v="2869" actId="47"/>
        <pc:sldMkLst>
          <pc:docMk/>
          <pc:sldMk cId="2952755145" sldId="394"/>
        </pc:sldMkLst>
        <pc:spChg chg="mod">
          <ac:chgData name="주희 박" userId="c20afdc3cf7b727c" providerId="LiveId" clId="{752D89E5-EC84-4F3E-A576-85A461AC5F6F}" dt="2025-02-17T10:38:14.795" v="2159" actId="20577"/>
          <ac:spMkLst>
            <pc:docMk/>
            <pc:sldMk cId="2952755145" sldId="394"/>
            <ac:spMk id="10" creationId="{9566E9F4-214C-0F15-1D68-8694840C4C42}"/>
          </ac:spMkLst>
        </pc:spChg>
        <pc:cxnChg chg="del">
          <ac:chgData name="주희 박" userId="c20afdc3cf7b727c" providerId="LiveId" clId="{752D89E5-EC84-4F3E-A576-85A461AC5F6F}" dt="2025-02-17T12:48:07.794" v="2797" actId="478"/>
          <ac:cxnSpMkLst>
            <pc:docMk/>
            <pc:sldMk cId="2952755145" sldId="394"/>
            <ac:cxnSpMk id="5" creationId="{0023C263-9DB7-4DA2-274F-B57F230B973D}"/>
          </ac:cxnSpMkLst>
        </pc:cxnChg>
        <pc:cxnChg chg="del">
          <ac:chgData name="주희 박" userId="c20afdc3cf7b727c" providerId="LiveId" clId="{752D89E5-EC84-4F3E-A576-85A461AC5F6F}" dt="2025-02-17T12:48:09.827" v="2798" actId="478"/>
          <ac:cxnSpMkLst>
            <pc:docMk/>
            <pc:sldMk cId="2952755145" sldId="394"/>
            <ac:cxnSpMk id="9" creationId="{720FB486-915A-8B9A-7DEE-3F60142EE284}"/>
          </ac:cxnSpMkLst>
        </pc:cxnChg>
      </pc:sldChg>
      <pc:sldChg chg="delSp modSp add del mod">
        <pc:chgData name="주희 박" userId="c20afdc3cf7b727c" providerId="LiveId" clId="{752D89E5-EC84-4F3E-A576-85A461AC5F6F}" dt="2025-02-17T12:53:28.738" v="2870" actId="47"/>
        <pc:sldMkLst>
          <pc:docMk/>
          <pc:sldMk cId="3388277420" sldId="395"/>
        </pc:sldMkLst>
        <pc:spChg chg="mod">
          <ac:chgData name="주희 박" userId="c20afdc3cf7b727c" providerId="LiveId" clId="{752D89E5-EC84-4F3E-A576-85A461AC5F6F}" dt="2025-02-17T10:38:10.724" v="2158" actId="20577"/>
          <ac:spMkLst>
            <pc:docMk/>
            <pc:sldMk cId="3388277420" sldId="395"/>
            <ac:spMk id="10" creationId="{CB50681F-AAFE-8A44-2114-FE6B0A361F11}"/>
          </ac:spMkLst>
        </pc:spChg>
        <pc:cxnChg chg="del">
          <ac:chgData name="주희 박" userId="c20afdc3cf7b727c" providerId="LiveId" clId="{752D89E5-EC84-4F3E-A576-85A461AC5F6F}" dt="2025-02-17T12:48:15.028" v="2799" actId="478"/>
          <ac:cxnSpMkLst>
            <pc:docMk/>
            <pc:sldMk cId="3388277420" sldId="395"/>
            <ac:cxnSpMk id="5" creationId="{DEB54C6F-D77C-F096-DFAE-6453B64E8903}"/>
          </ac:cxnSpMkLst>
        </pc:cxnChg>
        <pc:cxnChg chg="del">
          <ac:chgData name="주희 박" userId="c20afdc3cf7b727c" providerId="LiveId" clId="{752D89E5-EC84-4F3E-A576-85A461AC5F6F}" dt="2025-02-17T12:48:16.944" v="2800" actId="478"/>
          <ac:cxnSpMkLst>
            <pc:docMk/>
            <pc:sldMk cId="3388277420" sldId="395"/>
            <ac:cxnSpMk id="9" creationId="{E7CFE3A5-8B5F-5EDD-C4CB-64D1C5469E28}"/>
          </ac:cxnSpMkLst>
        </pc:cxnChg>
      </pc:sldChg>
      <pc:sldChg chg="modSp add mod">
        <pc:chgData name="주희 박" userId="c20afdc3cf7b727c" providerId="LiveId" clId="{752D89E5-EC84-4F3E-A576-85A461AC5F6F}" dt="2025-02-17T13:52:04.567" v="3798" actId="403"/>
        <pc:sldMkLst>
          <pc:docMk/>
          <pc:sldMk cId="642261131" sldId="396"/>
        </pc:sldMkLst>
        <pc:spChg chg="mod">
          <ac:chgData name="주희 박" userId="c20afdc3cf7b727c" providerId="LiveId" clId="{752D89E5-EC84-4F3E-A576-85A461AC5F6F}" dt="2025-02-17T13:00:47.313" v="2966" actId="1035"/>
          <ac:spMkLst>
            <pc:docMk/>
            <pc:sldMk cId="642261131" sldId="396"/>
            <ac:spMk id="4" creationId="{3134FBEA-0C5D-8103-A50A-288A0BAC7942}"/>
          </ac:spMkLst>
        </pc:spChg>
        <pc:spChg chg="mod">
          <ac:chgData name="주희 박" userId="c20afdc3cf7b727c" providerId="LiveId" clId="{752D89E5-EC84-4F3E-A576-85A461AC5F6F}" dt="2025-02-17T13:52:04.567" v="3798" actId="403"/>
          <ac:spMkLst>
            <pc:docMk/>
            <pc:sldMk cId="642261131" sldId="396"/>
            <ac:spMk id="11" creationId="{4032473E-2193-1381-A6EF-64D5FBBC7094}"/>
          </ac:spMkLst>
        </pc:spChg>
      </pc:sldChg>
      <pc:sldChg chg="delSp modSp add del mod ord">
        <pc:chgData name="주희 박" userId="c20afdc3cf7b727c" providerId="LiveId" clId="{752D89E5-EC84-4F3E-A576-85A461AC5F6F}" dt="2025-02-17T13:13:24.181" v="3223" actId="47"/>
        <pc:sldMkLst>
          <pc:docMk/>
          <pc:sldMk cId="355601454" sldId="397"/>
        </pc:sldMkLst>
        <pc:spChg chg="mod">
          <ac:chgData name="주희 박" userId="c20afdc3cf7b727c" providerId="LiveId" clId="{752D89E5-EC84-4F3E-A576-85A461AC5F6F}" dt="2025-02-17T13:13:10.627" v="3219" actId="20577"/>
          <ac:spMkLst>
            <pc:docMk/>
            <pc:sldMk cId="355601454" sldId="397"/>
            <ac:spMk id="10" creationId="{F7AED128-64BC-0167-C9F7-964FD3F75226}"/>
          </ac:spMkLst>
        </pc:spChg>
        <pc:cxnChg chg="del">
          <ac:chgData name="주희 박" userId="c20afdc3cf7b727c" providerId="LiveId" clId="{752D89E5-EC84-4F3E-A576-85A461AC5F6F}" dt="2025-02-17T12:50:09.822" v="2814" actId="478"/>
          <ac:cxnSpMkLst>
            <pc:docMk/>
            <pc:sldMk cId="355601454" sldId="397"/>
            <ac:cxnSpMk id="6" creationId="{5E18F8D5-75AE-3A13-BE18-19FECDDD15F0}"/>
          </ac:cxnSpMkLst>
        </pc:cxnChg>
        <pc:cxnChg chg="del">
          <ac:chgData name="주희 박" userId="c20afdc3cf7b727c" providerId="LiveId" clId="{752D89E5-EC84-4F3E-A576-85A461AC5F6F}" dt="2025-02-17T12:50:07.879" v="2813" actId="478"/>
          <ac:cxnSpMkLst>
            <pc:docMk/>
            <pc:sldMk cId="355601454" sldId="397"/>
            <ac:cxnSpMk id="7" creationId="{938A4FA5-0F1E-F3A5-41A6-8089D7134ADF}"/>
          </ac:cxnSpMkLst>
        </pc:cxnChg>
      </pc:sldChg>
      <pc:sldChg chg="modSp add del mod">
        <pc:chgData name="주희 박" userId="c20afdc3cf7b727c" providerId="LiveId" clId="{752D89E5-EC84-4F3E-A576-85A461AC5F6F}" dt="2025-02-17T14:08:37.979" v="4276" actId="47"/>
        <pc:sldMkLst>
          <pc:docMk/>
          <pc:sldMk cId="3901107713" sldId="398"/>
        </pc:sldMkLst>
        <pc:spChg chg="mod">
          <ac:chgData name="주희 박" userId="c20afdc3cf7b727c" providerId="LiveId" clId="{752D89E5-EC84-4F3E-A576-85A461AC5F6F}" dt="2025-02-17T12:53:21.482" v="2868" actId="20577"/>
          <ac:spMkLst>
            <pc:docMk/>
            <pc:sldMk cId="3901107713" sldId="398"/>
            <ac:spMk id="10" creationId="{A8961874-629F-5D95-F733-31C13CA8E38A}"/>
          </ac:spMkLst>
        </pc:spChg>
      </pc:sldChg>
      <pc:sldChg chg="addSp delSp modSp add del mod modNotesTx">
        <pc:chgData name="주희 박" userId="c20afdc3cf7b727c" providerId="LiveId" clId="{752D89E5-EC84-4F3E-A576-85A461AC5F6F}" dt="2025-02-17T13:49:30.899" v="3790" actId="47"/>
        <pc:sldMkLst>
          <pc:docMk/>
          <pc:sldMk cId="3301968670" sldId="399"/>
        </pc:sldMkLst>
        <pc:spChg chg="mod">
          <ac:chgData name="주희 박" userId="c20afdc3cf7b727c" providerId="LiveId" clId="{752D89E5-EC84-4F3E-A576-85A461AC5F6F}" dt="2025-02-17T13:47:48.950" v="3764" actId="20577"/>
          <ac:spMkLst>
            <pc:docMk/>
            <pc:sldMk cId="3301968670" sldId="399"/>
            <ac:spMk id="2" creationId="{A10D2932-B621-0788-6680-86FE004E51A2}"/>
          </ac:spMkLst>
        </pc:spChg>
        <pc:spChg chg="add mod">
          <ac:chgData name="주희 박" userId="c20afdc3cf7b727c" providerId="LiveId" clId="{752D89E5-EC84-4F3E-A576-85A461AC5F6F}" dt="2025-02-17T13:46:52.594" v="3743" actId="1037"/>
          <ac:spMkLst>
            <pc:docMk/>
            <pc:sldMk cId="3301968670" sldId="399"/>
            <ac:spMk id="6" creationId="{4689097D-FC98-1B1E-78CA-ECF501D4500F}"/>
          </ac:spMkLst>
        </pc:spChg>
        <pc:spChg chg="del mod">
          <ac:chgData name="주희 박" userId="c20afdc3cf7b727c" providerId="LiveId" clId="{752D89E5-EC84-4F3E-A576-85A461AC5F6F}" dt="2025-02-17T13:48:38.556" v="3766" actId="478"/>
          <ac:spMkLst>
            <pc:docMk/>
            <pc:sldMk cId="3301968670" sldId="399"/>
            <ac:spMk id="11" creationId="{C1ED4EEA-5BB2-41F1-DBC2-53FB0ABC0EDA}"/>
          </ac:spMkLst>
        </pc:spChg>
      </pc:sldChg>
      <pc:sldChg chg="addSp delSp modSp add mod ord">
        <pc:chgData name="주희 박" userId="c20afdc3cf7b727c" providerId="LiveId" clId="{752D89E5-EC84-4F3E-A576-85A461AC5F6F}" dt="2025-02-18T03:49:45.515" v="4562" actId="1038"/>
        <pc:sldMkLst>
          <pc:docMk/>
          <pc:sldMk cId="1605769333" sldId="400"/>
        </pc:sldMkLst>
        <pc:spChg chg="add">
          <ac:chgData name="주희 박" userId="c20afdc3cf7b727c" providerId="LiveId" clId="{752D89E5-EC84-4F3E-A576-85A461AC5F6F}" dt="2025-02-17T13:33:37.931" v="3368"/>
          <ac:spMkLst>
            <pc:docMk/>
            <pc:sldMk cId="1605769333" sldId="400"/>
            <ac:spMk id="4" creationId="{6FB5FC49-A6B8-EF5D-6CC0-E785FB3C2E75}"/>
          </ac:spMkLst>
        </pc:spChg>
        <pc:spChg chg="add">
          <ac:chgData name="주희 박" userId="c20afdc3cf7b727c" providerId="LiveId" clId="{752D89E5-EC84-4F3E-A576-85A461AC5F6F}" dt="2025-02-17T13:33:41.746" v="3370"/>
          <ac:spMkLst>
            <pc:docMk/>
            <pc:sldMk cId="1605769333" sldId="400"/>
            <ac:spMk id="5" creationId="{21AF0879-6BB8-651D-83D7-E98B8F285BB0}"/>
          </ac:spMkLst>
        </pc:spChg>
        <pc:spChg chg="add">
          <ac:chgData name="주희 박" userId="c20afdc3cf7b727c" providerId="LiveId" clId="{752D89E5-EC84-4F3E-A576-85A461AC5F6F}" dt="2025-02-17T13:41:43.355" v="3620"/>
          <ac:spMkLst>
            <pc:docMk/>
            <pc:sldMk cId="1605769333" sldId="400"/>
            <ac:spMk id="8" creationId="{D70F651B-D69A-AEF9-1758-3EA945FC144B}"/>
          </ac:spMkLst>
        </pc:spChg>
        <pc:spChg chg="mod">
          <ac:chgData name="주희 박" userId="c20afdc3cf7b727c" providerId="LiveId" clId="{752D89E5-EC84-4F3E-A576-85A461AC5F6F}" dt="2025-02-17T13:44:10.804" v="3688"/>
          <ac:spMkLst>
            <pc:docMk/>
            <pc:sldMk cId="1605769333" sldId="400"/>
            <ac:spMk id="10" creationId="{D036F83F-65F5-A0AE-45B8-716E2A31BB9B}"/>
          </ac:spMkLst>
        </pc:spChg>
        <pc:cxnChg chg="add mod">
          <ac:chgData name="주희 박" userId="c20afdc3cf7b727c" providerId="LiveId" clId="{752D89E5-EC84-4F3E-A576-85A461AC5F6F}" dt="2025-02-18T03:49:31.376" v="4519" actId="1035"/>
          <ac:cxnSpMkLst>
            <pc:docMk/>
            <pc:sldMk cId="1605769333" sldId="400"/>
            <ac:cxnSpMk id="4" creationId="{97DB80A5-2BE4-ACD3-CCD0-DD21E0DC51F1}"/>
          </ac:cxnSpMkLst>
        </pc:cxnChg>
        <pc:cxnChg chg="add mod">
          <ac:chgData name="주희 박" userId="c20afdc3cf7b727c" providerId="LiveId" clId="{752D89E5-EC84-4F3E-A576-85A461AC5F6F}" dt="2025-02-18T03:49:45.515" v="4562" actId="1038"/>
          <ac:cxnSpMkLst>
            <pc:docMk/>
            <pc:sldMk cId="1605769333" sldId="400"/>
            <ac:cxnSpMk id="5" creationId="{0BDE4BF8-B0BB-82BA-F6B6-130D26A1D514}"/>
          </ac:cxnSpMkLst>
        </pc:cxnChg>
        <pc:cxnChg chg="del">
          <ac:chgData name="주희 박" userId="c20afdc3cf7b727c" providerId="LiveId" clId="{752D89E5-EC84-4F3E-A576-85A461AC5F6F}" dt="2025-02-17T13:04:59.516" v="3076" actId="478"/>
          <ac:cxnSpMkLst>
            <pc:docMk/>
            <pc:sldMk cId="1605769333" sldId="400"/>
            <ac:cxnSpMk id="6" creationId="{2A9C03BE-7926-7EEF-986E-8CAF63AE15FE}"/>
          </ac:cxnSpMkLst>
        </pc:cxnChg>
        <pc:cxnChg chg="del">
          <ac:chgData name="주희 박" userId="c20afdc3cf7b727c" providerId="LiveId" clId="{752D89E5-EC84-4F3E-A576-85A461AC5F6F}" dt="2025-02-17T13:05:00.573" v="3077" actId="478"/>
          <ac:cxnSpMkLst>
            <pc:docMk/>
            <pc:sldMk cId="1605769333" sldId="400"/>
            <ac:cxnSpMk id="7" creationId="{E54ED3B2-5EB9-4C1B-A31A-177D51BBBC73}"/>
          </ac:cxnSpMkLst>
        </pc:cxnChg>
      </pc:sldChg>
      <pc:sldChg chg="addSp delSp modSp add mod">
        <pc:chgData name="주희 박" userId="c20afdc3cf7b727c" providerId="LiveId" clId="{752D89E5-EC84-4F3E-A576-85A461AC5F6F}" dt="2025-02-18T03:52:31.629" v="4751" actId="20577"/>
        <pc:sldMkLst>
          <pc:docMk/>
          <pc:sldMk cId="1639368839" sldId="401"/>
        </pc:sldMkLst>
        <pc:spChg chg="del">
          <ac:chgData name="주희 박" userId="c20afdc3cf7b727c" providerId="LiveId" clId="{752D89E5-EC84-4F3E-A576-85A461AC5F6F}" dt="2025-02-17T13:14:11.789" v="3228" actId="478"/>
          <ac:spMkLst>
            <pc:docMk/>
            <pc:sldMk cId="1639368839" sldId="401"/>
            <ac:spMk id="2" creationId="{AFEC7C35-1C66-82C0-8642-0A7F42BDBC55}"/>
          </ac:spMkLst>
        </pc:spChg>
        <pc:spChg chg="mod">
          <ac:chgData name="주희 박" userId="c20afdc3cf7b727c" providerId="LiveId" clId="{752D89E5-EC84-4F3E-A576-85A461AC5F6F}" dt="2025-02-17T13:03:04.610" v="3051" actId="1037"/>
          <ac:spMkLst>
            <pc:docMk/>
            <pc:sldMk cId="1639368839" sldId="401"/>
            <ac:spMk id="5" creationId="{956E988E-B44F-7700-29D0-E4CFC3266732}"/>
          </ac:spMkLst>
        </pc:spChg>
        <pc:spChg chg="del mod">
          <ac:chgData name="주희 박" userId="c20afdc3cf7b727c" providerId="LiveId" clId="{752D89E5-EC84-4F3E-A576-85A461AC5F6F}" dt="2025-02-17T13:06:17.646" v="3110" actId="478"/>
          <ac:spMkLst>
            <pc:docMk/>
            <pc:sldMk cId="1639368839" sldId="401"/>
            <ac:spMk id="6" creationId="{8FB8EFC0-13B5-E930-1DAE-B5774006D01C}"/>
          </ac:spMkLst>
        </pc:spChg>
        <pc:spChg chg="add del">
          <ac:chgData name="주희 박" userId="c20afdc3cf7b727c" providerId="LiveId" clId="{752D89E5-EC84-4F3E-A576-85A461AC5F6F}" dt="2025-02-17T13:07:16.123" v="3118" actId="478"/>
          <ac:spMkLst>
            <pc:docMk/>
            <pc:sldMk cId="1639368839" sldId="401"/>
            <ac:spMk id="7" creationId="{4B98AB25-1135-8271-A101-2C8CF4B3C149}"/>
          </ac:spMkLst>
        </pc:spChg>
        <pc:spChg chg="add del mod">
          <ac:chgData name="주희 박" userId="c20afdc3cf7b727c" providerId="LiveId" clId="{752D89E5-EC84-4F3E-A576-85A461AC5F6F}" dt="2025-02-17T13:08:50.302" v="3145" actId="478"/>
          <ac:spMkLst>
            <pc:docMk/>
            <pc:sldMk cId="1639368839" sldId="401"/>
            <ac:spMk id="8" creationId="{73597908-B995-00EE-BDD5-274913951553}"/>
          </ac:spMkLst>
        </pc:spChg>
        <pc:spChg chg="add mod">
          <ac:chgData name="주희 박" userId="c20afdc3cf7b727c" providerId="LiveId" clId="{752D89E5-EC84-4F3E-A576-85A461AC5F6F}" dt="2025-02-17T13:09:47.016" v="3155" actId="14100"/>
          <ac:spMkLst>
            <pc:docMk/>
            <pc:sldMk cId="1639368839" sldId="401"/>
            <ac:spMk id="9" creationId="{AD96DFF2-CB37-1E02-CC78-05D7EB19BA2B}"/>
          </ac:spMkLst>
        </pc:spChg>
        <pc:spChg chg="add mod">
          <ac:chgData name="주희 박" userId="c20afdc3cf7b727c" providerId="LiveId" clId="{752D89E5-EC84-4F3E-A576-85A461AC5F6F}" dt="2025-02-17T13:14:45.660" v="3253" actId="20577"/>
          <ac:spMkLst>
            <pc:docMk/>
            <pc:sldMk cId="1639368839" sldId="401"/>
            <ac:spMk id="11" creationId="{0050F172-E356-3D6D-29EE-9A989D3A9507}"/>
          </ac:spMkLst>
        </pc:spChg>
        <pc:spChg chg="add mod">
          <ac:chgData name="주희 박" userId="c20afdc3cf7b727c" providerId="LiveId" clId="{752D89E5-EC84-4F3E-A576-85A461AC5F6F}" dt="2025-02-17T13:14:16.814" v="3230"/>
          <ac:spMkLst>
            <pc:docMk/>
            <pc:sldMk cId="1639368839" sldId="401"/>
            <ac:spMk id="12" creationId="{5E524DFC-BA02-6185-0FFC-0B5D3AA2070D}"/>
          </ac:spMkLst>
        </pc:spChg>
        <pc:graphicFrameChg chg="mod modGraphic">
          <ac:chgData name="주희 박" userId="c20afdc3cf7b727c" providerId="LiveId" clId="{752D89E5-EC84-4F3E-A576-85A461AC5F6F}" dt="2025-02-18T03:52:31.629" v="4751" actId="20577"/>
          <ac:graphicFrameMkLst>
            <pc:docMk/>
            <pc:sldMk cId="1639368839" sldId="401"/>
            <ac:graphicFrameMk id="4" creationId="{66C4A6FC-0641-37D8-16D3-EACC597210F3}"/>
          </ac:graphicFrameMkLst>
        </pc:graphicFrameChg>
      </pc:sldChg>
      <pc:sldChg chg="addSp delSp modSp add mod ord">
        <pc:chgData name="주희 박" userId="c20afdc3cf7b727c" providerId="LiveId" clId="{752D89E5-EC84-4F3E-A576-85A461AC5F6F}" dt="2025-02-18T03:53:53.324" v="4753"/>
        <pc:sldMkLst>
          <pc:docMk/>
          <pc:sldMk cId="1999800110" sldId="402"/>
        </pc:sldMkLst>
        <pc:spChg chg="del">
          <ac:chgData name="주희 박" userId="c20afdc3cf7b727c" providerId="LiveId" clId="{752D89E5-EC84-4F3E-A576-85A461AC5F6F}" dt="2025-02-17T13:14:57.552" v="3254" actId="478"/>
          <ac:spMkLst>
            <pc:docMk/>
            <pc:sldMk cId="1999800110" sldId="402"/>
            <ac:spMk id="2" creationId="{263DB483-0A35-7875-95A0-8E9C912C84AF}"/>
          </ac:spMkLst>
        </pc:spChg>
        <pc:spChg chg="add del mod">
          <ac:chgData name="주희 박" userId="c20afdc3cf7b727c" providerId="LiveId" clId="{752D89E5-EC84-4F3E-A576-85A461AC5F6F}" dt="2025-02-17T13:15:18.021" v="3261" actId="478"/>
          <ac:spMkLst>
            <pc:docMk/>
            <pc:sldMk cId="1999800110" sldId="402"/>
            <ac:spMk id="7" creationId="{0549F7F5-95A0-6893-7A33-A3EAB755DAE4}"/>
          </ac:spMkLst>
        </pc:spChg>
        <pc:spChg chg="add mod">
          <ac:chgData name="주희 박" userId="c20afdc3cf7b727c" providerId="LiveId" clId="{752D89E5-EC84-4F3E-A576-85A461AC5F6F}" dt="2025-02-17T13:14:57.934" v="3255"/>
          <ac:spMkLst>
            <pc:docMk/>
            <pc:sldMk cId="1999800110" sldId="402"/>
            <ac:spMk id="8" creationId="{9E14A45B-FB4E-7D86-D936-91FBC49F04A9}"/>
          </ac:spMkLst>
        </pc:spChg>
        <pc:spChg chg="mod">
          <ac:chgData name="주희 박" userId="c20afdc3cf7b727c" providerId="LiveId" clId="{752D89E5-EC84-4F3E-A576-85A461AC5F6F}" dt="2025-02-17T13:10:29.393" v="3159" actId="14100"/>
          <ac:spMkLst>
            <pc:docMk/>
            <pc:sldMk cId="1999800110" sldId="402"/>
            <ac:spMk id="9" creationId="{1913092F-D546-4884-DBF5-DA72D5069E93}"/>
          </ac:spMkLst>
        </pc:spChg>
        <pc:graphicFrameChg chg="mod modGraphic">
          <ac:chgData name="주희 박" userId="c20afdc3cf7b727c" providerId="LiveId" clId="{752D89E5-EC84-4F3E-A576-85A461AC5F6F}" dt="2025-02-18T03:53:53.324" v="4753"/>
          <ac:graphicFrameMkLst>
            <pc:docMk/>
            <pc:sldMk cId="1999800110" sldId="402"/>
            <ac:graphicFrameMk id="4" creationId="{2E99AA64-B3CC-1DE3-FA5A-F063A8B035F9}"/>
          </ac:graphicFrameMkLst>
        </pc:graphicFrameChg>
      </pc:sldChg>
      <pc:sldChg chg="modSp add del mod ord">
        <pc:chgData name="주희 박" userId="c20afdc3cf7b727c" providerId="LiveId" clId="{752D89E5-EC84-4F3E-A576-85A461AC5F6F}" dt="2025-02-17T13:30:59.326" v="3333" actId="47"/>
        <pc:sldMkLst>
          <pc:docMk/>
          <pc:sldMk cId="2439649594" sldId="403"/>
        </pc:sldMkLst>
        <pc:spChg chg="mod">
          <ac:chgData name="주희 박" userId="c20afdc3cf7b727c" providerId="LiveId" clId="{752D89E5-EC84-4F3E-A576-85A461AC5F6F}" dt="2025-02-17T13:30:22.308" v="3312" actId="21"/>
          <ac:spMkLst>
            <pc:docMk/>
            <pc:sldMk cId="2439649594" sldId="403"/>
            <ac:spMk id="10" creationId="{2CBD84D1-101C-8274-5151-1260FE19B9F6}"/>
          </ac:spMkLst>
        </pc:spChg>
      </pc:sldChg>
      <pc:sldChg chg="addSp delSp modSp add mod ord modNotesTx">
        <pc:chgData name="주희 박" userId="c20afdc3cf7b727c" providerId="LiveId" clId="{752D89E5-EC84-4F3E-A576-85A461AC5F6F}" dt="2025-02-18T03:54:12.184" v="4755"/>
        <pc:sldMkLst>
          <pc:docMk/>
          <pc:sldMk cId="4029419053" sldId="404"/>
        </pc:sldMkLst>
        <pc:spChg chg="del">
          <ac:chgData name="주희 박" userId="c20afdc3cf7b727c" providerId="LiveId" clId="{752D89E5-EC84-4F3E-A576-85A461AC5F6F}" dt="2025-02-17T13:15:09.996" v="3256" actId="478"/>
          <ac:spMkLst>
            <pc:docMk/>
            <pc:sldMk cId="4029419053" sldId="404"/>
            <ac:spMk id="2" creationId="{7EFD9A49-90E3-4B2E-503D-6E35B6EE1012}"/>
          </ac:spMkLst>
        </pc:spChg>
        <pc:spChg chg="mod">
          <ac:chgData name="주희 박" userId="c20afdc3cf7b727c" providerId="LiveId" clId="{752D89E5-EC84-4F3E-A576-85A461AC5F6F}" dt="2025-02-17T13:11:54.868" v="3195" actId="1038"/>
          <ac:spMkLst>
            <pc:docMk/>
            <pc:sldMk cId="4029419053" sldId="404"/>
            <ac:spMk id="5" creationId="{A1D59116-D7F7-5100-E858-2B4619133EB2}"/>
          </ac:spMkLst>
        </pc:spChg>
        <pc:spChg chg="add del mod">
          <ac:chgData name="주희 박" userId="c20afdc3cf7b727c" providerId="LiveId" clId="{752D89E5-EC84-4F3E-A576-85A461AC5F6F}" dt="2025-02-17T13:15:11.611" v="3257"/>
          <ac:spMkLst>
            <pc:docMk/>
            <pc:sldMk cId="4029419053" sldId="404"/>
            <ac:spMk id="7" creationId="{0CF2829E-D6BB-DD2A-2989-2B14F988BD28}"/>
          </ac:spMkLst>
        </pc:spChg>
        <pc:spChg chg="add mod">
          <ac:chgData name="주희 박" userId="c20afdc3cf7b727c" providerId="LiveId" clId="{752D89E5-EC84-4F3E-A576-85A461AC5F6F}" dt="2025-02-17T13:15:13.933" v="3260" actId="27636"/>
          <ac:spMkLst>
            <pc:docMk/>
            <pc:sldMk cId="4029419053" sldId="404"/>
            <ac:spMk id="8" creationId="{76CBED25-D27C-C1F1-BF3E-991E28033F0A}"/>
          </ac:spMkLst>
        </pc:spChg>
        <pc:spChg chg="del">
          <ac:chgData name="주희 박" userId="c20afdc3cf7b727c" providerId="LiveId" clId="{752D89E5-EC84-4F3E-A576-85A461AC5F6F}" dt="2025-02-17T13:11:42.664" v="3188" actId="478"/>
          <ac:spMkLst>
            <pc:docMk/>
            <pc:sldMk cId="4029419053" sldId="404"/>
            <ac:spMk id="9" creationId="{5B3E669B-1C8A-9103-C689-569129AF0C19}"/>
          </ac:spMkLst>
        </pc:spChg>
        <pc:graphicFrameChg chg="mod modGraphic">
          <ac:chgData name="주희 박" userId="c20afdc3cf7b727c" providerId="LiveId" clId="{752D89E5-EC84-4F3E-A576-85A461AC5F6F}" dt="2025-02-18T03:54:12.184" v="4755"/>
          <ac:graphicFrameMkLst>
            <pc:docMk/>
            <pc:sldMk cId="4029419053" sldId="404"/>
            <ac:graphicFrameMk id="4" creationId="{9EAE087C-857E-1E53-C913-DA9B9299AD9A}"/>
          </ac:graphicFrameMkLst>
        </pc:graphicFrameChg>
      </pc:sldChg>
      <pc:sldChg chg="modSp add mod ord">
        <pc:chgData name="주희 박" userId="c20afdc3cf7b727c" providerId="LiveId" clId="{752D89E5-EC84-4F3E-A576-85A461AC5F6F}" dt="2025-02-17T13:13:29.986" v="3227" actId="20577"/>
        <pc:sldMkLst>
          <pc:docMk/>
          <pc:sldMk cId="3183169070" sldId="405"/>
        </pc:sldMkLst>
        <pc:spChg chg="mod">
          <ac:chgData name="주희 박" userId="c20afdc3cf7b727c" providerId="LiveId" clId="{752D89E5-EC84-4F3E-A576-85A461AC5F6F}" dt="2025-02-17T13:13:29.986" v="3227" actId="20577"/>
          <ac:spMkLst>
            <pc:docMk/>
            <pc:sldMk cId="3183169070" sldId="405"/>
            <ac:spMk id="10" creationId="{12941416-A439-964C-684A-6F4C3103417F}"/>
          </ac:spMkLst>
        </pc:spChg>
      </pc:sldChg>
      <pc:sldChg chg="modSp del mod">
        <pc:chgData name="주희 박" userId="c20afdc3cf7b727c" providerId="LiveId" clId="{752D89E5-EC84-4F3E-A576-85A461AC5F6F}" dt="2025-02-17T13:46:46.824" v="3740" actId="47"/>
        <pc:sldMkLst>
          <pc:docMk/>
          <pc:sldMk cId="3183169070" sldId="406"/>
        </pc:sldMkLst>
        <pc:spChg chg="mod">
          <ac:chgData name="주희 박" userId="c20afdc3cf7b727c" providerId="LiveId" clId="{752D89E5-EC84-4F3E-A576-85A461AC5F6F}" dt="2025-02-17T13:35:14.436" v="3464" actId="20577"/>
          <ac:spMkLst>
            <pc:docMk/>
            <pc:sldMk cId="3183169070" sldId="406"/>
            <ac:spMk id="10" creationId="{12941416-A439-964C-684A-6F4C3103417F}"/>
          </ac:spMkLst>
        </pc:spChg>
      </pc:sldChg>
      <pc:sldChg chg="modSp add mod">
        <pc:chgData name="주희 박" userId="c20afdc3cf7b727c" providerId="LiveId" clId="{752D89E5-EC84-4F3E-A576-85A461AC5F6F}" dt="2025-02-17T13:45:54.565" v="3730" actId="5793"/>
        <pc:sldMkLst>
          <pc:docMk/>
          <pc:sldMk cId="3620729214" sldId="408"/>
        </pc:sldMkLst>
        <pc:spChg chg="mod">
          <ac:chgData name="주희 박" userId="c20afdc3cf7b727c" providerId="LiveId" clId="{752D89E5-EC84-4F3E-A576-85A461AC5F6F}" dt="2025-02-17T13:45:54.565" v="3730" actId="5793"/>
          <ac:spMkLst>
            <pc:docMk/>
            <pc:sldMk cId="3620729214" sldId="408"/>
            <ac:spMk id="10" creationId="{BCDB66B3-942C-830A-2F01-53196953F681}"/>
          </ac:spMkLst>
        </pc:spChg>
      </pc:sldChg>
      <pc:sldChg chg="addSp modSp mod">
        <pc:chgData name="주희 박" userId="c20afdc3cf7b727c" providerId="LiveId" clId="{752D89E5-EC84-4F3E-A576-85A461AC5F6F}" dt="2025-02-18T04:43:52.978" v="5491" actId="113"/>
        <pc:sldMkLst>
          <pc:docMk/>
          <pc:sldMk cId="3620729214" sldId="409"/>
        </pc:sldMkLst>
        <pc:spChg chg="mod">
          <ac:chgData name="주희 박" userId="c20afdc3cf7b727c" providerId="LiveId" clId="{752D89E5-EC84-4F3E-A576-85A461AC5F6F}" dt="2025-02-18T04:43:52.978" v="5491" actId="113"/>
          <ac:spMkLst>
            <pc:docMk/>
            <pc:sldMk cId="3620729214" sldId="409"/>
            <ac:spMk id="10" creationId="{BCDB66B3-942C-830A-2F01-53196953F681}"/>
          </ac:spMkLst>
        </pc:spChg>
        <pc:cxnChg chg="add mod">
          <ac:chgData name="주희 박" userId="c20afdc3cf7b727c" providerId="LiveId" clId="{752D89E5-EC84-4F3E-A576-85A461AC5F6F}" dt="2025-02-18T03:50:07.525" v="4594" actId="1037"/>
          <ac:cxnSpMkLst>
            <pc:docMk/>
            <pc:sldMk cId="3620729214" sldId="409"/>
            <ac:cxnSpMk id="4" creationId="{A257FE79-ADE2-F7EF-CFFA-3A88DF756133}"/>
          </ac:cxnSpMkLst>
        </pc:cxnChg>
        <pc:cxnChg chg="add mod">
          <ac:chgData name="주희 박" userId="c20afdc3cf7b727c" providerId="LiveId" clId="{752D89E5-EC84-4F3E-A576-85A461AC5F6F}" dt="2025-02-18T03:50:39.428" v="4701" actId="1037"/>
          <ac:cxnSpMkLst>
            <pc:docMk/>
            <pc:sldMk cId="3620729214" sldId="409"/>
            <ac:cxnSpMk id="5" creationId="{9D6C5D71-E5BA-819D-3FD3-DF576D2ED608}"/>
          </ac:cxnSpMkLst>
        </pc:cxnChg>
      </pc:sldChg>
      <pc:sldChg chg="addSp delSp modSp add mod">
        <pc:chgData name="주희 박" userId="c20afdc3cf7b727c" providerId="LiveId" clId="{752D89E5-EC84-4F3E-A576-85A461AC5F6F}" dt="2025-02-18T04:54:03.134" v="5549" actId="20577"/>
        <pc:sldMkLst>
          <pc:docMk/>
          <pc:sldMk cId="3265486744" sldId="410"/>
        </pc:sldMkLst>
        <pc:spChg chg="mod">
          <ac:chgData name="주희 박" userId="c20afdc3cf7b727c" providerId="LiveId" clId="{752D89E5-EC84-4F3E-A576-85A461AC5F6F}" dt="2025-02-17T14:06:13.230" v="4271" actId="20577"/>
          <ac:spMkLst>
            <pc:docMk/>
            <pc:sldMk cId="3265486744" sldId="410"/>
            <ac:spMk id="2" creationId="{1FCCC2FD-2319-6972-0C7C-9AF0055A84E7}"/>
          </ac:spMkLst>
        </pc:spChg>
        <pc:spChg chg="mod">
          <ac:chgData name="주희 박" userId="c20afdc3cf7b727c" providerId="LiveId" clId="{752D89E5-EC84-4F3E-A576-85A461AC5F6F}" dt="2025-02-17T13:56:13.576" v="3954" actId="1037"/>
          <ac:spMkLst>
            <pc:docMk/>
            <pc:sldMk cId="3265486744" sldId="410"/>
            <ac:spMk id="4" creationId="{84D6F8DD-CC85-904A-5438-903C05B71203}"/>
          </ac:spMkLst>
        </pc:spChg>
        <pc:spChg chg="del">
          <ac:chgData name="주희 박" userId="c20afdc3cf7b727c" providerId="LiveId" clId="{752D89E5-EC84-4F3E-A576-85A461AC5F6F}" dt="2025-02-17T13:49:18.973" v="3789" actId="478"/>
          <ac:spMkLst>
            <pc:docMk/>
            <pc:sldMk cId="3265486744" sldId="410"/>
            <ac:spMk id="6" creationId="{856C7CEA-58C2-BE94-7390-29775702D15F}"/>
          </ac:spMkLst>
        </pc:spChg>
        <pc:spChg chg="del">
          <ac:chgData name="주희 박" userId="c20afdc3cf7b727c" providerId="LiveId" clId="{752D89E5-EC84-4F3E-A576-85A461AC5F6F}" dt="2025-02-17T13:49:16.831" v="3788" actId="478"/>
          <ac:spMkLst>
            <pc:docMk/>
            <pc:sldMk cId="3265486744" sldId="410"/>
            <ac:spMk id="7" creationId="{FFADA2BF-7A1E-5D1B-085D-A7906F0442FB}"/>
          </ac:spMkLst>
        </pc:spChg>
        <pc:spChg chg="del">
          <ac:chgData name="주희 박" userId="c20afdc3cf7b727c" providerId="LiveId" clId="{752D89E5-EC84-4F3E-A576-85A461AC5F6F}" dt="2025-02-17T13:49:12.828" v="3786" actId="478"/>
          <ac:spMkLst>
            <pc:docMk/>
            <pc:sldMk cId="3265486744" sldId="410"/>
            <ac:spMk id="9" creationId="{B808EED7-E40A-8E7E-B393-F8667FFF5C83}"/>
          </ac:spMkLst>
        </pc:spChg>
        <pc:spChg chg="mod">
          <ac:chgData name="주희 박" userId="c20afdc3cf7b727c" providerId="LiveId" clId="{752D89E5-EC84-4F3E-A576-85A461AC5F6F}" dt="2025-02-17T13:56:24.542" v="3956" actId="14100"/>
          <ac:spMkLst>
            <pc:docMk/>
            <pc:sldMk cId="3265486744" sldId="410"/>
            <ac:spMk id="10" creationId="{63995D93-7B2A-2B5B-6C1B-E8E39B5FDD4E}"/>
          </ac:spMkLst>
        </pc:spChg>
        <pc:spChg chg="add mod">
          <ac:chgData name="주희 박" userId="c20afdc3cf7b727c" providerId="LiveId" clId="{752D89E5-EC84-4F3E-A576-85A461AC5F6F}" dt="2025-02-18T04:54:03.134" v="5549" actId="20577"/>
          <ac:spMkLst>
            <pc:docMk/>
            <pc:sldMk cId="3265486744" sldId="410"/>
            <ac:spMk id="11" creationId="{B6AD80D3-A88C-046B-9477-CEBEDF056841}"/>
          </ac:spMkLst>
        </pc:spChg>
        <pc:graphicFrameChg chg="del">
          <ac:chgData name="주희 박" userId="c20afdc3cf7b727c" providerId="LiveId" clId="{752D89E5-EC84-4F3E-A576-85A461AC5F6F}" dt="2025-02-17T13:49:14.739" v="3787" actId="478"/>
          <ac:graphicFrameMkLst>
            <pc:docMk/>
            <pc:sldMk cId="3265486744" sldId="410"/>
            <ac:graphicFrameMk id="5" creationId="{D52DDAE7-7D75-960F-E034-B763C3C07D8F}"/>
          </ac:graphicFrameMkLst>
        </pc:graphicFrameChg>
        <pc:graphicFrameChg chg="mod">
          <ac:chgData name="주희 박" userId="c20afdc3cf7b727c" providerId="LiveId" clId="{752D89E5-EC84-4F3E-A576-85A461AC5F6F}" dt="2025-02-17T13:56:08.933" v="3940" actId="1036"/>
          <ac:graphicFrameMkLst>
            <pc:docMk/>
            <pc:sldMk cId="3265486744" sldId="410"/>
            <ac:graphicFrameMk id="8" creationId="{0781853D-8B3C-8387-29FB-43D24F14487E}"/>
          </ac:graphicFrameMkLst>
        </pc:graphicFrameChg>
      </pc:sldChg>
      <pc:sldChg chg="delSp modSp add mod">
        <pc:chgData name="주희 박" userId="c20afdc3cf7b727c" providerId="LiveId" clId="{752D89E5-EC84-4F3E-A576-85A461AC5F6F}" dt="2025-02-18T04:01:09.079" v="4953" actId="113"/>
        <pc:sldMkLst>
          <pc:docMk/>
          <pc:sldMk cId="2549326035" sldId="412"/>
        </pc:sldMkLst>
        <pc:spChg chg="del">
          <ac:chgData name="주희 박" userId="c20afdc3cf7b727c" providerId="LiveId" clId="{752D89E5-EC84-4F3E-A576-85A461AC5F6F}" dt="2025-02-17T14:03:06.175" v="4188" actId="478"/>
          <ac:spMkLst>
            <pc:docMk/>
            <pc:sldMk cId="2549326035" sldId="412"/>
            <ac:spMk id="4" creationId="{10618F55-F60F-4DA9-220A-D538B094FDD5}"/>
          </ac:spMkLst>
        </pc:spChg>
        <pc:spChg chg="del">
          <ac:chgData name="주희 박" userId="c20afdc3cf7b727c" providerId="LiveId" clId="{752D89E5-EC84-4F3E-A576-85A461AC5F6F}" dt="2025-02-17T14:03:02.713" v="4186" actId="478"/>
          <ac:spMkLst>
            <pc:docMk/>
            <pc:sldMk cId="2549326035" sldId="412"/>
            <ac:spMk id="10" creationId="{8CCF86FA-2E97-D823-D090-813DAA389EA3}"/>
          </ac:spMkLst>
        </pc:spChg>
        <pc:spChg chg="mod">
          <ac:chgData name="주희 박" userId="c20afdc3cf7b727c" providerId="LiveId" clId="{752D89E5-EC84-4F3E-A576-85A461AC5F6F}" dt="2025-02-18T04:01:09.079" v="4953" actId="113"/>
          <ac:spMkLst>
            <pc:docMk/>
            <pc:sldMk cId="2549326035" sldId="412"/>
            <ac:spMk id="11" creationId="{C46B9776-D984-1C13-9A8E-F10310415C8B}"/>
          </ac:spMkLst>
        </pc:spChg>
        <pc:graphicFrameChg chg="del">
          <ac:chgData name="주희 박" userId="c20afdc3cf7b727c" providerId="LiveId" clId="{752D89E5-EC84-4F3E-A576-85A461AC5F6F}" dt="2025-02-17T14:03:04.361" v="4187" actId="478"/>
          <ac:graphicFrameMkLst>
            <pc:docMk/>
            <pc:sldMk cId="2549326035" sldId="412"/>
            <ac:graphicFrameMk id="8" creationId="{98723FAB-1B69-C05D-E8D4-EA0DA57BC530}"/>
          </ac:graphicFrameMkLst>
        </pc:graphicFrameChg>
      </pc:sldChg>
      <pc:sldChg chg="addSp delSp modSp add mod ord">
        <pc:chgData name="주희 박" userId="c20afdc3cf7b727c" providerId="LiveId" clId="{752D89E5-EC84-4F3E-A576-85A461AC5F6F}" dt="2025-02-18T04:55:06.909" v="5550" actId="113"/>
        <pc:sldMkLst>
          <pc:docMk/>
          <pc:sldMk cId="1647010291" sldId="415"/>
        </pc:sldMkLst>
        <pc:spChg chg="add mod">
          <ac:chgData name="주희 박" userId="c20afdc3cf7b727c" providerId="LiveId" clId="{752D89E5-EC84-4F3E-A576-85A461AC5F6F}" dt="2025-02-18T03:57:54.934" v="4900" actId="1076"/>
          <ac:spMkLst>
            <pc:docMk/>
            <pc:sldMk cId="1647010291" sldId="415"/>
            <ac:spMk id="2" creationId="{0459D366-C661-5123-F03B-6DBB8486B441}"/>
          </ac:spMkLst>
        </pc:spChg>
        <pc:spChg chg="del">
          <ac:chgData name="주희 박" userId="c20afdc3cf7b727c" providerId="LiveId" clId="{752D89E5-EC84-4F3E-A576-85A461AC5F6F}" dt="2025-02-18T03:57:13.399" v="4840" actId="478"/>
          <ac:spMkLst>
            <pc:docMk/>
            <pc:sldMk cId="1647010291" sldId="415"/>
            <ac:spMk id="5" creationId="{A1134BF1-AB6F-3489-6056-ED358768CDF4}"/>
          </ac:spMkLst>
        </pc:spChg>
        <pc:spChg chg="add mod">
          <ac:chgData name="주희 박" userId="c20afdc3cf7b727c" providerId="LiveId" clId="{752D89E5-EC84-4F3E-A576-85A461AC5F6F}" dt="2025-02-18T03:57:42.827" v="4897" actId="1038"/>
          <ac:spMkLst>
            <pc:docMk/>
            <pc:sldMk cId="1647010291" sldId="415"/>
            <ac:spMk id="6" creationId="{8AA5B619-A12C-7CEA-61A9-C758CD3E6426}"/>
          </ac:spMkLst>
        </pc:spChg>
        <pc:spChg chg="add mod">
          <ac:chgData name="주희 박" userId="c20afdc3cf7b727c" providerId="LiveId" clId="{752D89E5-EC84-4F3E-A576-85A461AC5F6F}" dt="2025-02-18T03:57:51.926" v="4899" actId="1076"/>
          <ac:spMkLst>
            <pc:docMk/>
            <pc:sldMk cId="1647010291" sldId="415"/>
            <ac:spMk id="7" creationId="{9BFF073A-4139-8419-2BDE-34BA09FBE1B2}"/>
          </ac:spMkLst>
        </pc:spChg>
        <pc:spChg chg="add mod">
          <ac:chgData name="주희 박" userId="c20afdc3cf7b727c" providerId="LiveId" clId="{752D89E5-EC84-4F3E-A576-85A461AC5F6F}" dt="2025-02-18T03:58:41.668" v="4917" actId="1076"/>
          <ac:spMkLst>
            <pc:docMk/>
            <pc:sldMk cId="1647010291" sldId="415"/>
            <ac:spMk id="9" creationId="{D6F62150-98C2-180B-6908-6C16C3A1089A}"/>
          </ac:spMkLst>
        </pc:spChg>
        <pc:spChg chg="add mod">
          <ac:chgData name="주희 박" userId="c20afdc3cf7b727c" providerId="LiveId" clId="{752D89E5-EC84-4F3E-A576-85A461AC5F6F}" dt="2025-02-18T04:00:09.774" v="4942" actId="14100"/>
          <ac:spMkLst>
            <pc:docMk/>
            <pc:sldMk cId="1647010291" sldId="415"/>
            <ac:spMk id="10" creationId="{206123C4-AADA-31ED-DD58-B357B76AB11E}"/>
          </ac:spMkLst>
        </pc:spChg>
        <pc:spChg chg="add mod">
          <ac:chgData name="주희 박" userId="c20afdc3cf7b727c" providerId="LiveId" clId="{752D89E5-EC84-4F3E-A576-85A461AC5F6F}" dt="2025-02-18T04:00:34.625" v="4948" actId="14100"/>
          <ac:spMkLst>
            <pc:docMk/>
            <pc:sldMk cId="1647010291" sldId="415"/>
            <ac:spMk id="11" creationId="{CA12708C-D181-9F85-C656-4BB710BE6CD7}"/>
          </ac:spMkLst>
        </pc:spChg>
        <pc:graphicFrameChg chg="modGraphic">
          <ac:chgData name="주희 박" userId="c20afdc3cf7b727c" providerId="LiveId" clId="{752D89E5-EC84-4F3E-A576-85A461AC5F6F}" dt="2025-02-18T04:55:06.909" v="5550" actId="113"/>
          <ac:graphicFrameMkLst>
            <pc:docMk/>
            <pc:sldMk cId="1647010291" sldId="415"/>
            <ac:graphicFrameMk id="4" creationId="{091E542C-556A-3D69-7A7D-D61EE3091813}"/>
          </ac:graphicFrameMkLst>
        </pc:graphicFrameChg>
      </pc:sldChg>
      <pc:sldChg chg="modSp add mod ord">
        <pc:chgData name="주희 박" userId="c20afdc3cf7b727c" providerId="LiveId" clId="{752D89E5-EC84-4F3E-A576-85A461AC5F6F}" dt="2025-02-18T04:01:02.013" v="4952" actId="20577"/>
        <pc:sldMkLst>
          <pc:docMk/>
          <pc:sldMk cId="3538168132" sldId="416"/>
        </pc:sldMkLst>
        <pc:spChg chg="mod">
          <ac:chgData name="주희 박" userId="c20afdc3cf7b727c" providerId="LiveId" clId="{752D89E5-EC84-4F3E-A576-85A461AC5F6F}" dt="2025-02-18T04:01:02.013" v="4952" actId="20577"/>
          <ac:spMkLst>
            <pc:docMk/>
            <pc:sldMk cId="3538168132" sldId="416"/>
            <ac:spMk id="11" creationId="{F6225698-8211-89D0-5085-09EC5A3FDFE9}"/>
          </ac:spMkLst>
        </pc:spChg>
      </pc:sldChg>
    </pc:docChg>
  </pc:docChgLst>
  <pc:docChgLst>
    <pc:chgData name="성현 조" userId="87fdc19b4dee7cef" providerId="LiveId" clId="{14C8A0FE-A644-4304-94BA-AA9DD509B7A5}"/>
    <pc:docChg chg="undo custSel modSld sldOrd">
      <pc:chgData name="성현 조" userId="87fdc19b4dee7cef" providerId="LiveId" clId="{14C8A0FE-A644-4304-94BA-AA9DD509B7A5}" dt="2025-02-17T15:19:13.987" v="149" actId="122"/>
      <pc:docMkLst>
        <pc:docMk/>
      </pc:docMkLst>
      <pc:sldChg chg="addSp modSp mod">
        <pc:chgData name="성현 조" userId="87fdc19b4dee7cef" providerId="LiveId" clId="{14C8A0FE-A644-4304-94BA-AA9DD509B7A5}" dt="2025-02-17T15:14:21.062" v="129" actId="1076"/>
        <pc:sldMkLst>
          <pc:docMk/>
          <pc:sldMk cId="274166321" sldId="353"/>
        </pc:sldMkLst>
        <pc:spChg chg="mod">
          <ac:chgData name="성현 조" userId="87fdc19b4dee7cef" providerId="LiveId" clId="{14C8A0FE-A644-4304-94BA-AA9DD509B7A5}" dt="2025-02-17T15:13:52.991" v="127" actId="1076"/>
          <ac:spMkLst>
            <pc:docMk/>
            <pc:sldMk cId="274166321" sldId="353"/>
            <ac:spMk id="7" creationId="{3F33EF22-6A83-3792-CC5C-765B2C51F800}"/>
          </ac:spMkLst>
        </pc:spChg>
        <pc:spChg chg="mod">
          <ac:chgData name="성현 조" userId="87fdc19b4dee7cef" providerId="LiveId" clId="{14C8A0FE-A644-4304-94BA-AA9DD509B7A5}" dt="2025-02-17T15:13:52.991" v="127" actId="1076"/>
          <ac:spMkLst>
            <pc:docMk/>
            <pc:sldMk cId="274166321" sldId="353"/>
            <ac:spMk id="8" creationId="{90BC0AFE-1238-28DB-A8BF-301401F2B672}"/>
          </ac:spMkLst>
        </pc:spChg>
        <pc:spChg chg="mod">
          <ac:chgData name="성현 조" userId="87fdc19b4dee7cef" providerId="LiveId" clId="{14C8A0FE-A644-4304-94BA-AA9DD509B7A5}" dt="2025-02-17T15:13:52.991" v="127" actId="1076"/>
          <ac:spMkLst>
            <pc:docMk/>
            <pc:sldMk cId="274166321" sldId="353"/>
            <ac:spMk id="9" creationId="{735B41EE-932A-AC81-1461-8F78E9B48EC8}"/>
          </ac:spMkLst>
        </pc:spChg>
        <pc:spChg chg="add mod">
          <ac:chgData name="성현 조" userId="87fdc19b4dee7cef" providerId="LiveId" clId="{14C8A0FE-A644-4304-94BA-AA9DD509B7A5}" dt="2025-02-17T15:14:21.062" v="129" actId="1076"/>
          <ac:spMkLst>
            <pc:docMk/>
            <pc:sldMk cId="274166321" sldId="353"/>
            <ac:spMk id="10" creationId="{428B1D67-614A-CA38-F2F3-4B7FD290C41A}"/>
          </ac:spMkLst>
        </pc:spChg>
        <pc:spChg chg="add mod">
          <ac:chgData name="성현 조" userId="87fdc19b4dee7cef" providerId="LiveId" clId="{14C8A0FE-A644-4304-94BA-AA9DD509B7A5}" dt="2025-02-17T15:14:21.062" v="129" actId="1076"/>
          <ac:spMkLst>
            <pc:docMk/>
            <pc:sldMk cId="274166321" sldId="353"/>
            <ac:spMk id="11" creationId="{5E7C5C30-A2EA-D4B4-1D86-BABA93B074BA}"/>
          </ac:spMkLst>
        </pc:spChg>
        <pc:spChg chg="mod">
          <ac:chgData name="성현 조" userId="87fdc19b4dee7cef" providerId="LiveId" clId="{14C8A0FE-A644-4304-94BA-AA9DD509B7A5}" dt="2025-02-17T15:14:21.062" v="129" actId="1076"/>
          <ac:spMkLst>
            <pc:docMk/>
            <pc:sldMk cId="274166321" sldId="353"/>
            <ac:spMk id="19" creationId="{3F33EF22-6A83-3792-CC5C-765B2C51F800}"/>
          </ac:spMkLst>
        </pc:spChg>
        <pc:spChg chg="mod">
          <ac:chgData name="성현 조" userId="87fdc19b4dee7cef" providerId="LiveId" clId="{14C8A0FE-A644-4304-94BA-AA9DD509B7A5}" dt="2025-02-17T15:14:21.062" v="129" actId="1076"/>
          <ac:spMkLst>
            <pc:docMk/>
            <pc:sldMk cId="274166321" sldId="353"/>
            <ac:spMk id="21" creationId="{90BC0AFE-1238-28DB-A8BF-301401F2B672}"/>
          </ac:spMkLst>
        </pc:spChg>
        <pc:spChg chg="mod">
          <ac:chgData name="성현 조" userId="87fdc19b4dee7cef" providerId="LiveId" clId="{14C8A0FE-A644-4304-94BA-AA9DD509B7A5}" dt="2025-02-17T15:14:21.062" v="129" actId="1076"/>
          <ac:spMkLst>
            <pc:docMk/>
            <pc:sldMk cId="274166321" sldId="353"/>
            <ac:spMk id="23" creationId="{735B41EE-932A-AC81-1461-8F78E9B48EC8}"/>
          </ac:spMkLst>
        </pc:spChg>
        <pc:grpChg chg="add mod">
          <ac:chgData name="성현 조" userId="87fdc19b4dee7cef" providerId="LiveId" clId="{14C8A0FE-A644-4304-94BA-AA9DD509B7A5}" dt="2025-02-17T15:13:52.991" v="127" actId="1076"/>
          <ac:grpSpMkLst>
            <pc:docMk/>
            <pc:sldMk cId="274166321" sldId="353"/>
            <ac:grpSpMk id="12" creationId="{CC0C09F2-000B-1F48-7B89-12E88D9A1311}"/>
          </ac:grpSpMkLst>
        </pc:grpChg>
        <pc:grpChg chg="add mod">
          <ac:chgData name="성현 조" userId="87fdc19b4dee7cef" providerId="LiveId" clId="{14C8A0FE-A644-4304-94BA-AA9DD509B7A5}" dt="2025-02-17T15:13:52.991" v="127" actId="1076"/>
          <ac:grpSpMkLst>
            <pc:docMk/>
            <pc:sldMk cId="274166321" sldId="353"/>
            <ac:grpSpMk id="17" creationId="{0126BF72-DA41-DD94-6DCD-468BE60D5C3C}"/>
          </ac:grpSpMkLst>
        </pc:grpChg>
        <pc:grpChg chg="mod">
          <ac:chgData name="성현 조" userId="87fdc19b4dee7cef" providerId="LiveId" clId="{14C8A0FE-A644-4304-94BA-AA9DD509B7A5}" dt="2025-02-17T15:14:21.062" v="129" actId="1076"/>
          <ac:grpSpMkLst>
            <pc:docMk/>
            <pc:sldMk cId="274166321" sldId="353"/>
            <ac:grpSpMk id="25" creationId="{336360A5-A589-594F-23FF-8A07753F10D5}"/>
          </ac:grpSpMkLst>
        </pc:grpChg>
        <pc:picChg chg="mod">
          <ac:chgData name="성현 조" userId="87fdc19b4dee7cef" providerId="LiveId" clId="{14C8A0FE-A644-4304-94BA-AA9DD509B7A5}" dt="2025-02-17T15:13:52.991" v="127" actId="1076"/>
          <ac:picMkLst>
            <pc:docMk/>
            <pc:sldMk cId="274166321" sldId="353"/>
            <ac:picMk id="6" creationId="{F44AFEAC-EDE4-4471-878E-D3FD0F39C4A9}"/>
          </ac:picMkLst>
        </pc:picChg>
        <pc:picChg chg="mod">
          <ac:chgData name="성현 조" userId="87fdc19b4dee7cef" providerId="LiveId" clId="{14C8A0FE-A644-4304-94BA-AA9DD509B7A5}" dt="2025-02-17T15:14:21.062" v="129" actId="1076"/>
          <ac:picMkLst>
            <pc:docMk/>
            <pc:sldMk cId="274166321" sldId="353"/>
            <ac:picMk id="29" creationId="{F44AFEAC-EDE4-4471-878E-D3FD0F39C4A9}"/>
          </ac:picMkLst>
        </pc:picChg>
        <pc:inkChg chg="mod">
          <ac:chgData name="성현 조" userId="87fdc19b4dee7cef" providerId="LiveId" clId="{14C8A0FE-A644-4304-94BA-AA9DD509B7A5}" dt="2025-02-17T15:13:45.181" v="124" actId="164"/>
          <ac:inkMkLst>
            <pc:docMk/>
            <pc:sldMk cId="274166321" sldId="353"/>
            <ac:inkMk id="4" creationId="{3CB1373F-214D-9049-4511-8D54A85229F9}"/>
          </ac:inkMkLst>
        </pc:inkChg>
        <pc:inkChg chg="mod">
          <ac:chgData name="성현 조" userId="87fdc19b4dee7cef" providerId="LiveId" clId="{14C8A0FE-A644-4304-94BA-AA9DD509B7A5}" dt="2025-02-17T15:13:52.991" v="127" actId="1076"/>
          <ac:inkMkLst>
            <pc:docMk/>
            <pc:sldMk cId="274166321" sldId="353"/>
            <ac:inkMk id="5" creationId="{969872C1-0ED1-69C8-D5ED-54F725EED91E}"/>
          </ac:inkMkLst>
        </pc:inkChg>
        <pc:inkChg chg="mod">
          <ac:chgData name="성현 조" userId="87fdc19b4dee7cef" providerId="LiveId" clId="{14C8A0FE-A644-4304-94BA-AA9DD509B7A5}" dt="2025-02-17T15:13:52.991" v="127" actId="1076"/>
          <ac:inkMkLst>
            <pc:docMk/>
            <pc:sldMk cId="274166321" sldId="353"/>
            <ac:inkMk id="14" creationId="{E34CCE78-EA1D-97D9-848C-BD7E8D0376C0}"/>
          </ac:inkMkLst>
        </pc:inkChg>
        <pc:inkChg chg="mod">
          <ac:chgData name="성현 조" userId="87fdc19b4dee7cef" providerId="LiveId" clId="{14C8A0FE-A644-4304-94BA-AA9DD509B7A5}" dt="2025-02-17T15:13:52.991" v="127" actId="1076"/>
          <ac:inkMkLst>
            <pc:docMk/>
            <pc:sldMk cId="274166321" sldId="353"/>
            <ac:inkMk id="15" creationId="{489036BC-7AD1-C853-46FF-6BBABF73A6E2}"/>
          </ac:inkMkLst>
        </pc:inkChg>
        <pc:inkChg chg="mod">
          <ac:chgData name="성현 조" userId="87fdc19b4dee7cef" providerId="LiveId" clId="{14C8A0FE-A644-4304-94BA-AA9DD509B7A5}" dt="2025-02-17T15:13:45.181" v="124" actId="164"/>
          <ac:inkMkLst>
            <pc:docMk/>
            <pc:sldMk cId="274166321" sldId="353"/>
            <ac:inkMk id="16" creationId="{53D67D06-F868-FC1A-B1DA-4E97B680FACE}"/>
          </ac:inkMkLst>
        </pc:inkChg>
        <pc:inkChg chg="mod">
          <ac:chgData name="성현 조" userId="87fdc19b4dee7cef" providerId="LiveId" clId="{14C8A0FE-A644-4304-94BA-AA9DD509B7A5}" dt="2025-02-17T15:13:52.991" v="127" actId="1076"/>
          <ac:inkMkLst>
            <pc:docMk/>
            <pc:sldMk cId="274166321" sldId="353"/>
            <ac:inkMk id="18" creationId="{C665CBBE-33FA-ABCA-8A6D-B4471178E62E}"/>
          </ac:inkMkLst>
        </pc:inkChg>
        <pc:inkChg chg="mod">
          <ac:chgData name="성현 조" userId="87fdc19b4dee7cef" providerId="LiveId" clId="{14C8A0FE-A644-4304-94BA-AA9DD509B7A5}" dt="2025-02-17T15:14:21.062" v="129" actId="1076"/>
          <ac:inkMkLst>
            <pc:docMk/>
            <pc:sldMk cId="274166321" sldId="353"/>
            <ac:inkMk id="20" creationId="{E34CCE78-EA1D-97D9-848C-BD7E8D0376C0}"/>
          </ac:inkMkLst>
        </pc:inkChg>
        <pc:inkChg chg="mod">
          <ac:chgData name="성현 조" userId="87fdc19b4dee7cef" providerId="LiveId" clId="{14C8A0FE-A644-4304-94BA-AA9DD509B7A5}" dt="2025-02-17T15:14:21.062" v="129" actId="1076"/>
          <ac:inkMkLst>
            <pc:docMk/>
            <pc:sldMk cId="274166321" sldId="353"/>
            <ac:inkMk id="26" creationId="{3CB1373F-214D-9049-4511-8D54A85229F9}"/>
          </ac:inkMkLst>
        </pc:inkChg>
        <pc:inkChg chg="mod">
          <ac:chgData name="성현 조" userId="87fdc19b4dee7cef" providerId="LiveId" clId="{14C8A0FE-A644-4304-94BA-AA9DD509B7A5}" dt="2025-02-17T15:14:21.062" v="129" actId="1076"/>
          <ac:inkMkLst>
            <pc:docMk/>
            <pc:sldMk cId="274166321" sldId="353"/>
            <ac:inkMk id="27" creationId="{C665CBBE-33FA-ABCA-8A6D-B4471178E62E}"/>
          </ac:inkMkLst>
        </pc:inkChg>
      </pc:sldChg>
      <pc:sldChg chg="addSp delSp modSp mod">
        <pc:chgData name="성현 조" userId="87fdc19b4dee7cef" providerId="LiveId" clId="{14C8A0FE-A644-4304-94BA-AA9DD509B7A5}" dt="2025-02-17T12:35:30.557" v="5" actId="478"/>
        <pc:sldMkLst>
          <pc:docMk/>
          <pc:sldMk cId="1993656352" sldId="384"/>
        </pc:sldMkLst>
        <pc:cxnChg chg="add del mod">
          <ac:chgData name="성현 조" userId="87fdc19b4dee7cef" providerId="LiveId" clId="{14C8A0FE-A644-4304-94BA-AA9DD509B7A5}" dt="2025-02-17T12:35:29.889" v="4" actId="478"/>
          <ac:cxnSpMkLst>
            <pc:docMk/>
            <pc:sldMk cId="1993656352" sldId="384"/>
            <ac:cxnSpMk id="7" creationId="{808F9474-863F-2C81-9090-7866E5F9398B}"/>
          </ac:cxnSpMkLst>
        </pc:cxnChg>
        <pc:cxnChg chg="add del mod">
          <ac:chgData name="성현 조" userId="87fdc19b4dee7cef" providerId="LiveId" clId="{14C8A0FE-A644-4304-94BA-AA9DD509B7A5}" dt="2025-02-17T12:35:30.557" v="5" actId="478"/>
          <ac:cxnSpMkLst>
            <pc:docMk/>
            <pc:sldMk cId="1993656352" sldId="384"/>
            <ac:cxnSpMk id="8" creationId="{5AF2A218-EE45-E645-4524-3B7970B82E8E}"/>
          </ac:cxnSpMkLst>
        </pc:cxnChg>
      </pc:sldChg>
      <pc:sldChg chg="modSp mod">
        <pc:chgData name="성현 조" userId="87fdc19b4dee7cef" providerId="LiveId" clId="{14C8A0FE-A644-4304-94BA-AA9DD509B7A5}" dt="2025-02-17T15:19:13.987" v="149" actId="122"/>
        <pc:sldMkLst>
          <pc:docMk/>
          <pc:sldMk cId="977464099" sldId="389"/>
        </pc:sldMkLst>
        <pc:graphicFrameChg chg="modGraphic">
          <ac:chgData name="성현 조" userId="87fdc19b4dee7cef" providerId="LiveId" clId="{14C8A0FE-A644-4304-94BA-AA9DD509B7A5}" dt="2025-02-17T15:19:09.607" v="148" actId="122"/>
          <ac:graphicFrameMkLst>
            <pc:docMk/>
            <pc:sldMk cId="977464099" sldId="389"/>
            <ac:graphicFrameMk id="28" creationId="{AA70D351-3593-EE5B-044C-C70DDEF9DBE6}"/>
          </ac:graphicFrameMkLst>
        </pc:graphicFrameChg>
        <pc:graphicFrameChg chg="modGraphic">
          <ac:chgData name="성현 조" userId="87fdc19b4dee7cef" providerId="LiveId" clId="{14C8A0FE-A644-4304-94BA-AA9DD509B7A5}" dt="2025-02-17T15:19:13.987" v="149" actId="122"/>
          <ac:graphicFrameMkLst>
            <pc:docMk/>
            <pc:sldMk cId="977464099" sldId="389"/>
            <ac:graphicFrameMk id="29" creationId="{2BAC2421-09D7-0A0A-917C-BB7BBE086BEB}"/>
          </ac:graphicFrameMkLst>
        </pc:graphicFrameChg>
      </pc:sldChg>
      <pc:sldChg chg="ord">
        <pc:chgData name="성현 조" userId="87fdc19b4dee7cef" providerId="LiveId" clId="{14C8A0FE-A644-4304-94BA-AA9DD509B7A5}" dt="2025-02-17T14:36:14.555" v="8" actId="20578"/>
        <pc:sldMkLst>
          <pc:docMk/>
          <pc:sldMk cId="3620729214" sldId="40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2025-02-18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15:07:15.8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24575,'16'28'0,"0"2"0,-3 0 0,13 37 0,-7-17 0,-13-35 0,-2-1 0,0 1 0,-1 0 0,-1 0 0,2 25 0,-6 79 0,-1-49 0,3-37-1365,0-4-5461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15:07:17.3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136 0 24575,'-13'15'7,"0"0"0,0 1 0,3 0 0,-1 1-1,1 0 1,0 0 0,2 2 0,0-1 0,1 1-1,1 0 1,1 1 0,-4 25 0,1 18-256,3 0 1,5 98 0,2-96-461,-2-42-6117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15:07:26.4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113 0 24575,'-5'9'0,"-5"9"0,-11 9 0,-2 5 0,3 2 0,6 0 0,4-1 0,5-3 0,2 0 0,2-2 0,1 1 0,1-2 0,0 0 0,0 0 0,0 0 0,0 0 0,-1 0 0,0-5-8191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15:07:28.1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24575,'5'0'0,"1"5"0,5 6 0,4 0 0,0 5 0,7 7 0,4 5 0,-2 3 0,-6 0 0,-6 0 0,-4-1 0,-4-1 0,-3-1 0,4 1 0,0-6-8191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15:07:35.7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0 24575,'0'5'0,"0"6"0,0 5 0,-4 0 0,-2 4 0,0 1 0,1 2 0,3 2 0,-1 2 0,2 0 0,1 1 0,0-1 0,0 0 0,0 2 0,1-2 0,-1 1 0,0-5-8191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15:07:40.5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24575,'0'5'0,"0"6"0,0 5 0,0 5 0,0 5 0,0 0 0,0 3 0,0-1 0,0 0 0,0 1 0,0-1 0,0-1 0,0 1 0,0-1 0,0-4-8191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2025-02-18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0967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188DF-6754-952F-6FA5-4F651F898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FCBBD8-B6D1-4D2C-5D5D-DC291D672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03AE7E-E414-21DB-5AEB-3BC765136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FE5FDA-C396-08EB-57C6-051E98F21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6273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6038D-F3D4-A70E-F01C-C586A81A7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943FD3-FB54-37D0-D3A4-1242365C74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7E57438-0E7E-C0F0-D2C9-0708381B2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6A92AA-7CEF-BB8B-9131-DD4302A187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2282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64629-F50D-1446-57B4-FBA968297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D914AED-4029-4877-4905-1EF9B48A8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3714CE-B6D3-1B49-DF83-4CCFB6614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결론</a:t>
            </a:r>
            <a:r>
              <a:rPr lang="en-US" altLang="ko-KR" b="1" dirty="0"/>
              <a:t>: Universal Compaction</a:t>
            </a:r>
            <a:r>
              <a:rPr lang="ko-KR" altLang="en-US" b="1" dirty="0"/>
              <a:t>이 </a:t>
            </a:r>
            <a:r>
              <a:rPr lang="en-US" altLang="ko-KR" b="1" dirty="0"/>
              <a:t>Leveled</a:t>
            </a:r>
            <a:r>
              <a:rPr lang="ko-KR" altLang="en-US" b="1" dirty="0"/>
              <a:t>보다 쓰기 성능이 좋아지려면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👉 단순히 </a:t>
            </a:r>
            <a:r>
              <a:rPr lang="en-US" altLang="ko-KR" b="1" dirty="0"/>
              <a:t>Universal Compaction</a:t>
            </a:r>
            <a:r>
              <a:rPr lang="ko-KR" altLang="en-US" b="1" dirty="0"/>
              <a:t>을 선택하는 것만으로는 성능이 향상되지 않음</a:t>
            </a:r>
            <a:r>
              <a:rPr lang="en-US" altLang="ko-KR" b="1" dirty="0"/>
              <a:t>!</a:t>
            </a:r>
            <a:endParaRPr lang="ko-KR" altLang="en-US" dirty="0"/>
          </a:p>
          <a:p>
            <a:r>
              <a:rPr lang="ko-KR" altLang="en-US" b="1" dirty="0"/>
              <a:t>👉 </a:t>
            </a:r>
            <a:r>
              <a:rPr lang="en-US" altLang="ko-KR" b="1" dirty="0"/>
              <a:t>Compaction </a:t>
            </a:r>
            <a:r>
              <a:rPr lang="ko-KR" altLang="en-US" b="1" dirty="0"/>
              <a:t>발생 빈도</a:t>
            </a:r>
            <a:r>
              <a:rPr lang="en-US" altLang="ko-KR" b="1" dirty="0"/>
              <a:t>, SST </a:t>
            </a:r>
            <a:r>
              <a:rPr lang="ko-KR" altLang="en-US" b="1" dirty="0"/>
              <a:t>파일 크기</a:t>
            </a:r>
            <a:r>
              <a:rPr lang="en-US" altLang="ko-KR" b="1" dirty="0"/>
              <a:t>, </a:t>
            </a:r>
            <a:r>
              <a:rPr lang="ko-KR" altLang="en-US" b="1" dirty="0"/>
              <a:t>쓰기 버퍼 크기 등을 추가로 최적화해야 함</a:t>
            </a:r>
            <a:r>
              <a:rPr lang="en-US" altLang="ko-KR" b="1" dirty="0"/>
              <a:t>!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203268-79B8-F7A0-19B7-5AD0C2877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8905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31D09-274A-8417-AC03-CBDE1B61F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0A3B37-6165-EE00-F9EF-1B486DDAD7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B1F5E7-CBB1-6D94-BC24-4D5B31351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Universal Compaction</a:t>
            </a:r>
            <a:r>
              <a:rPr lang="ko-KR" altLang="en-US" sz="1200" dirty="0"/>
              <a:t>은 원래 </a:t>
            </a:r>
            <a:r>
              <a:rPr lang="en-US" altLang="ko-KR" sz="1200" dirty="0"/>
              <a:t>WAF</a:t>
            </a:r>
            <a:r>
              <a:rPr lang="ko-KR" altLang="en-US" sz="1200" dirty="0"/>
              <a:t>가 낮아야 하지만</a:t>
            </a:r>
            <a:r>
              <a:rPr lang="en-US" altLang="ko-KR" sz="1200" dirty="0"/>
              <a:t>, Leveled(3.00)</a:t>
            </a:r>
            <a:r>
              <a:rPr lang="ko-KR" altLang="en-US" sz="1200" dirty="0"/>
              <a:t>보다 </a:t>
            </a:r>
            <a:r>
              <a:rPr lang="en-US" altLang="ko-KR" sz="1200" dirty="0"/>
              <a:t>WAF</a:t>
            </a:r>
            <a:r>
              <a:rPr lang="ko-KR" altLang="en-US" sz="1200" dirty="0"/>
              <a:t>가 더 높음</a:t>
            </a:r>
            <a:r>
              <a:rPr lang="en-US" altLang="ko-KR" sz="1200" dirty="0"/>
              <a:t>(3.33)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F33009-1B67-1AC8-2414-66F3C4924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5691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BE4B4-AEEB-0C0C-B6E8-502CABC1F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12CB4A-B3E4-593E-A51D-8F3AE31129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ECD854-AF9D-1805-AFD4-EAC49975F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결론</a:t>
            </a:r>
            <a:r>
              <a:rPr lang="en-US" altLang="ko-KR" b="1" dirty="0"/>
              <a:t>: Universal Compaction</a:t>
            </a:r>
            <a:r>
              <a:rPr lang="ko-KR" altLang="en-US" b="1" dirty="0"/>
              <a:t>이 </a:t>
            </a:r>
            <a:r>
              <a:rPr lang="en-US" altLang="ko-KR" b="1" dirty="0"/>
              <a:t>Leveled</a:t>
            </a:r>
            <a:r>
              <a:rPr lang="ko-KR" altLang="en-US" b="1" dirty="0"/>
              <a:t>보다 쓰기 성능이 좋아지려면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👉 단순히 </a:t>
            </a:r>
            <a:r>
              <a:rPr lang="en-US" altLang="ko-KR" b="1" dirty="0"/>
              <a:t>Universal Compaction</a:t>
            </a:r>
            <a:r>
              <a:rPr lang="ko-KR" altLang="en-US" b="1" dirty="0"/>
              <a:t>을 선택하는 것만으로는 성능이 향상되지 않음</a:t>
            </a:r>
            <a:r>
              <a:rPr lang="en-US" altLang="ko-KR" b="1" dirty="0"/>
              <a:t>!</a:t>
            </a:r>
            <a:endParaRPr lang="ko-KR" altLang="en-US" dirty="0"/>
          </a:p>
          <a:p>
            <a:r>
              <a:rPr lang="ko-KR" altLang="en-US" b="1" dirty="0"/>
              <a:t>👉 </a:t>
            </a:r>
            <a:r>
              <a:rPr lang="en-US" altLang="ko-KR" b="1" dirty="0"/>
              <a:t>Compaction </a:t>
            </a:r>
            <a:r>
              <a:rPr lang="ko-KR" altLang="en-US" b="1" dirty="0"/>
              <a:t>발생 빈도</a:t>
            </a:r>
            <a:r>
              <a:rPr lang="en-US" altLang="ko-KR" b="1" dirty="0"/>
              <a:t>, SST </a:t>
            </a:r>
            <a:r>
              <a:rPr lang="ko-KR" altLang="en-US" b="1" dirty="0"/>
              <a:t>파일 크기</a:t>
            </a:r>
            <a:r>
              <a:rPr lang="en-US" altLang="ko-KR" b="1" dirty="0"/>
              <a:t>, </a:t>
            </a:r>
            <a:r>
              <a:rPr lang="ko-KR" altLang="en-US" b="1" dirty="0"/>
              <a:t>쓰기 버퍼 크기 등을 추가로 최적화해야 함</a:t>
            </a:r>
            <a:r>
              <a:rPr lang="en-US" altLang="ko-KR" b="1" dirty="0"/>
              <a:t>!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1CB1A-DB49-14E8-96A4-99338FF7A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9769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9D76F-6AB0-E48B-3390-46986E3D1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0A5FD3-0A14-6BDF-A93F-310992213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884BBF-45B9-7AAF-F67D-58F102533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결론</a:t>
            </a:r>
            <a:r>
              <a:rPr lang="en-US" altLang="ko-KR" b="1" dirty="0"/>
              <a:t>: Universal Compaction</a:t>
            </a:r>
            <a:r>
              <a:rPr lang="ko-KR" altLang="en-US" b="1" dirty="0"/>
              <a:t>이 </a:t>
            </a:r>
            <a:r>
              <a:rPr lang="en-US" altLang="ko-KR" b="1" dirty="0"/>
              <a:t>Leveled</a:t>
            </a:r>
            <a:r>
              <a:rPr lang="ko-KR" altLang="en-US" b="1" dirty="0"/>
              <a:t>보다 쓰기 성능이 좋아지려면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👉 단순히 </a:t>
            </a:r>
            <a:r>
              <a:rPr lang="en-US" altLang="ko-KR" b="1" dirty="0"/>
              <a:t>Universal Compaction</a:t>
            </a:r>
            <a:r>
              <a:rPr lang="ko-KR" altLang="en-US" b="1" dirty="0"/>
              <a:t>을 선택하는 것만으로는 성능이 향상되지 않음</a:t>
            </a:r>
            <a:r>
              <a:rPr lang="en-US" altLang="ko-KR" b="1" dirty="0"/>
              <a:t>!</a:t>
            </a:r>
            <a:endParaRPr lang="ko-KR" altLang="en-US" dirty="0"/>
          </a:p>
          <a:p>
            <a:r>
              <a:rPr lang="ko-KR" altLang="en-US" b="1" dirty="0"/>
              <a:t>👉 </a:t>
            </a:r>
            <a:r>
              <a:rPr lang="en-US" altLang="ko-KR" b="1" dirty="0"/>
              <a:t>Compaction </a:t>
            </a:r>
            <a:r>
              <a:rPr lang="ko-KR" altLang="en-US" b="1" dirty="0"/>
              <a:t>발생 빈도</a:t>
            </a:r>
            <a:r>
              <a:rPr lang="en-US" altLang="ko-KR" b="1" dirty="0"/>
              <a:t>, SST </a:t>
            </a:r>
            <a:r>
              <a:rPr lang="ko-KR" altLang="en-US" b="1" dirty="0"/>
              <a:t>파일 크기</a:t>
            </a:r>
            <a:r>
              <a:rPr lang="en-US" altLang="ko-KR" b="1" dirty="0"/>
              <a:t>, </a:t>
            </a:r>
            <a:r>
              <a:rPr lang="ko-KR" altLang="en-US" b="1" dirty="0"/>
              <a:t>쓰기 버퍼 크기 등을 추가로 최적화해야 함</a:t>
            </a:r>
            <a:r>
              <a:rPr lang="en-US" altLang="ko-KR" b="1" dirty="0"/>
              <a:t>!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1DDE56-6CE3-8DD9-AF9A-FB72B3EEF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1301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4MB </a:t>
            </a:r>
            <a:r>
              <a:rPr lang="en-US" altLang="ko-KR" b="1" dirty="0" err="1"/>
              <a:t>write_buffer</a:t>
            </a:r>
            <a:r>
              <a:rPr lang="en-US" altLang="ko-KR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쓰기 성능이 매우 뛰어나지만</a:t>
            </a:r>
            <a:r>
              <a:rPr lang="en-US" altLang="ko-KR" b="1" dirty="0"/>
              <a:t>, </a:t>
            </a:r>
            <a:r>
              <a:rPr lang="ko-KR" altLang="en-US" b="1" dirty="0"/>
              <a:t>압축 횟수와 시간 부담이 큼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읽기 작업이 적고 쓰기 중심의 환경</a:t>
            </a:r>
            <a:r>
              <a:rPr lang="ko-KR" altLang="en-US" dirty="0"/>
              <a:t>에서 적합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16MB </a:t>
            </a:r>
            <a:r>
              <a:rPr lang="en-US" altLang="ko-KR" b="1" dirty="0" err="1"/>
              <a:t>write_buffer</a:t>
            </a:r>
            <a:r>
              <a:rPr lang="en-US" altLang="ko-KR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쓰기와 읽기 모두 최고의 성능을 제공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b="1" dirty="0"/>
              <a:t>압축 부담도 최소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읽기</a:t>
            </a:r>
            <a:r>
              <a:rPr lang="en-US" altLang="ko-KR" b="1" dirty="0"/>
              <a:t>-</a:t>
            </a:r>
            <a:r>
              <a:rPr lang="ko-KR" altLang="en-US" b="1" dirty="0"/>
              <a:t>쓰기 혼합 워크로드에서 최적의 선택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64MB </a:t>
            </a:r>
            <a:r>
              <a:rPr lang="en-US" altLang="ko-KR" b="1" dirty="0" err="1"/>
              <a:t>write_buffer</a:t>
            </a:r>
            <a:r>
              <a:rPr lang="en-US" altLang="ko-KR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L0 </a:t>
            </a:r>
            <a:r>
              <a:rPr lang="ko-KR" altLang="en-US" b="1" dirty="0"/>
              <a:t>히트가 높고</a:t>
            </a:r>
            <a:r>
              <a:rPr lang="en-US" altLang="ko-KR" b="1" dirty="0"/>
              <a:t>, </a:t>
            </a:r>
            <a:r>
              <a:rPr lang="ko-KR" altLang="en-US" b="1" dirty="0"/>
              <a:t>압축 부담이 없음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쓰기 성능은 평균 이상이나</a:t>
            </a:r>
            <a:r>
              <a:rPr lang="en-US" altLang="ko-KR" b="1" dirty="0"/>
              <a:t>, </a:t>
            </a:r>
            <a:r>
              <a:rPr lang="ko-KR" altLang="en-US" b="1" dirty="0"/>
              <a:t>읽기 성능이 상대적으로 낮음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128MB </a:t>
            </a:r>
            <a:r>
              <a:rPr lang="en-US" altLang="ko-KR" b="1" dirty="0" err="1"/>
              <a:t>write_buffer</a:t>
            </a:r>
            <a:r>
              <a:rPr lang="en-US" altLang="ko-KR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L0 </a:t>
            </a:r>
            <a:r>
              <a:rPr lang="ko-KR" altLang="en-US" b="1" dirty="0"/>
              <a:t>히트가 높고</a:t>
            </a:r>
            <a:r>
              <a:rPr lang="en-US" altLang="ko-KR" b="1" dirty="0"/>
              <a:t>, </a:t>
            </a:r>
            <a:r>
              <a:rPr lang="ko-KR" altLang="en-US" b="1" dirty="0"/>
              <a:t>압축 부담이 전혀 없으나</a:t>
            </a:r>
            <a:r>
              <a:rPr lang="en-US" altLang="ko-KR" b="1" dirty="0"/>
              <a:t>, </a:t>
            </a:r>
            <a:r>
              <a:rPr lang="ko-KR" altLang="en-US" b="1" dirty="0"/>
              <a:t>읽기와 쓰기 모두 평균 성능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압축을 피하고자 할 때 유용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b="1" dirty="0"/>
              <a:t>읽기 성능 저하를 고려</a:t>
            </a:r>
            <a:r>
              <a:rPr lang="ko-KR" altLang="en-US" dirty="0"/>
              <a:t>해야 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3739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작은 </a:t>
            </a:r>
            <a:r>
              <a:rPr lang="en-US" altLang="ko-KR" b="1" dirty="0" err="1"/>
              <a:t>write_buffer</a:t>
            </a:r>
            <a:r>
              <a:rPr lang="en-US" altLang="ko-KR" b="1" dirty="0"/>
              <a:t>(4MB)</a:t>
            </a:r>
            <a:r>
              <a:rPr lang="en-US" altLang="ko-KR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랜덤 읽기 성능</a:t>
            </a:r>
            <a:r>
              <a:rPr lang="ko-KR" altLang="en-US" dirty="0"/>
              <a:t>이 뛰어나지만</a:t>
            </a:r>
            <a:r>
              <a:rPr lang="en-US" altLang="ko-KR" dirty="0"/>
              <a:t>, </a:t>
            </a:r>
            <a:r>
              <a:rPr lang="ko-KR" altLang="en-US" dirty="0"/>
              <a:t>압축 횟수가 많고 시간이 오래 걸림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중간 </a:t>
            </a:r>
            <a:r>
              <a:rPr lang="en-US" altLang="ko-KR" b="1" dirty="0" err="1"/>
              <a:t>write_buffer</a:t>
            </a:r>
            <a:r>
              <a:rPr lang="en-US" altLang="ko-KR" b="1" dirty="0"/>
              <a:t>(16MB ~ 64MB)</a:t>
            </a:r>
            <a:r>
              <a:rPr lang="en-US" altLang="ko-KR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쓰기와 읽기의 균형이 가장 좋으며</a:t>
            </a:r>
            <a:r>
              <a:rPr lang="en-US" altLang="ko-KR" dirty="0"/>
              <a:t>, </a:t>
            </a:r>
            <a:r>
              <a:rPr lang="ko-KR" altLang="en-US" dirty="0"/>
              <a:t>압축 부담도 중간 수준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큰 </a:t>
            </a:r>
            <a:r>
              <a:rPr lang="en-US" altLang="ko-KR" b="1" dirty="0" err="1"/>
              <a:t>write_buffer</a:t>
            </a:r>
            <a:r>
              <a:rPr lang="en-US" altLang="ko-KR" b="1" dirty="0"/>
              <a:t>(128MB)</a:t>
            </a:r>
            <a:r>
              <a:rPr lang="en-US" altLang="ko-KR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쓰기 성능은 우수하나</a:t>
            </a:r>
            <a:r>
              <a:rPr lang="en-US" altLang="ko-KR" b="1" dirty="0"/>
              <a:t>, </a:t>
            </a:r>
            <a:r>
              <a:rPr lang="ko-KR" altLang="en-US" b="1" dirty="0"/>
              <a:t>랜덤 읽기 성능이 낮아지고 </a:t>
            </a:r>
            <a:r>
              <a:rPr lang="en-US" altLang="ko-KR" b="1" dirty="0"/>
              <a:t>L1 </a:t>
            </a:r>
            <a:r>
              <a:rPr lang="ko-KR" altLang="en-US" b="1" dirty="0"/>
              <a:t>히트가 사라짐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하지만 압축 시간과 횟수는 크게 줄어 전체 시스템 부하를 낮추는 데 적합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8975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8F742-68C2-D821-EAB9-9AD1BE063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7A5143-DED0-0789-F9C2-FB1A67A88D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437F8B-52EB-F113-1B0B-0B9FE7229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4A8BD5-9869-76F3-1293-C5AA4F6FE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8956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9AE44-9C9C-D2E0-0F07-57016F7F5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72B935-1001-C88A-7F0C-E2F4EFEFE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411C73B-B39F-FE3F-0E7A-E83D5191D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L0 Hit </a:t>
            </a:r>
            <a:r>
              <a:rPr lang="ko-KR" altLang="en-US" dirty="0"/>
              <a:t>수를 보면 **</a:t>
            </a:r>
            <a:r>
              <a:rPr lang="en-US" altLang="ko-KR" dirty="0"/>
              <a:t>128MB</a:t>
            </a:r>
            <a:r>
              <a:rPr lang="ko-KR" altLang="en-US" dirty="0"/>
              <a:t>에서 </a:t>
            </a:r>
            <a:r>
              <a:rPr lang="en-US" altLang="ko-KR" dirty="0"/>
              <a:t>1,560,308</a:t>
            </a:r>
            <a:r>
              <a:rPr lang="ko-KR" altLang="en-US" dirty="0"/>
              <a:t>으로 급증**함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B784B2-A22A-E6F0-DE7A-7876DEE4E4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813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8045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0C561-D5B2-A348-581C-EEFA0E252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E9A074-BB55-1E6C-3F1C-EE9677CF4A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C3D85A-6715-89A9-A891-56DC6AFB7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엔트리가 많아지면서 </a:t>
            </a:r>
            <a:r>
              <a:rPr lang="en-US" altLang="ko-KR" b="1" dirty="0"/>
              <a:t>L0</a:t>
            </a:r>
            <a:r>
              <a:rPr lang="ko-KR" altLang="en-US" b="1" dirty="0"/>
              <a:t>에 저장되는 </a:t>
            </a:r>
            <a:r>
              <a:rPr lang="en-US" altLang="ko-KR" b="1" dirty="0"/>
              <a:t>SST </a:t>
            </a:r>
            <a:r>
              <a:rPr lang="ko-KR" altLang="en-US" b="1" dirty="0"/>
              <a:t>파일 개수</a:t>
            </a:r>
            <a:r>
              <a:rPr lang="ko-KR" altLang="en-US" dirty="0"/>
              <a:t>가 증가하고</a:t>
            </a:r>
            <a:r>
              <a:rPr lang="en-US" altLang="ko-KR" dirty="0"/>
              <a:t>, Compaction</a:t>
            </a:r>
            <a:r>
              <a:rPr lang="ko-KR" altLang="en-US" dirty="0"/>
              <a:t>이 지연될 가능성이 높음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L0 </a:t>
            </a:r>
            <a:r>
              <a:rPr lang="ko-KR" altLang="en-US" dirty="0"/>
              <a:t>파일이 많아지면</a:t>
            </a:r>
            <a:r>
              <a:rPr lang="en-US" altLang="ko-KR" dirty="0"/>
              <a:t>, </a:t>
            </a:r>
            <a:r>
              <a:rPr lang="ko-KR" altLang="en-US" b="1" dirty="0"/>
              <a:t>읽기 요청 시 여러 개의 파일을 스캔해야 하므로 검색 시간이 증가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특히 **랜덤 읽기</a:t>
            </a:r>
            <a:r>
              <a:rPr lang="en-US" altLang="ko-KR" dirty="0"/>
              <a:t>(</a:t>
            </a:r>
            <a:r>
              <a:rPr lang="en-US" altLang="ko-KR" dirty="0" err="1"/>
              <a:t>readrandom</a:t>
            </a:r>
            <a:r>
              <a:rPr lang="en-US" altLang="ko-KR" dirty="0"/>
              <a:t>)**</a:t>
            </a:r>
            <a:r>
              <a:rPr lang="ko-KR" altLang="en-US" dirty="0"/>
              <a:t>에서는 </a:t>
            </a:r>
            <a:r>
              <a:rPr lang="en-US" altLang="ko-KR" dirty="0"/>
              <a:t>L0</a:t>
            </a:r>
            <a:r>
              <a:rPr lang="ko-KR" altLang="en-US" dirty="0"/>
              <a:t>에서 </a:t>
            </a:r>
            <a:r>
              <a:rPr lang="en-US" altLang="ko-KR" dirty="0"/>
              <a:t>Key</a:t>
            </a:r>
            <a:r>
              <a:rPr lang="ko-KR" altLang="en-US" dirty="0"/>
              <a:t>를 찾는 비용이 증가하여</a:t>
            </a:r>
            <a:r>
              <a:rPr lang="en-US" altLang="ko-KR" dirty="0"/>
              <a:t>, </a:t>
            </a:r>
            <a:r>
              <a:rPr lang="ko-KR" altLang="en-US" dirty="0"/>
              <a:t>읽기 지연</a:t>
            </a:r>
            <a:r>
              <a:rPr lang="en-US" altLang="ko-KR" dirty="0"/>
              <a:t>(latency)</a:t>
            </a:r>
            <a:r>
              <a:rPr lang="ko-KR" altLang="en-US" dirty="0"/>
              <a:t>이 커질 가능성이 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📌 </a:t>
            </a:r>
            <a:r>
              <a:rPr lang="ko-KR" altLang="en-US" b="1" dirty="0"/>
              <a:t>왜 </a:t>
            </a:r>
            <a:r>
              <a:rPr lang="en-US" altLang="ko-KR" b="1" dirty="0"/>
              <a:t>L0 </a:t>
            </a:r>
            <a:r>
              <a:rPr lang="ko-KR" altLang="en-US" b="1" dirty="0"/>
              <a:t>파일 증가가 문제가 되는가</a:t>
            </a:r>
            <a:r>
              <a:rPr lang="en-US" altLang="ko-KR" b="1" dirty="0"/>
              <a:t>?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L0</a:t>
            </a:r>
            <a:r>
              <a:rPr lang="ko-KR" altLang="en-US" dirty="0"/>
              <a:t>에는 </a:t>
            </a:r>
            <a:r>
              <a:rPr lang="ko-KR" altLang="en-US" b="1" dirty="0"/>
              <a:t>정렬되지 않은 데이터</a:t>
            </a:r>
            <a:r>
              <a:rPr lang="ko-KR" altLang="en-US" dirty="0"/>
              <a:t>가 있기 때문에</a:t>
            </a:r>
            <a:r>
              <a:rPr lang="en-US" altLang="ko-KR" dirty="0"/>
              <a:t>, </a:t>
            </a:r>
            <a:r>
              <a:rPr lang="ko-KR" altLang="en-US" dirty="0"/>
              <a:t>검색 시 </a:t>
            </a:r>
            <a:r>
              <a:rPr lang="ko-KR" altLang="en-US" b="1" dirty="0"/>
              <a:t>여러 개의 </a:t>
            </a:r>
            <a:r>
              <a:rPr lang="en-US" altLang="ko-KR" b="1" dirty="0"/>
              <a:t>SST </a:t>
            </a:r>
            <a:r>
              <a:rPr lang="ko-KR" altLang="en-US" b="1" dirty="0"/>
              <a:t>파일을 모두 뒤져야 함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반면</a:t>
            </a:r>
            <a:r>
              <a:rPr lang="en-US" altLang="ko-KR" dirty="0"/>
              <a:t>, Compaction</a:t>
            </a:r>
            <a:r>
              <a:rPr lang="ko-KR" altLang="en-US" dirty="0"/>
              <a:t>이 잘 수행되면 </a:t>
            </a:r>
            <a:r>
              <a:rPr lang="en-US" altLang="ko-KR" dirty="0"/>
              <a:t>L1 </a:t>
            </a:r>
            <a:r>
              <a:rPr lang="ko-KR" altLang="en-US" dirty="0"/>
              <a:t>이하의 레벨에서 </a:t>
            </a:r>
            <a:r>
              <a:rPr lang="ko-KR" altLang="en-US" b="1" dirty="0"/>
              <a:t>정렬된 형태로 데이터가 저장</a:t>
            </a:r>
            <a:r>
              <a:rPr lang="ko-KR" altLang="en-US" dirty="0"/>
              <a:t>되어 검색이 </a:t>
            </a:r>
            <a:r>
              <a:rPr lang="ko-KR" altLang="en-US" dirty="0" err="1"/>
              <a:t>빨라짐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382345-6452-832E-A86D-D4319D403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5391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58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"Compaction Style 3 (None)</a:t>
            </a:r>
            <a:r>
              <a:rPr lang="ko-KR" altLang="en-US" b="1" dirty="0"/>
              <a:t>을 제외한 이유</a:t>
            </a:r>
            <a:r>
              <a:rPr lang="en-US" altLang="ko-KR" b="1" dirty="0"/>
              <a:t>"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원래는 </a:t>
            </a:r>
            <a:r>
              <a:rPr lang="en-US" altLang="ko-KR" dirty="0"/>
              <a:t>Compaction</a:t>
            </a:r>
            <a:r>
              <a:rPr lang="ko-KR" altLang="en-US" dirty="0"/>
              <a:t>을 완전히 끄는 </a:t>
            </a:r>
            <a:r>
              <a:rPr lang="en-US" altLang="ko-KR" dirty="0" err="1"/>
              <a:t>compaction_style</a:t>
            </a:r>
            <a:r>
              <a:rPr lang="en-US" altLang="ko-KR" dirty="0"/>
              <a:t>=3</a:t>
            </a:r>
            <a:r>
              <a:rPr lang="ko-KR" altLang="en-US" dirty="0"/>
              <a:t>도 포함하려 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실험을 진행하는 과정에서 이 설정에서는 벤치마크가 도중에 멈추는 현상이 발생했습니다</a:t>
            </a:r>
            <a:r>
              <a:rPr lang="en-US" altLang="ko-KR" dirty="0"/>
              <a:t>. </a:t>
            </a:r>
            <a:r>
              <a:rPr lang="ko-KR" altLang="en-US" dirty="0"/>
              <a:t>이 현상을 분석한 결과</a:t>
            </a:r>
            <a:r>
              <a:rPr lang="en-US" altLang="ko-KR" dirty="0"/>
              <a:t>, Compaction</a:t>
            </a:r>
            <a:r>
              <a:rPr lang="ko-KR" altLang="en-US" dirty="0"/>
              <a:t>이 없기 때문에 </a:t>
            </a:r>
            <a:r>
              <a:rPr lang="en-US" altLang="ko-KR" dirty="0" err="1"/>
              <a:t>SSTable</a:t>
            </a:r>
            <a:r>
              <a:rPr lang="ko-KR" altLang="en-US" dirty="0"/>
              <a:t>이 무한정 쌓이면서 </a:t>
            </a:r>
            <a:r>
              <a:rPr lang="en-US" altLang="ko-KR" dirty="0"/>
              <a:t>L0</a:t>
            </a:r>
            <a:r>
              <a:rPr lang="ko-KR" altLang="en-US" dirty="0"/>
              <a:t>의 파일 개수가 </a:t>
            </a:r>
            <a:r>
              <a:rPr lang="en-US" altLang="ko-KR" dirty="0" err="1"/>
              <a:t>RocksDB</a:t>
            </a:r>
            <a:r>
              <a:rPr lang="ko-KR" altLang="en-US" dirty="0"/>
              <a:t>의 한계를 초과하여 </a:t>
            </a:r>
            <a:r>
              <a:rPr lang="en-US" altLang="ko-KR" dirty="0"/>
              <a:t>Write Stall</a:t>
            </a:r>
            <a:r>
              <a:rPr lang="ko-KR" altLang="en-US" dirty="0"/>
              <a:t>이 발생한 것으로 추정됩니다</a:t>
            </a:r>
            <a:r>
              <a:rPr lang="en-US" altLang="ko-KR" dirty="0"/>
              <a:t>. </a:t>
            </a:r>
            <a:r>
              <a:rPr lang="ko-KR" altLang="en-US" dirty="0"/>
              <a:t>따라서 실험을 정상적으로 수행하기 어려워 </a:t>
            </a:r>
            <a:r>
              <a:rPr lang="en-US" altLang="ko-KR" dirty="0" err="1"/>
              <a:t>compaction_style</a:t>
            </a:r>
            <a:r>
              <a:rPr lang="en-US" altLang="ko-KR" dirty="0"/>
              <a:t>=3</a:t>
            </a:r>
            <a:r>
              <a:rPr lang="ko-KR" altLang="en-US" dirty="0"/>
              <a:t>을 제외하였습니다</a:t>
            </a:r>
            <a:r>
              <a:rPr lang="en-US" altLang="ko-KR" dirty="0"/>
              <a:t>."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1982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B9700-B118-9590-B567-74AA112BD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30BCCA-7667-EC77-3CF6-AE5C7457EB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3E6C4C-95D8-0193-03AA-32401884C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"Compaction Style 3 (None)</a:t>
            </a:r>
            <a:r>
              <a:rPr lang="ko-KR" altLang="en-US" b="1" dirty="0"/>
              <a:t>을 제외한 이유</a:t>
            </a:r>
            <a:r>
              <a:rPr lang="en-US" altLang="ko-KR" b="1" dirty="0"/>
              <a:t>"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원래는 </a:t>
            </a:r>
            <a:r>
              <a:rPr lang="en-US" altLang="ko-KR" dirty="0"/>
              <a:t>Compaction</a:t>
            </a:r>
            <a:r>
              <a:rPr lang="ko-KR" altLang="en-US" dirty="0"/>
              <a:t>을 완전히 끄는 </a:t>
            </a:r>
            <a:r>
              <a:rPr lang="en-US" altLang="ko-KR" dirty="0" err="1"/>
              <a:t>compaction_style</a:t>
            </a:r>
            <a:r>
              <a:rPr lang="en-US" altLang="ko-KR" dirty="0"/>
              <a:t>=3</a:t>
            </a:r>
            <a:r>
              <a:rPr lang="ko-KR" altLang="en-US" dirty="0"/>
              <a:t>도 포함하려 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실험을 진행하는 과정에서 이 설정에서는 벤치마크가 도중에 멈추는 현상이 발생했습니다</a:t>
            </a:r>
            <a:r>
              <a:rPr lang="en-US" altLang="ko-KR" dirty="0"/>
              <a:t>. </a:t>
            </a:r>
            <a:r>
              <a:rPr lang="ko-KR" altLang="en-US" dirty="0"/>
              <a:t>이 현상을 분석한 결과</a:t>
            </a:r>
            <a:r>
              <a:rPr lang="en-US" altLang="ko-KR" dirty="0"/>
              <a:t>, Compaction</a:t>
            </a:r>
            <a:r>
              <a:rPr lang="ko-KR" altLang="en-US" dirty="0"/>
              <a:t>이 없기 때문에 </a:t>
            </a:r>
            <a:r>
              <a:rPr lang="en-US" altLang="ko-KR" dirty="0" err="1"/>
              <a:t>SSTable</a:t>
            </a:r>
            <a:r>
              <a:rPr lang="ko-KR" altLang="en-US" dirty="0"/>
              <a:t>이 무한정 쌓이면서 </a:t>
            </a:r>
            <a:r>
              <a:rPr lang="en-US" altLang="ko-KR" dirty="0"/>
              <a:t>L0</a:t>
            </a:r>
            <a:r>
              <a:rPr lang="ko-KR" altLang="en-US" dirty="0"/>
              <a:t>의 파일 개수가 </a:t>
            </a:r>
            <a:r>
              <a:rPr lang="en-US" altLang="ko-KR" dirty="0" err="1"/>
              <a:t>RocksDB</a:t>
            </a:r>
            <a:r>
              <a:rPr lang="ko-KR" altLang="en-US" dirty="0"/>
              <a:t>의 한계를 초과하여 </a:t>
            </a:r>
            <a:r>
              <a:rPr lang="en-US" altLang="ko-KR" dirty="0"/>
              <a:t>Write Stall</a:t>
            </a:r>
            <a:r>
              <a:rPr lang="ko-KR" altLang="en-US" dirty="0"/>
              <a:t>이 발생한 것으로 추정됩니다</a:t>
            </a:r>
            <a:r>
              <a:rPr lang="en-US" altLang="ko-KR" dirty="0"/>
              <a:t>. </a:t>
            </a:r>
            <a:r>
              <a:rPr lang="ko-KR" altLang="en-US" dirty="0"/>
              <a:t>따라서 실험을 정상적으로 수행하기 어려워 </a:t>
            </a:r>
            <a:r>
              <a:rPr lang="en-US" altLang="ko-KR" dirty="0" err="1"/>
              <a:t>compaction_style</a:t>
            </a:r>
            <a:r>
              <a:rPr lang="en-US" altLang="ko-KR" dirty="0"/>
              <a:t>=3</a:t>
            </a:r>
            <a:r>
              <a:rPr lang="ko-KR" altLang="en-US" dirty="0"/>
              <a:t>을 제외하였습니다</a:t>
            </a:r>
            <a:r>
              <a:rPr lang="en-US" altLang="ko-KR" dirty="0"/>
              <a:t>."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A8B254-4488-1EE0-20F1-98F652E4C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703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871FA-1D45-A217-76B0-9D677902D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43E203-7CDE-6EE6-3616-A54961EE50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3E7710-06EF-5EBD-C0E5-4590D204A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C2A95A-B73D-6EFD-37CA-D4EC9CA700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6103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083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C3478-9258-C515-308A-916DAD250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9C676E-0FB0-103D-73A2-8E2F8BD8EB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8F4733-BB92-DD15-E273-F53486417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5B214D-3B34-592A-22FD-BF4A69AAF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124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AB370-546B-04D6-E80A-13714FD7A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A90D10-B460-2BB4-7818-D32D48C57B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52791E-30C5-5110-6685-90164EF8E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345F22-05F1-24E6-3492-879B2A8BF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2727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0D7C9-2611-AC2D-04BB-B615F9CE7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B1F893-0E1E-EA0A-5FBA-8DA4997FA0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62A972-8340-1F26-60ED-BE77209AE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Universal Compaction</a:t>
            </a:r>
            <a:r>
              <a:rPr lang="ko-KR" altLang="en-US" sz="1200" dirty="0"/>
              <a:t>은 원래 </a:t>
            </a:r>
            <a:r>
              <a:rPr lang="en-US" altLang="ko-KR" sz="1200" dirty="0"/>
              <a:t>WAF</a:t>
            </a:r>
            <a:r>
              <a:rPr lang="ko-KR" altLang="en-US" sz="1200" dirty="0"/>
              <a:t>가 낮아야 하지만</a:t>
            </a:r>
            <a:r>
              <a:rPr lang="en-US" altLang="ko-KR" sz="1200" dirty="0"/>
              <a:t>, Leveled(3.00)</a:t>
            </a:r>
            <a:r>
              <a:rPr lang="ko-KR" altLang="en-US" sz="1200" dirty="0"/>
              <a:t>보다 </a:t>
            </a:r>
            <a:r>
              <a:rPr lang="en-US" altLang="ko-KR" sz="1200" dirty="0"/>
              <a:t>WAF</a:t>
            </a:r>
            <a:r>
              <a:rPr lang="ko-KR" altLang="en-US" sz="1200" dirty="0"/>
              <a:t>가 더 높음</a:t>
            </a:r>
            <a:r>
              <a:rPr lang="en-US" altLang="ko-KR" sz="1200" dirty="0"/>
              <a:t>(3.33)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02B5BA-636C-9E24-C63A-54B8758D1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004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332870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맑은 고딕" panose="020B0503020000020004" pitchFamily="34" charset="-127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  <a:latin typeface="맑은 고딕" panose="020B0503020000020004" pitchFamily="34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30EEEFA-EA63-98ED-A7AC-9ABC1E469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292" y="4199102"/>
            <a:ext cx="7631684" cy="39371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593AA0-A239-BC96-4C2B-A24A29BA54B4}"/>
              </a:ext>
            </a:extLst>
          </p:cNvPr>
          <p:cNvSpPr/>
          <p:nvPr userDrawn="1"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A429C-A560-6BFB-59B3-817B002742CA}"/>
              </a:ext>
            </a:extLst>
          </p:cNvPr>
          <p:cNvSpPr txBox="1"/>
          <p:nvPr userDrawn="1"/>
        </p:nvSpPr>
        <p:spPr>
          <a:xfrm>
            <a:off x="618216" y="1237488"/>
            <a:ext cx="2363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ea typeface="맑은 고딕" panose="020B0503020000020004" pitchFamily="34" charset="-127"/>
                <a:cs typeface="Tahoma" panose="020B0604030504040204" pitchFamily="34" charset="0"/>
              </a:rPr>
              <a:t>Contents</a:t>
            </a:r>
            <a:endParaRPr lang="ko-KR" altLang="en-US" sz="4000" b="1" dirty="0">
              <a:solidFill>
                <a:schemeClr val="bg1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928" y="549000"/>
            <a:ext cx="6480000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맑은 고딕" panose="020B0503020000020004" pitchFamily="34" charset="-127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맑은 고딕" panose="020B0503020000020004" pitchFamily="34" charset="-127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맑은 고딕" panose="020B0503020000020004" pitchFamily="34" charset="-127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맑은 고딕" panose="020B0503020000020004" pitchFamily="34" charset="-127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맑은 고딕" panose="020B0503020000020004" pitchFamily="34" charset="-127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0127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맑은 고딕" panose="020B0503020000020004" pitchFamily="34" charset="-127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맑은 고딕" panose="020B0503020000020004" pitchFamily="34" charset="-127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맑은 고딕" panose="020B0503020000020004" pitchFamily="34" charset="-127"/>
                <a:cs typeface="Tahoma" panose="020B0604030504040204" pitchFamily="34" charset="0"/>
              </a:defRPr>
            </a:lvl1pPr>
            <a:lvl2pPr marL="685800" indent="-228600">
              <a:lnSpc>
                <a:spcPct val="120000"/>
              </a:lnSpc>
              <a:spcBef>
                <a:spcPts val="600"/>
              </a:spcBef>
              <a:buFontTx/>
              <a:buChar char="-"/>
              <a:defRPr sz="2200">
                <a:latin typeface="맑은 고딕" panose="020B0503020000020004" pitchFamily="34" charset="-127"/>
                <a:cs typeface="Tahoma" panose="020B0604030504040204" pitchFamily="34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defRPr>
                <a:latin typeface="맑은 고딕" panose="020B0503020000020004" pitchFamily="34" charset="-127"/>
                <a:cs typeface="Tahoma" panose="020B0604030504040204" pitchFamily="34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defRPr>
                <a:latin typeface="맑은 고딕" panose="020B0503020000020004" pitchFamily="34" charset="-127"/>
                <a:cs typeface="Tahoma" panose="020B0604030504040204" pitchFamily="34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>
                <a:latin typeface="맑은 고딕" panose="020B0503020000020004" pitchFamily="34" charset="-127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749973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맑은 고딕" panose="020B0503020000020004" pitchFamily="34" charset="-127"/>
                <a:cs typeface="Tahoma" panose="020B0604030504040204" pitchFamily="34" charset="0"/>
              </a:defRPr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4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gydms@dankook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32194319@dankook.ac.kr" TargetMode="External"/><Relationship Id="rId4" Type="http://schemas.openxmlformats.org/officeDocument/2006/relationships/hyperlink" Target="mailto:pjuhee23@dankook.ac.k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4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5.png"/><Relationship Id="rId14" Type="http://schemas.openxmlformats.org/officeDocument/2006/relationships/customXml" Target="../ink/ink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153D-E116-59DF-0049-1D61A8A0E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b="1" dirty="0"/>
              <a:t>Write (Compaction </a:t>
            </a:r>
            <a:r>
              <a:rPr lang="en-US" altLang="ko-KR" sz="4000" b="1" dirty="0"/>
              <a:t>&amp; </a:t>
            </a:r>
            <a:r>
              <a:rPr lang="en-US" altLang="ko-KR" sz="4000" b="1" dirty="0" err="1"/>
              <a:t>Memtable</a:t>
            </a:r>
            <a:r>
              <a:rPr lang="en-US" altLang="ko-KR" sz="4000" b="1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E838AA-E604-726A-B34B-CE83ABD3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4926" y="4940968"/>
            <a:ext cx="7263709" cy="1748590"/>
          </a:xfrm>
        </p:spPr>
        <p:txBody>
          <a:bodyPr/>
          <a:lstStyle/>
          <a:p>
            <a:r>
              <a:rPr lang="en-US" altLang="ko-KR" sz="1400" dirty="0"/>
              <a:t>2025.02.11</a:t>
            </a:r>
          </a:p>
          <a:p>
            <a:r>
              <a:rPr lang="en-US" altLang="ko-Kore-KR" sz="1400" dirty="0"/>
              <a:t>Presentation by name </a:t>
            </a:r>
            <a:r>
              <a:rPr lang="en-US" altLang="ko-KR" sz="1400" dirty="0" err="1"/>
              <a:t>Hyoeun</a:t>
            </a:r>
            <a:r>
              <a:rPr lang="en-US" altLang="ko-KR" sz="1400" dirty="0"/>
              <a:t> Chae, </a:t>
            </a:r>
            <a:r>
              <a:rPr lang="en-US" altLang="ko-Kore-KR" sz="1400" dirty="0" err="1"/>
              <a:t>Juhee</a:t>
            </a:r>
            <a:r>
              <a:rPr lang="en-US" altLang="ko-Kore-KR" sz="1400" dirty="0"/>
              <a:t> Park,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Seonghyeon</a:t>
            </a:r>
            <a:r>
              <a:rPr lang="en-US" altLang="ko-KR" sz="1400" dirty="0"/>
              <a:t> Cho</a:t>
            </a:r>
            <a:r>
              <a:rPr lang="en-US" altLang="ko-Kore-KR" sz="1400" dirty="0"/>
              <a:t>  </a:t>
            </a:r>
          </a:p>
          <a:p>
            <a:r>
              <a:rPr lang="en-US" altLang="en-US" sz="1400" dirty="0"/>
              <a:t>Email </a:t>
            </a:r>
            <a:r>
              <a:rPr lang="en-US" altLang="ko-KR" sz="1400" dirty="0">
                <a:hlinkClick r:id="rId3"/>
              </a:rPr>
              <a:t>cogydms@dankook.ac.kr </a:t>
            </a:r>
            <a:r>
              <a:rPr lang="en-US" altLang="ko-KR" sz="1400" dirty="0"/>
              <a:t>, </a:t>
            </a:r>
            <a:r>
              <a:rPr lang="en-US" altLang="en-US" sz="1400" dirty="0">
                <a:hlinkClick r:id="rId4"/>
              </a:rPr>
              <a:t>pjuhee23@dankook.ac.kr</a:t>
            </a:r>
            <a:r>
              <a:rPr lang="en-US" altLang="en-US" sz="1400" dirty="0"/>
              <a:t>, </a:t>
            </a:r>
            <a:r>
              <a:rPr lang="en-US" altLang="ko-KR" sz="1400" dirty="0">
                <a:hlinkClick r:id="rId5"/>
              </a:rPr>
              <a:t>32194319@dankook.ac.kr</a:t>
            </a:r>
            <a:r>
              <a:rPr lang="en-US" altLang="ko-KR" sz="1400" dirty="0"/>
              <a:t> </a:t>
            </a:r>
            <a:r>
              <a:rPr lang="en-US" altLang="en-US" sz="1400" dirty="0"/>
              <a:t> </a:t>
            </a:r>
            <a:endParaRPr lang="en-US" altLang="ko-KR" sz="1400" dirty="0"/>
          </a:p>
          <a:p>
            <a:endParaRPr lang="ko-Kore-KR" altLang="en-US" sz="1400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A4BFD-C0F4-668B-311B-88227C444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292" y="4199102"/>
            <a:ext cx="2822582" cy="393714"/>
          </a:xfrm>
        </p:spPr>
        <p:txBody>
          <a:bodyPr>
            <a:normAutofit/>
          </a:bodyPr>
          <a:lstStyle/>
          <a:p>
            <a:r>
              <a:rPr lang="en-US" altLang="ko-KR" dirty="0"/>
              <a:t>2025 </a:t>
            </a:r>
            <a:r>
              <a:rPr lang="en-US" altLang="ko-KR" dirty="0" err="1"/>
              <a:t>RocksDB</a:t>
            </a:r>
            <a:r>
              <a:rPr lang="en-US" altLang="ko-KR" dirty="0"/>
              <a:t> study – week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10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BD5FA-CFF8-6153-776A-354FD80CD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BE0EF-7B87-A20A-0A28-C99A1090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1 – Result &amp; 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E69926-163C-01BE-2CB6-24E2F226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E0C99863-A4BB-DBBB-D5F1-243FBCCFC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7" y="1238808"/>
            <a:ext cx="11565423" cy="50654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Universal Compaction</a:t>
            </a:r>
            <a:r>
              <a:rPr lang="ko-KR" altLang="en-US" sz="2400" b="1" dirty="0"/>
              <a:t>의 쓰기 성능이 </a:t>
            </a:r>
            <a:endParaRPr lang="en-US" altLang="ko-KR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        </a:t>
            </a:r>
            <a:r>
              <a:rPr lang="ko-KR" altLang="en-US" sz="2400" b="1" dirty="0"/>
              <a:t>예상보다 나빴던 원인 </a:t>
            </a:r>
            <a:r>
              <a:rPr lang="en-US" altLang="ko-KR" sz="2400" b="1" dirty="0"/>
              <a:t>?</a:t>
            </a:r>
            <a:endParaRPr lang="ko-KR" altLang="en-US" sz="800" dirty="0"/>
          </a:p>
          <a:p>
            <a:pPr marL="0" algn="l" rtl="0" eaLnBrk="1" fontAlgn="ctr" latinLnBrk="1" hangingPunct="1">
              <a:lnSpc>
                <a:spcPct val="150000"/>
              </a:lnSpc>
            </a:pPr>
            <a:r>
              <a:rPr lang="en-US" altLang="ko-KR" sz="2400" b="1" i="0" u="none" strike="noStrike" kern="1200" dirty="0" err="1">
                <a:solidFill>
                  <a:srgbClr val="000000"/>
                </a:solidFill>
                <a:effectLst/>
                <a:latin typeface="맑은 고딕" panose="020B0503020000020004" pitchFamily="34" charset="-127"/>
              </a:rPr>
              <a:t>statatistics</a:t>
            </a:r>
            <a:r>
              <a:rPr lang="en-US" altLang="ko-KR" sz="2400" b="1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34" charset="-127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</a:rPr>
              <a:t>확인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05195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4F43A-1C29-A2AD-2A14-D4FE7F9CB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FE237B7-E483-54EC-A214-D710B78D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14231" y="6459735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6C4A6FC-0641-37D8-16D3-EACC59721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509252"/>
              </p:ext>
            </p:extLst>
          </p:nvPr>
        </p:nvGraphicFramePr>
        <p:xfrm>
          <a:off x="132204" y="1426030"/>
          <a:ext cx="11929164" cy="478481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377999">
                  <a:extLst>
                    <a:ext uri="{9D8B030D-6E8A-4147-A177-3AD203B41FA5}">
                      <a16:colId xmlns:a16="http://schemas.microsoft.com/office/drawing/2014/main" val="802966570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1430883137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3011333461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3833520668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277025493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2154647026"/>
                    </a:ext>
                  </a:extLst>
                </a:gridCol>
              </a:tblGrid>
              <a:tr h="849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Compaction Style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rocksdb.numfiles</a:t>
                      </a:r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sz="1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in.singlecompaction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Compaction </a:t>
                      </a:r>
                    </a:p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CPU Time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Compaction Time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rocksdb.stall</a:t>
                      </a:r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micros COUNT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WAF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71743670"/>
                  </a:ext>
                </a:extLst>
              </a:tr>
              <a:tr h="980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dirty="0"/>
                        <a:t>하나의 </a:t>
                      </a:r>
                      <a:r>
                        <a:rPr lang="en-US" altLang="ko-KR" sz="1600" dirty="0"/>
                        <a:t>Compaction</a:t>
                      </a:r>
                    </a:p>
                    <a:p>
                      <a:pPr algn="ctr" fontAlgn="ctr"/>
                      <a:r>
                        <a:rPr lang="ko-KR" altLang="en-US" sz="1600" dirty="0"/>
                        <a:t>작업에서 병합된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en-US" altLang="ko-KR" sz="1600" dirty="0"/>
                        <a:t>SST </a:t>
                      </a:r>
                      <a:r>
                        <a:rPr lang="ko-KR" altLang="en-US" sz="1600" dirty="0"/>
                        <a:t>파일 개수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/>
                        <a:t>Compaction </a:t>
                      </a:r>
                      <a:r>
                        <a:rPr lang="ko-KR" altLang="en-US" sz="1600" dirty="0"/>
                        <a:t>중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en-US" altLang="ko-KR" sz="1600" dirty="0"/>
                        <a:t>CPU</a:t>
                      </a:r>
                      <a:r>
                        <a:rPr lang="ko-KR" altLang="en-US" sz="1600" dirty="0"/>
                        <a:t>가 실제로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사용된 시간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en-US" altLang="ko-KR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(micros)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/>
                        <a:t>Compaction </a:t>
                      </a:r>
                      <a:r>
                        <a:rPr lang="ko-KR" altLang="en-US" sz="1600" dirty="0"/>
                        <a:t>작업이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완료되는 데 걸린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총 시간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(micros)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dirty="0"/>
                        <a:t>쓰기 작업이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일시적으로 중단된</a:t>
                      </a:r>
                      <a:r>
                        <a:rPr lang="en-US" altLang="ko-KR" sz="1600" dirty="0"/>
                        <a:t> </a:t>
                      </a:r>
                    </a:p>
                    <a:p>
                      <a:pPr algn="ctr" fontAlgn="ctr"/>
                      <a:r>
                        <a:rPr lang="ko-KR" altLang="en-US" sz="1600" dirty="0"/>
                        <a:t>총 시간 누적 값 </a:t>
                      </a:r>
                      <a:r>
                        <a:rPr lang="en-US" altLang="ko-KR" sz="1600" dirty="0"/>
                        <a:t>(micros)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dirty="0"/>
                        <a:t>실제로 디스크에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얼마나 많은 추가적인 쓰기가 발생하는지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68152106"/>
                  </a:ext>
                </a:extLst>
              </a:tr>
              <a:tr h="9801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(leveled)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9949800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167,169,829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204,816,325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178,485,701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3.000813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01927682"/>
                  </a:ext>
                </a:extLst>
              </a:tr>
              <a:tr h="9801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(universal)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236.5166667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231,383,009.30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275,161,083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208,685,582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3.331499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29494481"/>
                  </a:ext>
                </a:extLst>
              </a:tr>
              <a:tr h="9801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en-US" altLang="ko-K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fifo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25,122,257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1.563218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619592420"/>
                  </a:ext>
                </a:extLst>
              </a:tr>
            </a:tbl>
          </a:graphicData>
        </a:graphic>
      </p:graphicFrame>
      <p:sp>
        <p:nvSpPr>
          <p:cNvPr id="5" name="액자 4">
            <a:extLst>
              <a:ext uri="{FF2B5EF4-FFF2-40B4-BE49-F238E27FC236}">
                <a16:creationId xmlns:a16="http://schemas.microsoft.com/office/drawing/2014/main" id="{956E988E-B44F-7700-29D0-E4CFC3266732}"/>
              </a:ext>
            </a:extLst>
          </p:cNvPr>
          <p:cNvSpPr/>
          <p:nvPr/>
        </p:nvSpPr>
        <p:spPr>
          <a:xfrm>
            <a:off x="1492544" y="4221734"/>
            <a:ext cx="2165059" cy="1036066"/>
          </a:xfrm>
          <a:prstGeom prst="frame">
            <a:avLst>
              <a:gd name="adj1" fmla="val 65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U자형 8">
            <a:extLst>
              <a:ext uri="{FF2B5EF4-FFF2-40B4-BE49-F238E27FC236}">
                <a16:creationId xmlns:a16="http://schemas.microsoft.com/office/drawing/2014/main" id="{AD96DFF2-CB37-1E02-CC78-05D7EB19BA2B}"/>
              </a:ext>
            </a:extLst>
          </p:cNvPr>
          <p:cNvSpPr/>
          <p:nvPr/>
        </p:nvSpPr>
        <p:spPr>
          <a:xfrm>
            <a:off x="2861628" y="4050781"/>
            <a:ext cx="1752603" cy="506986"/>
          </a:xfrm>
          <a:prstGeom prst="uturnArrow">
            <a:avLst>
              <a:gd name="adj1" fmla="val 17177"/>
              <a:gd name="adj2" fmla="val 25000"/>
              <a:gd name="adj3" fmla="val 31441"/>
              <a:gd name="adj4" fmla="val 5000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050F172-E356-3D6D-29EE-9A989D3A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437996" cy="831299"/>
          </a:xfrm>
        </p:spPr>
        <p:txBody>
          <a:bodyPr>
            <a:normAutofit/>
          </a:bodyPr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1 – Result &amp; Analysis (statistics)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36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342E4-E2A2-F025-F8E7-E071EAF91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5EC653-FF43-851A-5301-ADD613B3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14231" y="6459735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E99AA64-B3CC-1DE3-FA5A-F063A8B035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673792"/>
              </p:ext>
            </p:extLst>
          </p:nvPr>
        </p:nvGraphicFramePr>
        <p:xfrm>
          <a:off x="132204" y="1426030"/>
          <a:ext cx="11929164" cy="478481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377999">
                  <a:extLst>
                    <a:ext uri="{9D8B030D-6E8A-4147-A177-3AD203B41FA5}">
                      <a16:colId xmlns:a16="http://schemas.microsoft.com/office/drawing/2014/main" val="802966570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1430883137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3011333461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3833520668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277025493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2154647026"/>
                    </a:ext>
                  </a:extLst>
                </a:gridCol>
              </a:tblGrid>
              <a:tr h="849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Compaction Style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rocksdb.numfiles</a:t>
                      </a:r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sz="1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in.singlecompaction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Compaction </a:t>
                      </a:r>
                    </a:p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CPU Time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Compaction Time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rocksdb.stall</a:t>
                      </a:r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micros COUNT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WAF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71743670"/>
                  </a:ext>
                </a:extLst>
              </a:tr>
              <a:tr h="980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dirty="0"/>
                        <a:t>하나의 </a:t>
                      </a:r>
                      <a:r>
                        <a:rPr lang="en-US" altLang="ko-KR" sz="1600" dirty="0"/>
                        <a:t>Compaction</a:t>
                      </a:r>
                    </a:p>
                    <a:p>
                      <a:pPr algn="ctr" fontAlgn="ctr"/>
                      <a:r>
                        <a:rPr lang="ko-KR" altLang="en-US" sz="1600" dirty="0"/>
                        <a:t>작업에서 병합된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en-US" altLang="ko-KR" sz="1600" dirty="0"/>
                        <a:t>SST </a:t>
                      </a:r>
                      <a:r>
                        <a:rPr lang="ko-KR" altLang="en-US" sz="1600" dirty="0"/>
                        <a:t>파일 개수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/>
                        <a:t>Compaction </a:t>
                      </a:r>
                      <a:r>
                        <a:rPr lang="ko-KR" altLang="en-US" sz="1600" dirty="0"/>
                        <a:t>중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en-US" altLang="ko-KR" sz="1600" dirty="0"/>
                        <a:t>CPU</a:t>
                      </a:r>
                      <a:r>
                        <a:rPr lang="ko-KR" altLang="en-US" sz="1600" dirty="0"/>
                        <a:t>가 실제로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사용된 시간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en-US" altLang="ko-KR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(micros)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/>
                        <a:t>Compaction </a:t>
                      </a:r>
                      <a:r>
                        <a:rPr lang="ko-KR" altLang="en-US" sz="1600" dirty="0"/>
                        <a:t>작업이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완료되는 데 걸린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총 시간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(micros)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dirty="0"/>
                        <a:t>쓰기 작업이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일시적으로 중단된</a:t>
                      </a:r>
                      <a:r>
                        <a:rPr lang="en-US" altLang="ko-KR" sz="1600" dirty="0"/>
                        <a:t> </a:t>
                      </a:r>
                    </a:p>
                    <a:p>
                      <a:pPr algn="ctr" fontAlgn="ctr"/>
                      <a:r>
                        <a:rPr lang="ko-KR" altLang="en-US" sz="1600" dirty="0"/>
                        <a:t>총 시간 누적 값 </a:t>
                      </a:r>
                      <a:r>
                        <a:rPr lang="en-US" altLang="ko-KR" sz="1600" dirty="0"/>
                        <a:t>(micros)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dirty="0"/>
                        <a:t>실제로 디스크에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얼마나 많은 추가적인 쓰기가 발생하는지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68152106"/>
                  </a:ext>
                </a:extLst>
              </a:tr>
              <a:tr h="9801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(leveled)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9949800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167,169,829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204,816,325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178,485,701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3.000813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01927682"/>
                  </a:ext>
                </a:extLst>
              </a:tr>
              <a:tr h="9801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(universal)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236.5166667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231,383,009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275,161,083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208,685,582.40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3.331499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29494481"/>
                  </a:ext>
                </a:extLst>
              </a:tr>
              <a:tr h="9801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en-US" altLang="ko-K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fifo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25,122,257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1.563218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619592420"/>
                  </a:ext>
                </a:extLst>
              </a:tr>
            </a:tbl>
          </a:graphicData>
        </a:graphic>
      </p:graphicFrame>
      <p:sp>
        <p:nvSpPr>
          <p:cNvPr id="5" name="액자 4">
            <a:extLst>
              <a:ext uri="{FF2B5EF4-FFF2-40B4-BE49-F238E27FC236}">
                <a16:creationId xmlns:a16="http://schemas.microsoft.com/office/drawing/2014/main" id="{5328228C-FDF9-D6A3-0072-E335309D8CE8}"/>
              </a:ext>
            </a:extLst>
          </p:cNvPr>
          <p:cNvSpPr/>
          <p:nvPr/>
        </p:nvSpPr>
        <p:spPr>
          <a:xfrm>
            <a:off x="1492544" y="4221734"/>
            <a:ext cx="2165059" cy="1036066"/>
          </a:xfrm>
          <a:prstGeom prst="frame">
            <a:avLst>
              <a:gd name="adj1" fmla="val 65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U자형 8">
            <a:extLst>
              <a:ext uri="{FF2B5EF4-FFF2-40B4-BE49-F238E27FC236}">
                <a16:creationId xmlns:a16="http://schemas.microsoft.com/office/drawing/2014/main" id="{1913092F-D546-4884-DBF5-DA72D5069E93}"/>
              </a:ext>
            </a:extLst>
          </p:cNvPr>
          <p:cNvSpPr/>
          <p:nvPr/>
        </p:nvSpPr>
        <p:spPr>
          <a:xfrm>
            <a:off x="2861628" y="4050781"/>
            <a:ext cx="5912258" cy="506986"/>
          </a:xfrm>
          <a:prstGeom prst="uturnArrow">
            <a:avLst>
              <a:gd name="adj1" fmla="val 17177"/>
              <a:gd name="adj2" fmla="val 25000"/>
              <a:gd name="adj3" fmla="val 31441"/>
              <a:gd name="adj4" fmla="val 5000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제목 10">
            <a:extLst>
              <a:ext uri="{FF2B5EF4-FFF2-40B4-BE49-F238E27FC236}">
                <a16:creationId xmlns:a16="http://schemas.microsoft.com/office/drawing/2014/main" id="{9E14A45B-FB4E-7D86-D936-91FBC49F04A9}"/>
              </a:ext>
            </a:extLst>
          </p:cNvPr>
          <p:cNvSpPr txBox="1">
            <a:spLocks/>
          </p:cNvSpPr>
          <p:nvPr/>
        </p:nvSpPr>
        <p:spPr>
          <a:xfrm>
            <a:off x="285918" y="207451"/>
            <a:ext cx="11437996" cy="831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2D86"/>
                </a:solidFill>
                <a:latin typeface="맑은 고딕" panose="020B0503020000020004" pitchFamily="34" charset="-127"/>
                <a:ea typeface="+mj-ea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Experiment 1 – Result &amp; Analysis (statistics)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80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3BACD-8927-9F52-9C8B-680EE6EF7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D3719C-FA97-88B5-E1DB-C11FBE5D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14231" y="6459735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EAE087C-857E-1E53-C913-DA9B9299A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803746"/>
              </p:ext>
            </p:extLst>
          </p:nvPr>
        </p:nvGraphicFramePr>
        <p:xfrm>
          <a:off x="132204" y="1426030"/>
          <a:ext cx="11929164" cy="478481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377999">
                  <a:extLst>
                    <a:ext uri="{9D8B030D-6E8A-4147-A177-3AD203B41FA5}">
                      <a16:colId xmlns:a16="http://schemas.microsoft.com/office/drawing/2014/main" val="802966570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1430883137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3011333461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3833520668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277025493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2154647026"/>
                    </a:ext>
                  </a:extLst>
                </a:gridCol>
              </a:tblGrid>
              <a:tr h="849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Compaction Style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rocksdb.numfiles</a:t>
                      </a:r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sz="1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in.singlecompaction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Compaction </a:t>
                      </a:r>
                    </a:p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CPU Time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Compaction Time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rocksdb.stall</a:t>
                      </a:r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micros COUNT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WAF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71743670"/>
                  </a:ext>
                </a:extLst>
              </a:tr>
              <a:tr h="980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dirty="0"/>
                        <a:t>하나의 </a:t>
                      </a:r>
                      <a:r>
                        <a:rPr lang="en-US" altLang="ko-KR" sz="1600" dirty="0"/>
                        <a:t>Compaction</a:t>
                      </a:r>
                    </a:p>
                    <a:p>
                      <a:pPr algn="ctr" fontAlgn="ctr"/>
                      <a:r>
                        <a:rPr lang="ko-KR" altLang="en-US" sz="1600" dirty="0"/>
                        <a:t>작업에서 병합된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en-US" altLang="ko-KR" sz="1600" dirty="0"/>
                        <a:t>SST </a:t>
                      </a:r>
                      <a:r>
                        <a:rPr lang="ko-KR" altLang="en-US" sz="1600" dirty="0"/>
                        <a:t>파일 개수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/>
                        <a:t>Compaction </a:t>
                      </a:r>
                      <a:r>
                        <a:rPr lang="ko-KR" altLang="en-US" sz="1600" dirty="0"/>
                        <a:t>중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en-US" altLang="ko-KR" sz="1600" dirty="0"/>
                        <a:t>CPU</a:t>
                      </a:r>
                      <a:r>
                        <a:rPr lang="ko-KR" altLang="en-US" sz="1600" dirty="0"/>
                        <a:t>가 실제로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사용된 시간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en-US" altLang="ko-KR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(micros)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/>
                        <a:t>Compaction </a:t>
                      </a:r>
                      <a:r>
                        <a:rPr lang="ko-KR" altLang="en-US" sz="1600" dirty="0"/>
                        <a:t>작업이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완료되는 데 걸린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총 시간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(micros)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dirty="0"/>
                        <a:t>쓰기 작업이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일시적으로 중단된</a:t>
                      </a:r>
                      <a:r>
                        <a:rPr lang="en-US" altLang="ko-KR" sz="1600" dirty="0"/>
                        <a:t> </a:t>
                      </a:r>
                    </a:p>
                    <a:p>
                      <a:pPr algn="ctr" fontAlgn="ctr"/>
                      <a:r>
                        <a:rPr lang="ko-KR" altLang="en-US" sz="1600" dirty="0"/>
                        <a:t>총 시간 누적 값 </a:t>
                      </a:r>
                      <a:r>
                        <a:rPr lang="en-US" altLang="ko-KR" sz="1600" dirty="0"/>
                        <a:t>(micros)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dirty="0"/>
                        <a:t>실제로 디스크에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얼마나 많은 추가적인 쓰기가 발생하는지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68152106"/>
                  </a:ext>
                </a:extLst>
              </a:tr>
              <a:tr h="9801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(leveled)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9949800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167,169,829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204,816,325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178,485,701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3.000813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01927682"/>
                  </a:ext>
                </a:extLst>
              </a:tr>
              <a:tr h="9801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(universal)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236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5166667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231,383,009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275,161,083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208,685,582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3.331499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29494481"/>
                  </a:ext>
                </a:extLst>
              </a:tr>
              <a:tr h="9801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en-US" altLang="ko-K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fifo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25,122,257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1.563218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619592420"/>
                  </a:ext>
                </a:extLst>
              </a:tr>
            </a:tbl>
          </a:graphicData>
        </a:graphic>
      </p:graphicFrame>
      <p:sp>
        <p:nvSpPr>
          <p:cNvPr id="5" name="액자 4">
            <a:extLst>
              <a:ext uri="{FF2B5EF4-FFF2-40B4-BE49-F238E27FC236}">
                <a16:creationId xmlns:a16="http://schemas.microsoft.com/office/drawing/2014/main" id="{A1D59116-D7F7-5100-E858-2B4619133EB2}"/>
              </a:ext>
            </a:extLst>
          </p:cNvPr>
          <p:cNvSpPr/>
          <p:nvPr/>
        </p:nvSpPr>
        <p:spPr>
          <a:xfrm>
            <a:off x="9960053" y="4221734"/>
            <a:ext cx="2165059" cy="1036066"/>
          </a:xfrm>
          <a:prstGeom prst="frame">
            <a:avLst>
              <a:gd name="adj1" fmla="val 65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제목 10">
            <a:extLst>
              <a:ext uri="{FF2B5EF4-FFF2-40B4-BE49-F238E27FC236}">
                <a16:creationId xmlns:a16="http://schemas.microsoft.com/office/drawing/2014/main" id="{76CBED25-D27C-C1F1-BF3E-991E2803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7963"/>
            <a:ext cx="11209564" cy="830262"/>
          </a:xfrm>
        </p:spPr>
        <p:txBody>
          <a:bodyPr>
            <a:normAutofit/>
          </a:bodyPr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1 – Result &amp; Analysis (statistics)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41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900C7-7C71-9C52-AA86-9279F066D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54EF3-8012-FFF9-E4DD-07B7825B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1 – Result &amp; 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1E45C6-2218-E543-3D42-2E3FE75E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D036F83F-65F5-A0AE-45B8-716E2A31B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3) Universal Compaction</a:t>
            </a:r>
            <a:r>
              <a:rPr lang="ko-KR" altLang="en-US" sz="2400" b="1" dirty="0"/>
              <a:t>의 쓰기 성능이 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        </a:t>
            </a:r>
            <a:r>
              <a:rPr lang="ko-KR" altLang="en-US" sz="2400" b="1" dirty="0"/>
              <a:t>예상보다 나빴던 이유 분석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/>
              <a:t>원인</a:t>
            </a:r>
            <a:r>
              <a:rPr lang="en-US" altLang="ko-KR" sz="2000" b="1" dirty="0"/>
              <a:t>1️⃣ </a:t>
            </a:r>
            <a:r>
              <a:rPr lang="ko-KR" altLang="en-US" sz="2000" b="1" dirty="0"/>
              <a:t>한 번의 </a:t>
            </a:r>
            <a:r>
              <a:rPr lang="en-US" altLang="ko-KR" sz="2000" b="1" dirty="0"/>
              <a:t>Compaction</a:t>
            </a:r>
            <a:r>
              <a:rPr lang="ko-KR" altLang="en-US" sz="2000" b="1" dirty="0"/>
              <a:t>에서 병합되는 </a:t>
            </a:r>
            <a:r>
              <a:rPr lang="en-US" altLang="ko-KR" sz="2000" b="1" dirty="0"/>
              <a:t>SST </a:t>
            </a:r>
            <a:r>
              <a:rPr lang="ko-KR" altLang="en-US" sz="2000" b="1" dirty="0"/>
              <a:t>파일 개수가 너무 많음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Leveled(23.99</a:t>
            </a:r>
            <a:r>
              <a:rPr lang="ko-KR" altLang="en-US" sz="2000" dirty="0"/>
              <a:t>개</a:t>
            </a:r>
            <a:r>
              <a:rPr lang="en-US" altLang="ko-KR" sz="2000" dirty="0"/>
              <a:t>) </a:t>
            </a:r>
            <a:r>
              <a:rPr lang="ko-KR" altLang="en-US" sz="2000" dirty="0"/>
              <a:t>대비 </a:t>
            </a:r>
            <a:r>
              <a:rPr lang="en-US" altLang="ko-KR" sz="2000" dirty="0"/>
              <a:t>Universal(236.51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  <a:r>
              <a:rPr lang="ko-KR" altLang="en-US" sz="2000" dirty="0"/>
              <a:t>에서 </a:t>
            </a:r>
            <a:r>
              <a:rPr lang="en-US" altLang="ko-KR" sz="2000" dirty="0"/>
              <a:t>10</a:t>
            </a:r>
            <a:r>
              <a:rPr lang="ko-KR" altLang="en-US" sz="2000" dirty="0"/>
              <a:t>배 이상의 </a:t>
            </a:r>
            <a:r>
              <a:rPr lang="en-US" altLang="ko-KR" sz="2000" dirty="0"/>
              <a:t>SST </a:t>
            </a:r>
            <a:r>
              <a:rPr lang="ko-KR" altLang="en-US" sz="2000" dirty="0"/>
              <a:t>파일이 한 번에 병합됨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너무 많은 파일을 한 번에 병합하면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→ </a:t>
            </a:r>
            <a:r>
              <a:rPr lang="en-US" altLang="ko-KR" sz="2000" dirty="0"/>
              <a:t>Compaction </a:t>
            </a:r>
            <a:r>
              <a:rPr lang="ko-KR" altLang="en-US" sz="2000" dirty="0"/>
              <a:t>시간이 길어지고 </a:t>
            </a:r>
            <a:r>
              <a:rPr lang="en-US" altLang="ko-KR" sz="2000" dirty="0"/>
              <a:t>CPU </a:t>
            </a:r>
            <a:r>
              <a:rPr lang="ko-KR" altLang="en-US" sz="2000" dirty="0"/>
              <a:t>사용량 증가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→ </a:t>
            </a:r>
            <a:r>
              <a:rPr lang="en-US" altLang="ko-KR" sz="2000" dirty="0"/>
              <a:t>Write Stall </a:t>
            </a:r>
            <a:r>
              <a:rPr lang="ko-KR" altLang="en-US" sz="2000" dirty="0"/>
              <a:t>발생으로 인해 쓰기 성능 저하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B80A5-2BE4-ACD3-CCD0-DD21E0DC51F1}"/>
              </a:ext>
            </a:extLst>
          </p:cNvPr>
          <p:cNvCxnSpPr>
            <a:cxnSpLocks/>
          </p:cNvCxnSpPr>
          <p:nvPr/>
        </p:nvCxnSpPr>
        <p:spPr>
          <a:xfrm>
            <a:off x="5452362" y="5170743"/>
            <a:ext cx="0" cy="277493"/>
          </a:xfrm>
          <a:prstGeom prst="straightConnector1">
            <a:avLst/>
          </a:prstGeom>
          <a:solidFill>
            <a:srgbClr val="0070C0"/>
          </a:solidFill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BDE4BF8-B0BB-82BA-F6B6-130D26A1D514}"/>
              </a:ext>
            </a:extLst>
          </p:cNvPr>
          <p:cNvCxnSpPr>
            <a:cxnSpLocks/>
          </p:cNvCxnSpPr>
          <p:nvPr/>
        </p:nvCxnSpPr>
        <p:spPr>
          <a:xfrm flipV="1">
            <a:off x="6165059" y="4631282"/>
            <a:ext cx="0" cy="2859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76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8B0F4-67C8-CDD2-A30D-9F08CE7B6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70BC0-1194-04E9-55FD-11B3A1FD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1 – Result &amp; 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07B2A9-128F-4EE3-9B52-076A492B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15</a:t>
            </a:fld>
            <a:endParaRPr kumimoji="1"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BCDB66B3-942C-830A-2F01-53196953F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3) Universal Compaction</a:t>
            </a:r>
            <a:r>
              <a:rPr lang="ko-KR" altLang="en-US" sz="2400" b="1" dirty="0"/>
              <a:t>의 쓰기 성능이 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        </a:t>
            </a:r>
            <a:r>
              <a:rPr lang="ko-KR" altLang="en-US" sz="2400" b="1" dirty="0"/>
              <a:t>예상보다 나빴던 이유 분석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/>
              <a:t>원인</a:t>
            </a:r>
            <a:r>
              <a:rPr lang="en-US" altLang="ko-KR" sz="2000" dirty="0"/>
              <a:t>2️⃣ </a:t>
            </a:r>
            <a:r>
              <a:rPr lang="en-US" altLang="ko-KR" sz="2000" b="1" dirty="0"/>
              <a:t>WAF(Write Amplification)</a:t>
            </a:r>
            <a:r>
              <a:rPr lang="ko-KR" altLang="en-US" sz="2000" b="1" dirty="0"/>
              <a:t>가 </a:t>
            </a:r>
            <a:r>
              <a:rPr lang="en-US" altLang="ko-KR" sz="2000" dirty="0"/>
              <a:t>Leveled</a:t>
            </a:r>
            <a:r>
              <a:rPr lang="ko-KR" altLang="en-US" sz="2000" dirty="0"/>
              <a:t>보다도 </a:t>
            </a:r>
            <a:r>
              <a:rPr lang="ko-KR" altLang="en-US" sz="2000" b="1" dirty="0"/>
              <a:t>높음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Universal Compaction</a:t>
            </a:r>
            <a:r>
              <a:rPr lang="ko-KR" altLang="en-US" sz="2000" dirty="0"/>
              <a:t> </a:t>
            </a:r>
            <a:r>
              <a:rPr lang="en-US" altLang="ko-KR" sz="2000" dirty="0"/>
              <a:t>WAF</a:t>
            </a:r>
            <a:r>
              <a:rPr lang="ko-KR" altLang="en-US" sz="2000" dirty="0"/>
              <a:t>가 예상보다 높음 </a:t>
            </a:r>
            <a:r>
              <a:rPr lang="en-US" altLang="ko-KR" sz="2000" dirty="0"/>
              <a:t>(Leveled: 3.00 → Universal: 3.33)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완벽한 정렬을 유지하지 않으므로 중복 데이터 존재할 가능성이 높음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Compaction </a:t>
            </a:r>
            <a:r>
              <a:rPr lang="ko-KR" altLang="en-US" sz="2000" dirty="0"/>
              <a:t>과정에서 불필요한 데이터 </a:t>
            </a:r>
            <a:r>
              <a:rPr lang="ko-KR" altLang="en-US" sz="2000" dirty="0" err="1"/>
              <a:t>재기록</a:t>
            </a:r>
            <a:r>
              <a:rPr lang="ko-KR" altLang="en-US" sz="2000" dirty="0"/>
              <a:t> 증가 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→ 디스크 쓰기 오버헤드 발생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→ 쓰기 성능 저하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257FE79-ADE2-F7EF-CFFA-3A88DF756133}"/>
              </a:ext>
            </a:extLst>
          </p:cNvPr>
          <p:cNvCxnSpPr>
            <a:cxnSpLocks/>
          </p:cNvCxnSpPr>
          <p:nvPr/>
        </p:nvCxnSpPr>
        <p:spPr>
          <a:xfrm flipV="1">
            <a:off x="6835619" y="4631282"/>
            <a:ext cx="0" cy="2859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D6C5D71-E5BA-819D-3FD3-DF576D2ED608}"/>
              </a:ext>
            </a:extLst>
          </p:cNvPr>
          <p:cNvCxnSpPr>
            <a:cxnSpLocks/>
          </p:cNvCxnSpPr>
          <p:nvPr/>
        </p:nvCxnSpPr>
        <p:spPr>
          <a:xfrm>
            <a:off x="2503422" y="5696523"/>
            <a:ext cx="0" cy="277493"/>
          </a:xfrm>
          <a:prstGeom prst="straightConnector1">
            <a:avLst/>
          </a:prstGeom>
          <a:solidFill>
            <a:srgbClr val="0070C0"/>
          </a:solidFill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729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D193A-B620-7957-A5CB-6F180B2E8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CC2FD-2319-6972-0C7C-9AF0055A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1 – Findings &amp; </a:t>
            </a:r>
            <a:r>
              <a:rPr kumimoji="1" lang="en-US" altLang="ko-KR" dirty="0"/>
              <a:t>Insights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14F3AA-972F-B8EF-F278-E1FB7706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995D93-7B2A-2B5B-6C1B-E8E39B5FDD4E}"/>
              </a:ext>
            </a:extLst>
          </p:cNvPr>
          <p:cNvSpPr txBox="1"/>
          <p:nvPr/>
        </p:nvSpPr>
        <p:spPr>
          <a:xfrm>
            <a:off x="8892640" y="1152776"/>
            <a:ext cx="1078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Results</a:t>
            </a:r>
            <a:endParaRPr lang="ko-KR" altLang="en-US" sz="1800" b="1" dirty="0">
              <a:latin typeface="+mj-ea"/>
              <a:ea typeface="+mj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781853D-8B3C-8387-29FB-43D24F144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84388"/>
              </p:ext>
            </p:extLst>
          </p:nvPr>
        </p:nvGraphicFramePr>
        <p:xfrm>
          <a:off x="6958534" y="1637244"/>
          <a:ext cx="5145366" cy="37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122">
                  <a:extLst>
                    <a:ext uri="{9D8B030D-6E8A-4147-A177-3AD203B41FA5}">
                      <a16:colId xmlns:a16="http://schemas.microsoft.com/office/drawing/2014/main" val="487272229"/>
                    </a:ext>
                  </a:extLst>
                </a:gridCol>
                <a:gridCol w="1715122">
                  <a:extLst>
                    <a:ext uri="{9D8B030D-6E8A-4147-A177-3AD203B41FA5}">
                      <a16:colId xmlns:a16="http://schemas.microsoft.com/office/drawing/2014/main" val="3484272764"/>
                    </a:ext>
                  </a:extLst>
                </a:gridCol>
                <a:gridCol w="1715122">
                  <a:extLst>
                    <a:ext uri="{9D8B030D-6E8A-4147-A177-3AD203B41FA5}">
                      <a16:colId xmlns:a16="http://schemas.microsoft.com/office/drawing/2014/main" val="4076310826"/>
                    </a:ext>
                  </a:extLst>
                </a:gridCol>
              </a:tblGrid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Compaction Style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Write ops/sec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Read ops/sec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44352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Leveled (0)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✅ </a:t>
                      </a:r>
                      <a:r>
                        <a:rPr lang="en-US" altLang="ko-KR" dirty="0"/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806900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 (1)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❌ </a:t>
                      </a:r>
                      <a:r>
                        <a:rPr lang="en-US" altLang="ko-KR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181615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FIFO (2)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✅ </a:t>
                      </a:r>
                      <a:r>
                        <a:rPr lang="en-US" altLang="ko-KR" dirty="0"/>
                        <a:t>Very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Overestimated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789074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(3)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40092"/>
                  </a:ext>
                </a:extLst>
              </a:tr>
            </a:tbl>
          </a:graphicData>
        </a:graphic>
      </p:graphicFrame>
      <p:sp>
        <p:nvSpPr>
          <p:cNvPr id="4" name="액자 3">
            <a:extLst>
              <a:ext uri="{FF2B5EF4-FFF2-40B4-BE49-F238E27FC236}">
                <a16:creationId xmlns:a16="http://schemas.microsoft.com/office/drawing/2014/main" id="{84D6F8DD-CC85-904A-5438-903C05B71203}"/>
              </a:ext>
            </a:extLst>
          </p:cNvPr>
          <p:cNvSpPr/>
          <p:nvPr/>
        </p:nvSpPr>
        <p:spPr>
          <a:xfrm>
            <a:off x="8663681" y="3136806"/>
            <a:ext cx="1691527" cy="753035"/>
          </a:xfrm>
          <a:prstGeom prst="frame">
            <a:avLst>
              <a:gd name="adj1" fmla="val 65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B6AD80D3-A88C-046B-9477-CEBEDF056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9" y="1335339"/>
            <a:ext cx="7344968" cy="506546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Universal Compaction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1800" dirty="0"/>
              <a:t>본래 </a:t>
            </a:r>
            <a:r>
              <a:rPr lang="en-US" altLang="ko-KR" sz="1800" dirty="0"/>
              <a:t>leveled compaction</a:t>
            </a:r>
            <a:r>
              <a:rPr lang="ko-KR" altLang="en-US" sz="1800" dirty="0"/>
              <a:t>보다 더 </a:t>
            </a:r>
            <a:r>
              <a:rPr lang="ko-KR" altLang="en-US" sz="1800" b="1" dirty="0"/>
              <a:t>작은 쓰기 </a:t>
            </a:r>
            <a:r>
              <a:rPr lang="en-US" altLang="ko-KR" sz="1800" b="1" dirty="0"/>
              <a:t>WAF</a:t>
            </a:r>
            <a:r>
              <a:rPr lang="ko-KR" altLang="en-US" sz="1800" b="1" dirty="0"/>
              <a:t> </a:t>
            </a:r>
            <a:r>
              <a:rPr lang="ko-KR" altLang="en-US" sz="1800" dirty="0"/>
              <a:t>목표로 설계됨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But</a:t>
            </a:r>
            <a:r>
              <a:rPr lang="ko-KR" altLang="en-US" sz="2000" dirty="0"/>
              <a:t> 현재 실험에서는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universal compaction</a:t>
            </a:r>
            <a:r>
              <a:rPr lang="ko-KR" altLang="en-US" sz="2000" dirty="0"/>
              <a:t> </a:t>
            </a:r>
            <a:r>
              <a:rPr lang="en-US" altLang="ko-KR" sz="2000" dirty="0"/>
              <a:t>WAF</a:t>
            </a:r>
            <a:r>
              <a:rPr lang="ko-KR" altLang="en-US" sz="2000" dirty="0"/>
              <a:t>가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leveled compaction</a:t>
            </a:r>
            <a:r>
              <a:rPr lang="ko-KR" altLang="en-US" sz="2000" dirty="0"/>
              <a:t> </a:t>
            </a:r>
            <a:r>
              <a:rPr lang="en-US" altLang="ko-KR" sz="2000" dirty="0"/>
              <a:t>WAF </a:t>
            </a:r>
            <a:r>
              <a:rPr lang="ko-KR" altLang="en-US" sz="2000" dirty="0"/>
              <a:t>보다 높게 측정됨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결론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Universal Compaction</a:t>
            </a:r>
            <a:r>
              <a:rPr lang="ko-KR" altLang="en-US" sz="2000" dirty="0"/>
              <a:t> 선택하는 것만으로는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쓰기성능에서 기대한 효과를 얻을 수 없음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&amp;</a:t>
            </a:r>
          </a:p>
          <a:p>
            <a:pPr marL="0" indent="0">
              <a:buNone/>
            </a:pPr>
            <a:r>
              <a:rPr lang="en-US" altLang="ko-KR" sz="2000" b="1" dirty="0"/>
              <a:t>stat … 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65486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9A83F-B68A-AEA7-F5C4-A26C823B9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3CFFDF-5548-7655-029D-F779B671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14231" y="6459735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17</a:t>
            </a:fld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91E542C-556A-3D69-7A7D-D61EE3091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203738"/>
              </p:ext>
            </p:extLst>
          </p:nvPr>
        </p:nvGraphicFramePr>
        <p:xfrm>
          <a:off x="132204" y="1426030"/>
          <a:ext cx="11929164" cy="478481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377999">
                  <a:extLst>
                    <a:ext uri="{9D8B030D-6E8A-4147-A177-3AD203B41FA5}">
                      <a16:colId xmlns:a16="http://schemas.microsoft.com/office/drawing/2014/main" val="802966570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1430883137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3011333461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3833520668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277025493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2154647026"/>
                    </a:ext>
                  </a:extLst>
                </a:gridCol>
              </a:tblGrid>
              <a:tr h="849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Compaction Style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rocksdb.numfiles</a:t>
                      </a:r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sz="1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in.singlecompaction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Compaction </a:t>
                      </a:r>
                    </a:p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CPU Time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Compaction Time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rocksdb.stall</a:t>
                      </a:r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micros COUNT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WAF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71743670"/>
                  </a:ext>
                </a:extLst>
              </a:tr>
              <a:tr h="980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dirty="0"/>
                        <a:t>하나의 </a:t>
                      </a:r>
                      <a:r>
                        <a:rPr lang="en-US" altLang="ko-KR" sz="1600" dirty="0"/>
                        <a:t>Compaction</a:t>
                      </a:r>
                    </a:p>
                    <a:p>
                      <a:pPr algn="ctr" fontAlgn="ctr"/>
                      <a:r>
                        <a:rPr lang="ko-KR" altLang="en-US" sz="1600" dirty="0"/>
                        <a:t>작업에서 병합된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en-US" altLang="ko-KR" sz="1600" dirty="0"/>
                        <a:t>SST </a:t>
                      </a:r>
                      <a:r>
                        <a:rPr lang="ko-KR" altLang="en-US" sz="1600" dirty="0"/>
                        <a:t>파일 개수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/>
                        <a:t>Compaction </a:t>
                      </a:r>
                      <a:r>
                        <a:rPr lang="ko-KR" altLang="en-US" sz="1600" dirty="0"/>
                        <a:t>중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en-US" altLang="ko-KR" sz="1600" dirty="0"/>
                        <a:t>CPU</a:t>
                      </a:r>
                      <a:r>
                        <a:rPr lang="ko-KR" altLang="en-US" sz="1600" dirty="0"/>
                        <a:t>가 실제로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사용된 시간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en-US" altLang="ko-KR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(micros)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/>
                        <a:t>Compaction </a:t>
                      </a:r>
                      <a:r>
                        <a:rPr lang="ko-KR" altLang="en-US" sz="1600" dirty="0"/>
                        <a:t>작업이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완료되는 데 걸린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총 시간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(micros)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dirty="0"/>
                        <a:t>쓰기 작업이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일시적으로 중단된</a:t>
                      </a:r>
                      <a:r>
                        <a:rPr lang="en-US" altLang="ko-KR" sz="1600" dirty="0"/>
                        <a:t> </a:t>
                      </a:r>
                    </a:p>
                    <a:p>
                      <a:pPr algn="ctr" fontAlgn="ctr"/>
                      <a:r>
                        <a:rPr lang="ko-KR" altLang="en-US" sz="1600" dirty="0"/>
                        <a:t>총 시간 누적 값 </a:t>
                      </a:r>
                      <a:r>
                        <a:rPr lang="en-US" altLang="ko-KR" sz="1600" dirty="0"/>
                        <a:t>(micros)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dirty="0"/>
                        <a:t>실제로 디스크에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얼마나 많은 추가적인 쓰기가 발생하는지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68152106"/>
                  </a:ext>
                </a:extLst>
              </a:tr>
              <a:tr h="9801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(leveled)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9949800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167,169,829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204,816,325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178,485,701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3.000813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01927682"/>
                  </a:ext>
                </a:extLst>
              </a:tr>
              <a:tr h="9801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(universal)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236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5166667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231,383,009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275,161,083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208,685,582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3.331499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29494481"/>
                  </a:ext>
                </a:extLst>
              </a:tr>
              <a:tr h="9801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en-US" altLang="ko-K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fifo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25,122,257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1.563218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619592420"/>
                  </a:ext>
                </a:extLst>
              </a:tr>
            </a:tbl>
          </a:graphicData>
        </a:graphic>
      </p:graphicFrame>
      <p:sp>
        <p:nvSpPr>
          <p:cNvPr id="8" name="제목 10">
            <a:extLst>
              <a:ext uri="{FF2B5EF4-FFF2-40B4-BE49-F238E27FC236}">
                <a16:creationId xmlns:a16="http://schemas.microsoft.com/office/drawing/2014/main" id="{7A587FDA-9062-40F2-C4B7-F40B52FD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7963"/>
            <a:ext cx="11209564" cy="830262"/>
          </a:xfrm>
        </p:spPr>
        <p:txBody>
          <a:bodyPr>
            <a:normAutofit/>
          </a:bodyPr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1 – Result &amp; Analysis (statistics)</a:t>
            </a:r>
            <a:endParaRPr lang="ko-KR" altLang="en-US" dirty="0"/>
          </a:p>
        </p:txBody>
      </p:sp>
      <p:sp>
        <p:nvSpPr>
          <p:cNvPr id="2" name="화살표: 오른쪽으로 구부러짐 1">
            <a:extLst>
              <a:ext uri="{FF2B5EF4-FFF2-40B4-BE49-F238E27FC236}">
                <a16:creationId xmlns:a16="http://schemas.microsoft.com/office/drawing/2014/main" id="{0459D366-C661-5123-F03B-6DBB8486B441}"/>
              </a:ext>
            </a:extLst>
          </p:cNvPr>
          <p:cNvSpPr/>
          <p:nvPr/>
        </p:nvSpPr>
        <p:spPr>
          <a:xfrm>
            <a:off x="1653540" y="3734618"/>
            <a:ext cx="525780" cy="121158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화살표: 오른쪽으로 구부러짐 5">
            <a:extLst>
              <a:ext uri="{FF2B5EF4-FFF2-40B4-BE49-F238E27FC236}">
                <a16:creationId xmlns:a16="http://schemas.microsoft.com/office/drawing/2014/main" id="{8AA5B619-A12C-7CEA-61A9-C758CD3E6426}"/>
              </a:ext>
            </a:extLst>
          </p:cNvPr>
          <p:cNvSpPr/>
          <p:nvPr/>
        </p:nvSpPr>
        <p:spPr>
          <a:xfrm>
            <a:off x="3596640" y="3733800"/>
            <a:ext cx="525780" cy="121158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오른쪽으로 구부러짐 6">
            <a:extLst>
              <a:ext uri="{FF2B5EF4-FFF2-40B4-BE49-F238E27FC236}">
                <a16:creationId xmlns:a16="http://schemas.microsoft.com/office/drawing/2014/main" id="{9BFF073A-4139-8419-2BDE-34BA09FBE1B2}"/>
              </a:ext>
            </a:extLst>
          </p:cNvPr>
          <p:cNvSpPr/>
          <p:nvPr/>
        </p:nvSpPr>
        <p:spPr>
          <a:xfrm>
            <a:off x="5722941" y="3733800"/>
            <a:ext cx="525780" cy="121158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62150-98C2-180B-6908-6C16C3A1089A}"/>
              </a:ext>
            </a:extLst>
          </p:cNvPr>
          <p:cNvSpPr txBox="1"/>
          <p:nvPr/>
        </p:nvSpPr>
        <p:spPr>
          <a:xfrm>
            <a:off x="1792876" y="4093970"/>
            <a:ext cx="109510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 </a:t>
            </a:r>
            <a:r>
              <a:rPr lang="en-US" altLang="ko-KR" b="1" dirty="0"/>
              <a:t>10</a:t>
            </a:r>
            <a:r>
              <a:rPr lang="ko-KR" altLang="en-US" b="1" dirty="0"/>
              <a:t>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123C4-AADA-31ED-DD58-B357B76AB11E}"/>
              </a:ext>
            </a:extLst>
          </p:cNvPr>
          <p:cNvSpPr txBox="1"/>
          <p:nvPr/>
        </p:nvSpPr>
        <p:spPr>
          <a:xfrm>
            <a:off x="3766458" y="4101590"/>
            <a:ext cx="126274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 </a:t>
            </a:r>
            <a:r>
              <a:rPr lang="en-US" altLang="ko-KR" b="1" dirty="0"/>
              <a:t>1.38</a:t>
            </a:r>
            <a:r>
              <a:rPr lang="ko-KR" altLang="en-US" b="1" dirty="0"/>
              <a:t>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2708C-D181-9F85-C656-4BB710BE6CD7}"/>
              </a:ext>
            </a:extLst>
          </p:cNvPr>
          <p:cNvSpPr txBox="1"/>
          <p:nvPr/>
        </p:nvSpPr>
        <p:spPr>
          <a:xfrm>
            <a:off x="5985831" y="4099572"/>
            <a:ext cx="123792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 </a:t>
            </a:r>
            <a:r>
              <a:rPr lang="en-US" altLang="ko-KR" b="1" dirty="0"/>
              <a:t>1.34</a:t>
            </a:r>
            <a:r>
              <a:rPr lang="ko-KR" altLang="en-US" b="1" dirty="0"/>
              <a:t>배</a:t>
            </a:r>
          </a:p>
        </p:txBody>
      </p:sp>
    </p:spTree>
    <p:extLst>
      <p:ext uri="{BB962C8B-B14F-4D97-AF65-F5344CB8AC3E}">
        <p14:creationId xmlns:p14="http://schemas.microsoft.com/office/powerpoint/2010/main" val="1647010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8717B-52AE-AF97-7DCD-70E0F7DE4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8F51A-3624-692B-D4DD-784D7061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1 – Findings &amp; </a:t>
            </a:r>
            <a:r>
              <a:rPr kumimoji="1" lang="en-US" altLang="ko-KR" dirty="0"/>
              <a:t>Insights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AB3377-B9D2-A59C-5D9F-CC61CEF1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18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1E08A-7702-77CB-7B6D-8619F96B5099}"/>
              </a:ext>
            </a:extLst>
          </p:cNvPr>
          <p:cNvSpPr txBox="1"/>
          <p:nvPr/>
        </p:nvSpPr>
        <p:spPr>
          <a:xfrm>
            <a:off x="8892640" y="1152776"/>
            <a:ext cx="1078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Results</a:t>
            </a:r>
            <a:endParaRPr lang="ko-KR" altLang="en-US" sz="1800" b="1" dirty="0">
              <a:latin typeface="+mj-ea"/>
              <a:ea typeface="+mj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FD42211-6977-0855-3FBE-D625EB59341D}"/>
              </a:ext>
            </a:extLst>
          </p:cNvPr>
          <p:cNvGraphicFramePr>
            <a:graphicFrameLocks noGrp="1"/>
          </p:cNvGraphicFramePr>
          <p:nvPr/>
        </p:nvGraphicFramePr>
        <p:xfrm>
          <a:off x="6958534" y="1637244"/>
          <a:ext cx="5145366" cy="37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122">
                  <a:extLst>
                    <a:ext uri="{9D8B030D-6E8A-4147-A177-3AD203B41FA5}">
                      <a16:colId xmlns:a16="http://schemas.microsoft.com/office/drawing/2014/main" val="487272229"/>
                    </a:ext>
                  </a:extLst>
                </a:gridCol>
                <a:gridCol w="1715122">
                  <a:extLst>
                    <a:ext uri="{9D8B030D-6E8A-4147-A177-3AD203B41FA5}">
                      <a16:colId xmlns:a16="http://schemas.microsoft.com/office/drawing/2014/main" val="3484272764"/>
                    </a:ext>
                  </a:extLst>
                </a:gridCol>
                <a:gridCol w="1715122">
                  <a:extLst>
                    <a:ext uri="{9D8B030D-6E8A-4147-A177-3AD203B41FA5}">
                      <a16:colId xmlns:a16="http://schemas.microsoft.com/office/drawing/2014/main" val="4076310826"/>
                    </a:ext>
                  </a:extLst>
                </a:gridCol>
              </a:tblGrid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Compaction Style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Write ops/sec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Read ops/sec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44352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Leveled (0)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✅ </a:t>
                      </a:r>
                      <a:r>
                        <a:rPr lang="en-US" altLang="ko-KR" dirty="0"/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806900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 (1)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❌ </a:t>
                      </a:r>
                      <a:r>
                        <a:rPr lang="en-US" altLang="ko-KR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181615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FIFO (2)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✅ </a:t>
                      </a:r>
                      <a:r>
                        <a:rPr lang="en-US" altLang="ko-KR" dirty="0"/>
                        <a:t>Very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Overestimated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789074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(3)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40092"/>
                  </a:ext>
                </a:extLst>
              </a:tr>
            </a:tbl>
          </a:graphicData>
        </a:graphic>
      </p:graphicFrame>
      <p:sp>
        <p:nvSpPr>
          <p:cNvPr id="4" name="액자 3">
            <a:extLst>
              <a:ext uri="{FF2B5EF4-FFF2-40B4-BE49-F238E27FC236}">
                <a16:creationId xmlns:a16="http://schemas.microsoft.com/office/drawing/2014/main" id="{3C0F276B-BECA-E2DE-4749-E7DEA8756705}"/>
              </a:ext>
            </a:extLst>
          </p:cNvPr>
          <p:cNvSpPr/>
          <p:nvPr/>
        </p:nvSpPr>
        <p:spPr>
          <a:xfrm>
            <a:off x="8663681" y="3136806"/>
            <a:ext cx="1691527" cy="753035"/>
          </a:xfrm>
          <a:prstGeom prst="frame">
            <a:avLst>
              <a:gd name="adj1" fmla="val 65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F6225698-8211-89D0-5085-09EC5A3FD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9" y="1335339"/>
            <a:ext cx="7344968" cy="5065461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Universal Compaction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1800" dirty="0"/>
              <a:t>본래 </a:t>
            </a:r>
            <a:r>
              <a:rPr lang="en-US" altLang="ko-KR" sz="1800" dirty="0"/>
              <a:t>leveled compaction</a:t>
            </a:r>
            <a:r>
              <a:rPr lang="ko-KR" altLang="en-US" sz="1800" dirty="0"/>
              <a:t>보다 더 </a:t>
            </a:r>
            <a:r>
              <a:rPr lang="ko-KR" altLang="en-US" sz="1800" b="1" dirty="0"/>
              <a:t>작은 쓰기 </a:t>
            </a:r>
            <a:r>
              <a:rPr lang="en-US" altLang="ko-KR" sz="1800" b="1" dirty="0"/>
              <a:t>WAF</a:t>
            </a:r>
            <a:r>
              <a:rPr lang="ko-KR" altLang="en-US" sz="1800" b="1" dirty="0"/>
              <a:t> </a:t>
            </a:r>
            <a:r>
              <a:rPr lang="ko-KR" altLang="en-US" sz="1800" dirty="0"/>
              <a:t>목표로 설계됨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But</a:t>
            </a:r>
            <a:r>
              <a:rPr lang="ko-KR" altLang="en-US" sz="2000" dirty="0"/>
              <a:t> 현재 실험에서는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universal Compaction</a:t>
            </a:r>
            <a:r>
              <a:rPr lang="ko-KR" altLang="en-US" sz="2000" dirty="0"/>
              <a:t> </a:t>
            </a:r>
            <a:r>
              <a:rPr lang="en-US" altLang="ko-KR" sz="2000" dirty="0"/>
              <a:t>WAF</a:t>
            </a:r>
            <a:r>
              <a:rPr lang="ko-KR" altLang="en-US" sz="2000" dirty="0"/>
              <a:t>가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leveled compaction</a:t>
            </a:r>
            <a:r>
              <a:rPr lang="ko-KR" altLang="en-US" sz="2000" dirty="0"/>
              <a:t> </a:t>
            </a:r>
            <a:r>
              <a:rPr lang="en-US" altLang="ko-KR" sz="2000" dirty="0"/>
              <a:t>WAF </a:t>
            </a:r>
            <a:r>
              <a:rPr lang="ko-KR" altLang="en-US" sz="2000" dirty="0"/>
              <a:t>보다 높게 측정됨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Universal Compaction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선택하는것만으로는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쓰기성능에서 기대한 효과를 얻을 수 없음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&amp;</a:t>
            </a:r>
          </a:p>
          <a:p>
            <a:pPr marL="0" indent="0">
              <a:buNone/>
            </a:pPr>
            <a:r>
              <a:rPr lang="en-US" altLang="ko-KR" sz="2000" dirty="0"/>
              <a:t>stat …</a:t>
            </a:r>
            <a:r>
              <a:rPr lang="ko-KR" altLang="en-US" sz="2000" dirty="0"/>
              <a:t>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sz="2400" b="1" dirty="0"/>
              <a:t>추가적인 최적화 필요 </a:t>
            </a:r>
            <a:r>
              <a:rPr lang="en-US" altLang="ko-KR" sz="2400" b="1" dirty="0"/>
              <a:t>?!</a:t>
            </a:r>
          </a:p>
        </p:txBody>
      </p:sp>
    </p:spTree>
    <p:extLst>
      <p:ext uri="{BB962C8B-B14F-4D97-AF65-F5344CB8AC3E}">
        <p14:creationId xmlns:p14="http://schemas.microsoft.com/office/powerpoint/2010/main" val="3538168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4674B-A40C-4995-DFE6-905D864A5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C3E23-BE92-CE6B-060B-78605B1E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1 – Next week ...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DA0D666-240B-7220-D5E4-885DFA1E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19</a:t>
            </a:fld>
            <a:endParaRPr kumimoji="1" lang="ko-KR" altLang="en-US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C46B9776-D984-1C13-9A8E-F10310415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8999595" cy="5065461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다음 실험 계획</a:t>
            </a:r>
          </a:p>
          <a:p>
            <a:pPr marL="0" indent="0">
              <a:buNone/>
            </a:pPr>
            <a:r>
              <a:rPr lang="en-US" altLang="ko-KR" sz="2400" b="1" dirty="0"/>
              <a:t>Universal Compaction</a:t>
            </a:r>
            <a:r>
              <a:rPr lang="ko-KR" altLang="en-US" sz="2400" b="1" dirty="0"/>
              <a:t> 쓰기 성능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향상 할 수 있게</a:t>
            </a:r>
            <a:r>
              <a:rPr lang="en-US" altLang="ko-KR" sz="2400" b="1" dirty="0"/>
              <a:t> </a:t>
            </a:r>
          </a:p>
          <a:p>
            <a:pPr marL="0" indent="0">
              <a:buNone/>
            </a:pPr>
            <a:r>
              <a:rPr lang="ko-KR" altLang="en-US" sz="2400" b="1" dirty="0"/>
              <a:t>여러 변수 조정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최적화 </a:t>
            </a:r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4932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87EE0-EA90-F301-2CDF-424F747436F7}"/>
              </a:ext>
            </a:extLst>
          </p:cNvPr>
          <p:cNvSpPr txBox="1">
            <a:spLocks/>
          </p:cNvSpPr>
          <p:nvPr/>
        </p:nvSpPr>
        <p:spPr>
          <a:xfrm>
            <a:off x="5367383" y="537640"/>
            <a:ext cx="6487886" cy="5782719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ore-KR" sz="11200" b="1" dirty="0">
                <a:latin typeface="+mj-ea"/>
                <a:ea typeface="+mj-ea"/>
              </a:rPr>
              <a:t>1. Compaction Style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ko-Kore-KR" sz="6200" dirty="0">
                <a:latin typeface="+mj-ea"/>
                <a:ea typeface="+mj-ea"/>
              </a:rPr>
              <a:t>Issues in previous experiments &amp; improvements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ko-Kore-KR" sz="6200" dirty="0">
                <a:latin typeface="+mj-ea"/>
                <a:ea typeface="+mj-ea"/>
              </a:rPr>
              <a:t>Measurement setup &amp; Hypothesis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ko-Kore-KR" sz="6200" dirty="0">
                <a:latin typeface="+mj-ea"/>
                <a:ea typeface="+mj-ea"/>
              </a:rPr>
              <a:t>Result &amp; Analysis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ko-Kore-KR" sz="6200" dirty="0">
                <a:latin typeface="+mj-ea"/>
                <a:ea typeface="+mj-ea"/>
              </a:rPr>
              <a:t>Findings &amp; Insights</a:t>
            </a:r>
          </a:p>
          <a:p>
            <a:pPr marL="457200" indent="-457200">
              <a:lnSpc>
                <a:spcPct val="120000"/>
              </a:lnSpc>
            </a:pPr>
            <a:endParaRPr lang="en-US" altLang="ko-Kore-KR" sz="6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ore-KR" sz="11200" b="1" dirty="0">
                <a:latin typeface="+mj-ea"/>
                <a:ea typeface="+mj-ea"/>
              </a:rPr>
              <a:t>Write Buffer Size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ko-Kore-KR" sz="6200" dirty="0">
                <a:latin typeface="+mj-ea"/>
                <a:ea typeface="+mj-ea"/>
              </a:rPr>
              <a:t>Issues in previous experiments &amp; improvements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ko-Kore-KR" sz="6200" dirty="0">
                <a:latin typeface="+mj-ea"/>
                <a:ea typeface="+mj-ea"/>
              </a:rPr>
              <a:t>Measurement setup &amp; Hypothesis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ko-Kore-KR" sz="6200" dirty="0">
                <a:latin typeface="+mj-ea"/>
                <a:ea typeface="+mj-ea"/>
              </a:rPr>
              <a:t>Result &amp; Analysis</a:t>
            </a:r>
          </a:p>
          <a:p>
            <a:pPr>
              <a:lnSpc>
                <a:spcPct val="150000"/>
              </a:lnSpc>
            </a:pPr>
            <a:endParaRPr lang="en-US" altLang="ko-Kore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ore-KR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ore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3409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C2E1B-D7DF-9E23-A8A2-686E6CFAD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32D46-1C22-7B08-1FD8-5FC1F9D6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2 - </a:t>
            </a:r>
            <a:r>
              <a:rPr lang="en-US" altLang="ko-Kore-KR" sz="4000" dirty="0">
                <a:latin typeface="+mj-ea"/>
                <a:ea typeface="+mj-ea"/>
              </a:rPr>
              <a:t>Issues in previous experiments</a:t>
            </a:r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3CA265-FFD3-4E42-6C84-32D21021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20</a:t>
            </a:fld>
            <a:endParaRPr kumimoji="1" lang="ko-KR" altLang="en-US"/>
          </a:p>
        </p:txBody>
      </p:sp>
      <p:pic>
        <p:nvPicPr>
          <p:cNvPr id="5" name="Picture 3" descr="A graph of different writing sizes&#10;&#10;AI-generated content may be incorrect.">
            <a:extLst>
              <a:ext uri="{FF2B5EF4-FFF2-40B4-BE49-F238E27FC236}">
                <a16:creationId xmlns:a16="http://schemas.microsoft.com/office/drawing/2014/main" id="{67063C31-01F1-563F-1F2F-449C4B87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324" y="910119"/>
            <a:ext cx="4475839" cy="262557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3D4328B-8D59-D83B-9C55-78D6F1D7B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91" y="3501128"/>
            <a:ext cx="6019800" cy="170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atin typeface="+mj-ea"/>
                <a:ea typeface="+mj-ea"/>
              </a:rPr>
              <a:t>이전 발생한 문제</a:t>
            </a:r>
            <a:endParaRPr lang="en-US" altLang="ko-KR" b="1" dirty="0">
              <a:latin typeface="+mj-ea"/>
              <a:ea typeface="+mj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write_buffer_size가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증가할수록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j-ea"/>
                <a:ea typeface="+mj-ea"/>
              </a:rPr>
              <a:t>쓰기 속도가 점차 감소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64,</a:t>
            </a:r>
            <a:r>
              <a:rPr kumimoji="0" lang="en-US" altLang="ko-KR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128MB</a:t>
            </a:r>
            <a:r>
              <a:rPr kumimoji="0" lang="en-US" altLang="ko-KR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j-ea"/>
                <a:ea typeface="+mj-ea"/>
              </a:rPr>
              <a:t>L1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j-ea"/>
                <a:ea typeface="+mj-ea"/>
              </a:rPr>
              <a:t>의 히트율은</a:t>
            </a:r>
            <a:r>
              <a:rPr kumimoji="0" lang="ko-KR" altLang="en-US" b="1" i="0" u="none" strike="noStrike" cap="none" normalizeH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b="1" i="0" u="none" strike="noStrike" cap="none" normalizeH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j-ea"/>
                <a:ea typeface="+mj-ea"/>
              </a:rPr>
              <a:t>0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→ </a:t>
            </a:r>
            <a:r>
              <a:rPr lang="en-US" altLang="ko-KR" b="1" dirty="0">
                <a:latin typeface="+mj-ea"/>
                <a:ea typeface="+mj-ea"/>
              </a:rPr>
              <a:t>entry </a:t>
            </a:r>
            <a:r>
              <a:rPr lang="ko-KR" altLang="en-US" b="1" dirty="0">
                <a:latin typeface="+mj-ea"/>
                <a:ea typeface="+mj-ea"/>
              </a:rPr>
              <a:t>개수 증가하여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 err="1">
                <a:latin typeface="+mj-ea"/>
                <a:ea typeface="+mj-ea"/>
              </a:rPr>
              <a:t>재실험</a:t>
            </a:r>
            <a:r>
              <a:rPr lang="en-US" altLang="ko-KR" b="1" dirty="0">
                <a:latin typeface="+mj-ea"/>
                <a:ea typeface="+mj-ea"/>
              </a:rPr>
              <a:t>!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C58A147-3B47-8C8F-65FE-EB04C9436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91" y="1149061"/>
            <a:ext cx="1592764" cy="558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>
                <a:latin typeface="+mj-ea"/>
                <a:ea typeface="+mj-ea"/>
              </a:rPr>
              <a:t>기존 가설 </a:t>
            </a:r>
            <a:endParaRPr lang="en-US" altLang="ko-KR" b="1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2D504-EC55-04A3-114A-4EA2A93A3C61}"/>
              </a:ext>
            </a:extLst>
          </p:cNvPr>
          <p:cNvSpPr txBox="1"/>
          <p:nvPr/>
        </p:nvSpPr>
        <p:spPr>
          <a:xfrm>
            <a:off x="478491" y="1794903"/>
            <a:ext cx="7626741" cy="128528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write_buffer_size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dirty="0">
                <a:latin typeface="+mn-ea"/>
              </a:rPr>
              <a:t>값을 증가하면 </a:t>
            </a:r>
            <a:r>
              <a:rPr lang="en-US" altLang="ko-KR" dirty="0">
                <a:latin typeface="+mn-ea"/>
              </a:rPr>
              <a:t>(4MB → 128MB)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Flush </a:t>
            </a:r>
            <a:r>
              <a:rPr lang="ko-KR" altLang="en-US" dirty="0"/>
              <a:t>빈도가 줄어들어 디스크 </a:t>
            </a:r>
            <a:r>
              <a:rPr lang="en-US" altLang="ko-KR" dirty="0"/>
              <a:t>I/O </a:t>
            </a:r>
            <a:r>
              <a:rPr lang="ko-KR" altLang="en-US" dirty="0"/>
              <a:t>감소 → </a:t>
            </a:r>
            <a:r>
              <a:rPr lang="ko-KR" altLang="en-US" b="1" dirty="0"/>
              <a:t>쓰기 성능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더 많은 데이터를 메모리에서 처리 가능 → </a:t>
            </a:r>
            <a:r>
              <a:rPr lang="ko-KR" altLang="en-US" b="1" dirty="0"/>
              <a:t>읽기 성능</a:t>
            </a:r>
            <a:endParaRPr lang="en-US" altLang="ko-KR" b="1" dirty="0">
              <a:latin typeface="+mn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811F757-661B-E9F0-92D6-5EDAC0AF90A0}"/>
              </a:ext>
            </a:extLst>
          </p:cNvPr>
          <p:cNvCxnSpPr>
            <a:cxnSpLocks/>
          </p:cNvCxnSpPr>
          <p:nvPr/>
        </p:nvCxnSpPr>
        <p:spPr>
          <a:xfrm flipV="1">
            <a:off x="6463860" y="2297146"/>
            <a:ext cx="0" cy="3019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6C2EA1-570C-172E-3017-81500BB8B87F}"/>
              </a:ext>
            </a:extLst>
          </p:cNvPr>
          <p:cNvCxnSpPr>
            <a:cxnSpLocks/>
          </p:cNvCxnSpPr>
          <p:nvPr/>
        </p:nvCxnSpPr>
        <p:spPr>
          <a:xfrm flipV="1">
            <a:off x="6528089" y="2678146"/>
            <a:ext cx="0" cy="3019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C621462-1BE8-C9CF-C468-2CB8561D0997}"/>
              </a:ext>
            </a:extLst>
          </p:cNvPr>
          <p:cNvSpPr txBox="1"/>
          <p:nvPr/>
        </p:nvSpPr>
        <p:spPr>
          <a:xfrm>
            <a:off x="8723119" y="1952390"/>
            <a:ext cx="17331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쓰기 성능 저하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D6678B-D7C1-63C3-3154-1299F78505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517"/>
          <a:stretch/>
        </p:blipFill>
        <p:spPr>
          <a:xfrm>
            <a:off x="7889622" y="3499390"/>
            <a:ext cx="3702758" cy="3151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37D1DE-849F-7D92-6B54-121AB8D86589}"/>
              </a:ext>
            </a:extLst>
          </p:cNvPr>
          <p:cNvSpPr txBox="1"/>
          <p:nvPr/>
        </p:nvSpPr>
        <p:spPr>
          <a:xfrm>
            <a:off x="8877008" y="4818661"/>
            <a:ext cx="14253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/>
              <a:t>L1 </a:t>
            </a:r>
            <a:r>
              <a:rPr lang="ko-KR" altLang="en-US" b="1" err="1"/>
              <a:t>히트율</a:t>
            </a:r>
            <a:r>
              <a:rPr lang="ko-KR" altLang="en-US" b="1"/>
              <a:t> </a:t>
            </a:r>
            <a:r>
              <a:rPr lang="en-US" altLang="ko-KR" b="1"/>
              <a:t>0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728323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C3084-E99C-51FE-C501-5596B4C57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21E2B-31D1-905D-8FA6-4E35B1C8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2 – </a:t>
            </a:r>
            <a:r>
              <a:rPr kumimoji="1" lang="en-US" altLang="ko-KR" dirty="0"/>
              <a:t>Improvement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9B05F7-E277-B973-E039-6AB48661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21</a:t>
            </a:fld>
            <a:endParaRPr kumimoji="1"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15FCBC8-C699-C062-20FD-F85B6CF95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767106"/>
              </p:ext>
            </p:extLst>
          </p:nvPr>
        </p:nvGraphicFramePr>
        <p:xfrm>
          <a:off x="1218518" y="1344023"/>
          <a:ext cx="10015538" cy="338208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17231">
                  <a:extLst>
                    <a:ext uri="{9D8B030D-6E8A-4147-A177-3AD203B41FA5}">
                      <a16:colId xmlns:a16="http://schemas.microsoft.com/office/drawing/2014/main" val="1408332139"/>
                    </a:ext>
                  </a:extLst>
                </a:gridCol>
                <a:gridCol w="1117231">
                  <a:extLst>
                    <a:ext uri="{9D8B030D-6E8A-4147-A177-3AD203B41FA5}">
                      <a16:colId xmlns:a16="http://schemas.microsoft.com/office/drawing/2014/main" val="1207649075"/>
                    </a:ext>
                  </a:extLst>
                </a:gridCol>
                <a:gridCol w="1117231">
                  <a:extLst>
                    <a:ext uri="{9D8B030D-6E8A-4147-A177-3AD203B41FA5}">
                      <a16:colId xmlns:a16="http://schemas.microsoft.com/office/drawing/2014/main" val="3507486848"/>
                    </a:ext>
                  </a:extLst>
                </a:gridCol>
                <a:gridCol w="1117231">
                  <a:extLst>
                    <a:ext uri="{9D8B030D-6E8A-4147-A177-3AD203B41FA5}">
                      <a16:colId xmlns:a16="http://schemas.microsoft.com/office/drawing/2014/main" val="2557134122"/>
                    </a:ext>
                  </a:extLst>
                </a:gridCol>
                <a:gridCol w="1117231">
                  <a:extLst>
                    <a:ext uri="{9D8B030D-6E8A-4147-A177-3AD203B41FA5}">
                      <a16:colId xmlns:a16="http://schemas.microsoft.com/office/drawing/2014/main" val="2532507978"/>
                    </a:ext>
                  </a:extLst>
                </a:gridCol>
                <a:gridCol w="1117231">
                  <a:extLst>
                    <a:ext uri="{9D8B030D-6E8A-4147-A177-3AD203B41FA5}">
                      <a16:colId xmlns:a16="http://schemas.microsoft.com/office/drawing/2014/main" val="27638224"/>
                    </a:ext>
                  </a:extLst>
                </a:gridCol>
                <a:gridCol w="1117231">
                  <a:extLst>
                    <a:ext uri="{9D8B030D-6E8A-4147-A177-3AD203B41FA5}">
                      <a16:colId xmlns:a16="http://schemas.microsoft.com/office/drawing/2014/main" val="2676368131"/>
                    </a:ext>
                  </a:extLst>
                </a:gridCol>
                <a:gridCol w="1117231">
                  <a:extLst>
                    <a:ext uri="{9D8B030D-6E8A-4147-A177-3AD203B41FA5}">
                      <a16:colId xmlns:a16="http://schemas.microsoft.com/office/drawing/2014/main" val="1907294092"/>
                    </a:ext>
                  </a:extLst>
                </a:gridCol>
                <a:gridCol w="1077690">
                  <a:extLst>
                    <a:ext uri="{9D8B030D-6E8A-4147-A177-3AD203B41FA5}">
                      <a16:colId xmlns:a16="http://schemas.microsoft.com/office/drawing/2014/main" val="3368342969"/>
                    </a:ext>
                  </a:extLst>
                </a:gridCol>
              </a:tblGrid>
              <a:tr h="435106">
                <a:tc>
                  <a:txBody>
                    <a:bodyPr/>
                    <a:lstStyle/>
                    <a:p>
                      <a:r>
                        <a:rPr lang="en-US" sz="1200" dirty="0" err="1"/>
                        <a:t>SStable</a:t>
                      </a:r>
                      <a:r>
                        <a:rPr lang="en-US" sz="1200" dirty="0"/>
                        <a:t>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128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fillrandom_ops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fillrandom_time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readrandom_ops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readrandom_time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L0_hit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L1_hit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compaction_count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compaction_time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924678"/>
                  </a:ext>
                </a:extLst>
              </a:tr>
              <a:tr h="609149">
                <a:tc>
                  <a:txBody>
                    <a:bodyPr/>
                    <a:lstStyle/>
                    <a:p>
                      <a:r>
                        <a:rPr lang="en-US" sz="1200" b="1" dirty="0"/>
                        <a:t>4MB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271,767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3.9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128,928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8.6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63,939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548351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2847060</a:t>
                      </a:r>
                      <a:br>
                        <a:rPr lang="en-US" altLang="ko-KR" sz="1400"/>
                      </a:br>
                      <a:r>
                        <a:rPr lang="en-US" altLang="ko-KR" sz="1400"/>
                        <a:t>(2.8</a:t>
                      </a:r>
                      <a:r>
                        <a:rPr lang="ko-KR" altLang="en-US" sz="1400"/>
                        <a:t>초</a:t>
                      </a:r>
                      <a:r>
                        <a:rPr lang="en-US" altLang="ko-KR" sz="1400"/>
                        <a:t>)</a:t>
                      </a:r>
                      <a:br>
                        <a:rPr lang="en-US" altLang="ko-KR" sz="1400"/>
                      </a:br>
                      <a:endParaRPr lang="en-US" altLang="ko-KR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493253"/>
                  </a:ext>
                </a:extLst>
              </a:tr>
              <a:tr h="609149">
                <a:tc>
                  <a:txBody>
                    <a:bodyPr/>
                    <a:lstStyle/>
                    <a:p>
                      <a:r>
                        <a:rPr lang="en-US" sz="1200" b="1" dirty="0"/>
                        <a:t>16MB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269,821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3.8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190,327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7,323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539382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900632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(0.9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)</a:t>
                      </a:r>
                      <a:br>
                        <a:rPr lang="en-US" altLang="ko-KR" sz="1400" dirty="0"/>
                      </a:b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3590"/>
                  </a:ext>
                </a:extLst>
              </a:tr>
              <a:tr h="742658">
                <a:tc>
                  <a:txBody>
                    <a:bodyPr/>
                    <a:lstStyle/>
                    <a:p>
                      <a:r>
                        <a:rPr lang="en-US" sz="1200" b="1" dirty="0"/>
                        <a:t>64MB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244,757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138,395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556,674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970173"/>
                  </a:ext>
                </a:extLst>
              </a:tr>
              <a:tr h="719191">
                <a:tc>
                  <a:txBody>
                    <a:bodyPr/>
                    <a:lstStyle/>
                    <a:p>
                      <a:r>
                        <a:rPr lang="en-US" sz="1200" b="1" dirty="0"/>
                        <a:t>128MB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217,051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170,157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6.1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518,670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3666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8DCB937-2A46-C30C-AA82-F1D4376E2ACB}"/>
              </a:ext>
            </a:extLst>
          </p:cNvPr>
          <p:cNvCxnSpPr>
            <a:cxnSpLocks/>
          </p:cNvCxnSpPr>
          <p:nvPr/>
        </p:nvCxnSpPr>
        <p:spPr>
          <a:xfrm flipV="1">
            <a:off x="5683024" y="1208734"/>
            <a:ext cx="0" cy="3019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81BD803-5FF7-850D-64C2-F69EEF2D9538}"/>
              </a:ext>
            </a:extLst>
          </p:cNvPr>
          <p:cNvCxnSpPr>
            <a:cxnSpLocks/>
          </p:cNvCxnSpPr>
          <p:nvPr/>
        </p:nvCxnSpPr>
        <p:spPr>
          <a:xfrm>
            <a:off x="3441247" y="1208734"/>
            <a:ext cx="0" cy="32280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62B237-5453-F38E-6D6F-5C3C956AD574}"/>
              </a:ext>
            </a:extLst>
          </p:cNvPr>
          <p:cNvSpPr txBox="1"/>
          <p:nvPr/>
        </p:nvSpPr>
        <p:spPr>
          <a:xfrm>
            <a:off x="9717229" y="869126"/>
            <a:ext cx="161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1M 5</a:t>
            </a:r>
            <a:r>
              <a:rPr lang="ko-KR" altLang="en-US" b="1" dirty="0"/>
              <a:t>번 평균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AD21C-158E-BEC7-7A41-D6889DCC9F06}"/>
              </a:ext>
            </a:extLst>
          </p:cNvPr>
          <p:cNvSpPr txBox="1"/>
          <p:nvPr/>
        </p:nvSpPr>
        <p:spPr>
          <a:xfrm>
            <a:off x="5903466" y="4903890"/>
            <a:ext cx="6200776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size in 4194304 16777216 67108864 134217728; do </a:t>
            </a:r>
          </a:p>
          <a:p>
            <a:r>
              <a:rPr lang="en-US" altLang="ko-KR" sz="1400" dirty="0"/>
              <a:t>    ./</a:t>
            </a:r>
            <a:r>
              <a:rPr lang="en-US" altLang="ko-KR" sz="1400" dirty="0" err="1"/>
              <a:t>db_bench</a:t>
            </a:r>
            <a:r>
              <a:rPr lang="en-US" altLang="ko-KR" sz="1400" dirty="0"/>
              <a:t> --benchmarks=</a:t>
            </a:r>
            <a:r>
              <a:rPr lang="en-US" altLang="ko-KR" sz="1400" dirty="0" err="1"/>
              <a:t>fillrandom,readrandom</a:t>
            </a:r>
            <a:r>
              <a:rPr lang="en-US" altLang="ko-KR" sz="1400" dirty="0"/>
              <a:t> </a:t>
            </a:r>
            <a:r>
              <a:rPr lang="en-US" altLang="ko-KR" sz="1400" dirty="0">
                <a:effectLst/>
              </a:rPr>
              <a:t>--num=</a:t>
            </a:r>
            <a:r>
              <a:rPr lang="en-US" altLang="ko-KR" sz="1400" dirty="0">
                <a:effectLst/>
                <a:highlight>
                  <a:srgbClr val="F2F2F2"/>
                </a:highlight>
              </a:rPr>
              <a:t>1000000</a:t>
            </a:r>
          </a:p>
          <a:p>
            <a:r>
              <a:rPr lang="en-US" altLang="ko-KR" sz="1400" dirty="0"/>
              <a:t>    --</a:t>
            </a:r>
            <a:r>
              <a:rPr lang="en-US" altLang="ko-KR" sz="1400" dirty="0" err="1"/>
              <a:t>write_buffer_size</a:t>
            </a:r>
            <a:r>
              <a:rPr lang="en-US" altLang="ko-KR" sz="1400" dirty="0"/>
              <a:t>=$size \ --</a:t>
            </a:r>
            <a:r>
              <a:rPr lang="en-US" altLang="ko-KR" sz="1400" dirty="0" err="1"/>
              <a:t>target_file_size_base</a:t>
            </a:r>
            <a:r>
              <a:rPr lang="en-US" altLang="ko-KR" sz="1400" dirty="0"/>
              <a:t>=</a:t>
            </a:r>
            <a:r>
              <a:rPr lang="en-US" altLang="ko-KR" sz="1400" dirty="0">
                <a:highlight>
                  <a:srgbClr val="F2F2F2"/>
                </a:highlight>
              </a:rPr>
              <a:t>134217728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    --statistics=1 --histogram=true --</a:t>
            </a:r>
            <a:r>
              <a:rPr lang="en-US" altLang="ko-KR" sz="1400" dirty="0" err="1"/>
              <a:t>stats_interval</a:t>
            </a:r>
            <a:r>
              <a:rPr lang="en-US" altLang="ko-KR" sz="1400" dirty="0"/>
              <a:t>=1000000 2&gt;&amp;1 | </a:t>
            </a:r>
          </a:p>
          <a:p>
            <a:r>
              <a:rPr lang="en-US" altLang="ko-KR" sz="1400" dirty="0"/>
              <a:t>    tee "output_$size.txt" </a:t>
            </a:r>
          </a:p>
          <a:p>
            <a:r>
              <a:rPr lang="en-US" altLang="ko-KR" sz="1400" dirty="0"/>
              <a:t>    grep 'rocksdb.l0.hit\|rocksdb.l1.hit\|compact' "output_$size.txt" </a:t>
            </a:r>
          </a:p>
          <a:p>
            <a:r>
              <a:rPr lang="en-US" altLang="ko-KR" sz="1400" dirty="0"/>
              <a:t>done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81134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231B3-ACF7-0639-3C33-95F0348AE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8C3238-7104-B88F-F169-0EDCB0C3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22</a:t>
            </a:fld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41594-4A8B-69DF-21F8-176EF723AD41}"/>
              </a:ext>
            </a:extLst>
          </p:cNvPr>
          <p:cNvSpPr txBox="1"/>
          <p:nvPr/>
        </p:nvSpPr>
        <p:spPr>
          <a:xfrm>
            <a:off x="5903466" y="4903890"/>
            <a:ext cx="6200776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size in 4194304 16777216 67108864 134217728; do </a:t>
            </a:r>
          </a:p>
          <a:p>
            <a:r>
              <a:rPr lang="en-US" altLang="ko-KR" sz="1400" dirty="0"/>
              <a:t>    ./</a:t>
            </a:r>
            <a:r>
              <a:rPr lang="en-US" altLang="ko-KR" sz="1400" dirty="0" err="1"/>
              <a:t>db_bench</a:t>
            </a:r>
            <a:r>
              <a:rPr lang="en-US" altLang="ko-KR" sz="1400" dirty="0"/>
              <a:t> --benchmarks=</a:t>
            </a:r>
            <a:r>
              <a:rPr lang="en-US" altLang="ko-KR" sz="1400" dirty="0" err="1"/>
              <a:t>fillrandom,readrandom</a:t>
            </a:r>
            <a:r>
              <a:rPr lang="en-US" altLang="ko-KR" sz="1400" dirty="0"/>
              <a:t> </a:t>
            </a:r>
            <a:r>
              <a:rPr lang="en-US" altLang="ko-KR" sz="1400" dirty="0">
                <a:effectLst/>
              </a:rPr>
              <a:t>--num=</a:t>
            </a:r>
            <a:r>
              <a:rPr lang="en-US" altLang="ko-KR" sz="1400" dirty="0">
                <a:effectLst/>
                <a:highlight>
                  <a:srgbClr val="E2F4FA"/>
                </a:highlight>
              </a:rPr>
              <a:t>10000000</a:t>
            </a:r>
          </a:p>
          <a:p>
            <a:r>
              <a:rPr lang="en-US" altLang="ko-KR" sz="1400" dirty="0"/>
              <a:t>    --</a:t>
            </a:r>
            <a:r>
              <a:rPr lang="en-US" altLang="ko-KR" sz="1400" dirty="0" err="1"/>
              <a:t>write_buffer_size</a:t>
            </a:r>
            <a:r>
              <a:rPr lang="en-US" altLang="ko-KR" sz="1400" dirty="0"/>
              <a:t>=$size \ --</a:t>
            </a:r>
            <a:r>
              <a:rPr lang="en-US" altLang="ko-KR" sz="1400" dirty="0" err="1"/>
              <a:t>target_file_size_base</a:t>
            </a:r>
            <a:r>
              <a:rPr lang="en-US" altLang="ko-KR" sz="1400" dirty="0"/>
              <a:t>=</a:t>
            </a:r>
            <a:r>
              <a:rPr lang="en-US" altLang="ko-KR" sz="1400" dirty="0">
                <a:highlight>
                  <a:srgbClr val="F2F2F2"/>
                </a:highlight>
              </a:rPr>
              <a:t>134217728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    --statistics=1 --histogram=true --</a:t>
            </a:r>
            <a:r>
              <a:rPr lang="en-US" altLang="ko-KR" sz="1400" dirty="0" err="1"/>
              <a:t>stats_interval</a:t>
            </a:r>
            <a:r>
              <a:rPr lang="en-US" altLang="ko-KR" sz="1400" dirty="0"/>
              <a:t>=1000000 2&gt;&amp;1 | </a:t>
            </a:r>
          </a:p>
          <a:p>
            <a:r>
              <a:rPr lang="en-US" altLang="ko-KR" sz="1400" dirty="0"/>
              <a:t>    tee "output_$size.txt" </a:t>
            </a:r>
          </a:p>
          <a:p>
            <a:r>
              <a:rPr lang="en-US" altLang="ko-KR" sz="1400" dirty="0"/>
              <a:t>    grep 'rocksdb.l0.hit\|rocksdb.l1.hit\|compact' "output_$size.txt" </a:t>
            </a:r>
          </a:p>
          <a:p>
            <a:r>
              <a:rPr lang="en-US" altLang="ko-KR" sz="1400" dirty="0"/>
              <a:t>done</a:t>
            </a:r>
            <a:endParaRPr lang="ko-KR" altLang="en-US" sz="14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EADB747-CFC9-4B7B-3325-E7B7D74C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2</a:t>
            </a:r>
            <a:r>
              <a:rPr kumimoji="1" lang="en-US" altLang="ko-KR" dirty="0"/>
              <a:t> – Improvement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DDA7C3-D7B2-21D5-2226-57F24C9E7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63995"/>
              </p:ext>
            </p:extLst>
          </p:nvPr>
        </p:nvGraphicFramePr>
        <p:xfrm>
          <a:off x="1218518" y="1299284"/>
          <a:ext cx="10015538" cy="33832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17231">
                  <a:extLst>
                    <a:ext uri="{9D8B030D-6E8A-4147-A177-3AD203B41FA5}">
                      <a16:colId xmlns:a16="http://schemas.microsoft.com/office/drawing/2014/main" val="1408332139"/>
                    </a:ext>
                  </a:extLst>
                </a:gridCol>
                <a:gridCol w="1117231">
                  <a:extLst>
                    <a:ext uri="{9D8B030D-6E8A-4147-A177-3AD203B41FA5}">
                      <a16:colId xmlns:a16="http://schemas.microsoft.com/office/drawing/2014/main" val="1207649075"/>
                    </a:ext>
                  </a:extLst>
                </a:gridCol>
                <a:gridCol w="1117231">
                  <a:extLst>
                    <a:ext uri="{9D8B030D-6E8A-4147-A177-3AD203B41FA5}">
                      <a16:colId xmlns:a16="http://schemas.microsoft.com/office/drawing/2014/main" val="3507486848"/>
                    </a:ext>
                  </a:extLst>
                </a:gridCol>
                <a:gridCol w="1117231">
                  <a:extLst>
                    <a:ext uri="{9D8B030D-6E8A-4147-A177-3AD203B41FA5}">
                      <a16:colId xmlns:a16="http://schemas.microsoft.com/office/drawing/2014/main" val="2557134122"/>
                    </a:ext>
                  </a:extLst>
                </a:gridCol>
                <a:gridCol w="1117231">
                  <a:extLst>
                    <a:ext uri="{9D8B030D-6E8A-4147-A177-3AD203B41FA5}">
                      <a16:colId xmlns:a16="http://schemas.microsoft.com/office/drawing/2014/main" val="2532507978"/>
                    </a:ext>
                  </a:extLst>
                </a:gridCol>
                <a:gridCol w="1117231">
                  <a:extLst>
                    <a:ext uri="{9D8B030D-6E8A-4147-A177-3AD203B41FA5}">
                      <a16:colId xmlns:a16="http://schemas.microsoft.com/office/drawing/2014/main" val="27638224"/>
                    </a:ext>
                  </a:extLst>
                </a:gridCol>
                <a:gridCol w="1117231">
                  <a:extLst>
                    <a:ext uri="{9D8B030D-6E8A-4147-A177-3AD203B41FA5}">
                      <a16:colId xmlns:a16="http://schemas.microsoft.com/office/drawing/2014/main" val="2676368131"/>
                    </a:ext>
                  </a:extLst>
                </a:gridCol>
                <a:gridCol w="1117231">
                  <a:extLst>
                    <a:ext uri="{9D8B030D-6E8A-4147-A177-3AD203B41FA5}">
                      <a16:colId xmlns:a16="http://schemas.microsoft.com/office/drawing/2014/main" val="1907294092"/>
                    </a:ext>
                  </a:extLst>
                </a:gridCol>
                <a:gridCol w="1077690">
                  <a:extLst>
                    <a:ext uri="{9D8B030D-6E8A-4147-A177-3AD203B41FA5}">
                      <a16:colId xmlns:a16="http://schemas.microsoft.com/office/drawing/2014/main" val="3368342969"/>
                    </a:ext>
                  </a:extLst>
                </a:gridCol>
              </a:tblGrid>
              <a:tr h="435106">
                <a:tc>
                  <a:txBody>
                    <a:bodyPr/>
                    <a:lstStyle/>
                    <a:p>
                      <a:r>
                        <a:rPr lang="en-US" sz="1200" dirty="0" err="1"/>
                        <a:t>SStable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128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fillrandom_ops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fillrandom_</a:t>
                      </a:r>
                      <a:br>
                        <a:rPr lang="en-US" sz="1200"/>
                      </a:br>
                      <a:r>
                        <a:rPr lang="en-US" sz="1200"/>
                        <a:t>time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readrandom_ops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readrandom_time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L0_hit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L1_hit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Compaction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Compaction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924678"/>
                  </a:ext>
                </a:extLst>
              </a:tr>
              <a:tr h="609149">
                <a:tc>
                  <a:txBody>
                    <a:bodyPr/>
                    <a:lstStyle/>
                    <a:p>
                      <a:r>
                        <a:rPr lang="en-US" sz="1200" b="1" dirty="0"/>
                        <a:t>4MB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82,759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121.0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88,384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113.7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83,302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392,492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40.7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119677000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(119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)</a:t>
                      </a:r>
                      <a:br>
                        <a:rPr lang="en-US" altLang="ko-KR" sz="1400" dirty="0"/>
                      </a:b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493253"/>
                  </a:ext>
                </a:extLst>
              </a:tr>
              <a:tr h="609149">
                <a:tc>
                  <a:txBody>
                    <a:bodyPr/>
                    <a:lstStyle/>
                    <a:p>
                      <a:r>
                        <a:rPr lang="en-US" sz="1200" b="1" dirty="0"/>
                        <a:t>16MB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232,714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43.4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90,809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119.1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127,295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103,568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14.0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47223700</a:t>
                      </a:r>
                      <a:br>
                        <a:rPr lang="en-US" altLang="ko-KR" sz="1400"/>
                      </a:br>
                      <a:r>
                        <a:rPr lang="en-US" altLang="ko-KR" sz="1400"/>
                        <a:t>(47</a:t>
                      </a:r>
                      <a:r>
                        <a:rPr lang="ko-KR" altLang="en-US" sz="1400"/>
                        <a:t>초</a:t>
                      </a:r>
                      <a:r>
                        <a:rPr lang="en-US" altLang="ko-KR" sz="1400"/>
                        <a:t>)</a:t>
                      </a:r>
                      <a:br>
                        <a:rPr lang="en-US" altLang="ko-KR" sz="1400"/>
                      </a:br>
                      <a:endParaRPr lang="en-US" altLang="ko-KR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3590"/>
                  </a:ext>
                </a:extLst>
              </a:tr>
              <a:tr h="609149">
                <a:tc>
                  <a:txBody>
                    <a:bodyPr/>
                    <a:lstStyle/>
                    <a:p>
                      <a:r>
                        <a:rPr lang="en-US" sz="1200" b="1" dirty="0"/>
                        <a:t>64MB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219,442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46.4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57,626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174.1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435,757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2850,110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14036000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(14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)</a:t>
                      </a:r>
                      <a:br>
                        <a:rPr lang="en-US" altLang="ko-KR" sz="1400" dirty="0"/>
                      </a:b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970173"/>
                  </a:ext>
                </a:extLst>
              </a:tr>
              <a:tr h="609149">
                <a:tc>
                  <a:txBody>
                    <a:bodyPr/>
                    <a:lstStyle/>
                    <a:p>
                      <a:r>
                        <a:rPr lang="en-US" sz="1200" b="1" dirty="0"/>
                        <a:t>128MB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204,854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48.9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57,790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173.2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1,561,380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8849280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(8</a:t>
                      </a:r>
                      <a:r>
                        <a:rPr lang="ko-KR" altLang="en-US" sz="1400" dirty="0"/>
                        <a:t>초</a:t>
                      </a:r>
                      <a:r>
                        <a:rPr lang="en-US" altLang="ko-KR" sz="1400" dirty="0"/>
                        <a:t>)</a:t>
                      </a:r>
                      <a:br>
                        <a:rPr lang="en-US" altLang="ko-KR" sz="1400" dirty="0"/>
                      </a:b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3666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794446-08F5-81EE-5B3F-805C7D1F720B}"/>
              </a:ext>
            </a:extLst>
          </p:cNvPr>
          <p:cNvSpPr txBox="1"/>
          <p:nvPr/>
        </p:nvSpPr>
        <p:spPr>
          <a:xfrm>
            <a:off x="10991460" y="5119950"/>
            <a:ext cx="93876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10000000</a:t>
            </a: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51C51FB7-181C-F8F9-EEB4-C521AAFA95DA}"/>
              </a:ext>
            </a:extLst>
          </p:cNvPr>
          <p:cNvSpPr/>
          <p:nvPr/>
        </p:nvSpPr>
        <p:spPr>
          <a:xfrm>
            <a:off x="3157639" y="1753495"/>
            <a:ext cx="1258484" cy="2947411"/>
          </a:xfrm>
          <a:prstGeom prst="frame">
            <a:avLst>
              <a:gd name="adj1" fmla="val 4722"/>
            </a:avLst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1331374-0A93-AD65-5B3E-CA73D522BD89}"/>
              </a:ext>
            </a:extLst>
          </p:cNvPr>
          <p:cNvCxnSpPr>
            <a:cxnSpLocks/>
          </p:cNvCxnSpPr>
          <p:nvPr/>
        </p:nvCxnSpPr>
        <p:spPr>
          <a:xfrm>
            <a:off x="5650191" y="1183184"/>
            <a:ext cx="0" cy="32280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9FFD71-B30D-AAA8-BB71-12D1CE99D020}"/>
              </a:ext>
            </a:extLst>
          </p:cNvPr>
          <p:cNvSpPr txBox="1"/>
          <p:nvPr/>
        </p:nvSpPr>
        <p:spPr>
          <a:xfrm>
            <a:off x="9629614" y="911610"/>
            <a:ext cx="174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10M 5</a:t>
            </a:r>
            <a:r>
              <a:rPr lang="ko-KR" altLang="en-US" b="1" dirty="0"/>
              <a:t>번 평균</a:t>
            </a:r>
          </a:p>
        </p:txBody>
      </p:sp>
    </p:spTree>
    <p:extLst>
      <p:ext uri="{BB962C8B-B14F-4D97-AF65-F5344CB8AC3E}">
        <p14:creationId xmlns:p14="http://schemas.microsoft.com/office/powerpoint/2010/main" val="1217708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BF38A-20B3-C96D-F5B4-35406D78C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B7D64-9C75-9B28-92E4-420414CB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2 – </a:t>
            </a:r>
            <a:r>
              <a:rPr kumimoji="1" lang="en-US" altLang="ko-KR" dirty="0"/>
              <a:t>Improvement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88CA9C-7A50-1757-EAC6-A9475862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23</a:t>
            </a:fld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B5E8EF-4E44-616B-B56D-44BB5F1ACE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8895"/>
          <a:stretch/>
        </p:blipFill>
        <p:spPr>
          <a:xfrm>
            <a:off x="8001899" y="124347"/>
            <a:ext cx="3904183" cy="32449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D3FB844-B706-EBE5-EBEC-A9D909A124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922"/>
          <a:stretch/>
        </p:blipFill>
        <p:spPr>
          <a:xfrm>
            <a:off x="8114916" y="3369327"/>
            <a:ext cx="3791166" cy="3281222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822BA8F-F941-7D8B-E8EA-7D8CC0B51A4A}"/>
              </a:ext>
            </a:extLst>
          </p:cNvPr>
          <p:cNvCxnSpPr>
            <a:cxnSpLocks/>
          </p:cNvCxnSpPr>
          <p:nvPr/>
        </p:nvCxnSpPr>
        <p:spPr>
          <a:xfrm>
            <a:off x="8534889" y="1030639"/>
            <a:ext cx="1082447" cy="1260962"/>
          </a:xfrm>
          <a:prstGeom prst="straightConnector1">
            <a:avLst/>
          </a:prstGeom>
          <a:ln w="19050">
            <a:solidFill>
              <a:srgbClr val="F753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98B197-39BE-6ACE-4CFA-3A86C587B849}"/>
              </a:ext>
            </a:extLst>
          </p:cNvPr>
          <p:cNvCxnSpPr>
            <a:cxnSpLocks/>
          </p:cNvCxnSpPr>
          <p:nvPr/>
        </p:nvCxnSpPr>
        <p:spPr>
          <a:xfrm flipV="1">
            <a:off x="8640565" y="4622178"/>
            <a:ext cx="2373331" cy="477378"/>
          </a:xfrm>
          <a:prstGeom prst="straightConnector1">
            <a:avLst/>
          </a:prstGeom>
          <a:ln w="19050">
            <a:solidFill>
              <a:srgbClr val="F753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">
            <a:extLst>
              <a:ext uri="{FF2B5EF4-FFF2-40B4-BE49-F238E27FC236}">
                <a16:creationId xmlns:a16="http://schemas.microsoft.com/office/drawing/2014/main" id="{AB4E90D3-D34F-A320-B0AF-07B08951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2" y="987534"/>
            <a:ext cx="7070205" cy="299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Arial Unicode MS"/>
              </a:rPr>
              <a:t>Entries = 10M</a:t>
            </a:r>
            <a:r>
              <a:rPr lang="ko-KR" altLang="en-US" sz="2000" dirty="0">
                <a:latin typeface="Arial Unicode MS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write_buffer_size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커질수록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fillrandom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latency </a:t>
            </a:r>
            <a:r>
              <a:rPr lang="ko-KR" altLang="en-US">
                <a:latin typeface="Arial Unicode MS"/>
              </a:rPr>
              <a:t>전반적으로 감소</a:t>
            </a:r>
            <a:b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쓰기 성능이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ko-KR" dirty="0">
                <a:latin typeface="Arial" panose="020B0604020202020204" pitchFamily="34" charset="0"/>
              </a:rPr>
              <a:t>MB</a:t>
            </a:r>
            <a:r>
              <a:rPr lang="ko-KR" altLang="en-US" dirty="0">
                <a:latin typeface="Arial" panose="020B0604020202020204" pitchFamily="34" charset="0"/>
              </a:rPr>
              <a:t>에서 </a:t>
            </a:r>
            <a:r>
              <a:rPr lang="en-US" altLang="ko-KR" dirty="0">
                <a:latin typeface="Arial" panose="020B0604020202020204" pitchFamily="34" charset="0"/>
              </a:rPr>
              <a:t>16MB </a:t>
            </a:r>
            <a:r>
              <a:rPr lang="ko-KR" altLang="en-US" dirty="0">
                <a:latin typeface="Arial" panose="020B0604020202020204" pitchFamily="34" charset="0"/>
              </a:rPr>
              <a:t>으로 갈 때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좋아지는 경향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보임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>
                <a:latin typeface="Arial" panose="020B0604020202020204" pitchFamily="34" charset="0"/>
              </a:rPr>
              <a:t>16MB</a:t>
            </a:r>
            <a:r>
              <a:rPr lang="ko-KR" altLang="en-US" dirty="0">
                <a:latin typeface="Arial" panose="020B0604020202020204" pitchFamily="34" charset="0"/>
              </a:rPr>
              <a:t>에서 </a:t>
            </a:r>
            <a:r>
              <a:rPr lang="en-US" altLang="ko-KR" dirty="0">
                <a:latin typeface="Arial" panose="020B0604020202020204" pitchFamily="34" charset="0"/>
              </a:rPr>
              <a:t>128MB </a:t>
            </a:r>
            <a:r>
              <a:rPr lang="ko-KR" altLang="en-US" dirty="0">
                <a:latin typeface="Arial" panose="020B0604020202020204" pitchFamily="34" charset="0"/>
              </a:rPr>
              <a:t>까지는 </a:t>
            </a:r>
            <a:r>
              <a:rPr lang="ko-KR" altLang="en-US" b="1" dirty="0">
                <a:latin typeface="Arial" panose="020B0604020202020204" pitchFamily="34" charset="0"/>
              </a:rPr>
              <a:t>성능이 점차 낮아짐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64MB 이상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부터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readrandom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lang="en-US" altLang="ko-KR" dirty="0">
                <a:latin typeface="Arial Unicode MS"/>
              </a:rPr>
              <a:t>latency</a:t>
            </a:r>
            <a:r>
              <a:rPr lang="ko-KR" altLang="en-US" dirty="0">
                <a:latin typeface="Arial Unicode MS"/>
              </a:rPr>
              <a:t>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급격히 증가</a:t>
            </a:r>
            <a:b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읽기 속도가 느려지는 현상 발생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A1391F4-8953-3880-9881-A863789E1EA0}"/>
              </a:ext>
            </a:extLst>
          </p:cNvPr>
          <p:cNvCxnSpPr/>
          <p:nvPr/>
        </p:nvCxnSpPr>
        <p:spPr>
          <a:xfrm flipV="1">
            <a:off x="8702212" y="441789"/>
            <a:ext cx="2342508" cy="72969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0F62EA-228B-11FA-5CC5-DA5DE0C41338}"/>
              </a:ext>
            </a:extLst>
          </p:cNvPr>
          <p:cNvCxnSpPr>
            <a:cxnSpLocks/>
          </p:cNvCxnSpPr>
          <p:nvPr/>
        </p:nvCxnSpPr>
        <p:spPr>
          <a:xfrm>
            <a:off x="8774130" y="3735596"/>
            <a:ext cx="952072" cy="73265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">
            <a:extLst>
              <a:ext uri="{FF2B5EF4-FFF2-40B4-BE49-F238E27FC236}">
                <a16:creationId xmlns:a16="http://schemas.microsoft.com/office/drawing/2014/main" id="{0D54452B-728B-34F6-4B71-AC2575DB5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04" y="3955553"/>
            <a:ext cx="6130846" cy="133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Arial Unicode MS"/>
              </a:rPr>
              <a:t>Entries = 1M</a:t>
            </a:r>
            <a:r>
              <a:rPr lang="ko-KR" altLang="en-US" sz="2000" dirty="0">
                <a:latin typeface="Arial Unicode MS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28575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write_buffer_size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커질수록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전체적인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쓰기 속도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감소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write_buffer_size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16MB</a:t>
            </a:r>
            <a:r>
              <a:rPr lang="ko-KR" altLang="en-US" dirty="0">
                <a:latin typeface="Arial Unicode MS"/>
              </a:rPr>
              <a:t>과 </a:t>
            </a:r>
            <a:r>
              <a:rPr lang="en-US" altLang="ko-KR" dirty="0">
                <a:latin typeface="Arial Unicode MS"/>
              </a:rPr>
              <a:t>128MB</a:t>
            </a:r>
            <a:r>
              <a:rPr lang="ko-KR" altLang="en-US" dirty="0">
                <a:latin typeface="Arial Unicode MS"/>
              </a:rPr>
              <a:t>에서 </a:t>
            </a:r>
            <a:r>
              <a:rPr lang="ko-KR" altLang="en-US" b="1" dirty="0">
                <a:latin typeface="Arial Unicode MS"/>
              </a:rPr>
              <a:t>읽기 성능 최적</a:t>
            </a:r>
            <a:endParaRPr kumimoji="0" lang="ko-KR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9CA0A25-6D44-8435-CC64-7C0A8710BAE6}"/>
              </a:ext>
            </a:extLst>
          </p:cNvPr>
          <p:cNvCxnSpPr>
            <a:cxnSpLocks/>
          </p:cNvCxnSpPr>
          <p:nvPr/>
        </p:nvCxnSpPr>
        <p:spPr>
          <a:xfrm>
            <a:off x="10526754" y="3920166"/>
            <a:ext cx="1134415" cy="49629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BDA9368-1352-AE94-4213-CE3B825D355F}"/>
              </a:ext>
            </a:extLst>
          </p:cNvPr>
          <p:cNvCxnSpPr>
            <a:cxnSpLocks/>
          </p:cNvCxnSpPr>
          <p:nvPr/>
        </p:nvCxnSpPr>
        <p:spPr>
          <a:xfrm flipV="1">
            <a:off x="9873466" y="2097690"/>
            <a:ext cx="1601130" cy="212696"/>
          </a:xfrm>
          <a:prstGeom prst="straightConnector1">
            <a:avLst/>
          </a:prstGeom>
          <a:ln w="19050">
            <a:solidFill>
              <a:srgbClr val="F753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93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F6528-37F2-48DF-9FA9-8494B240F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4EFF7-0049-DC74-291D-3BD35A22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2 – </a:t>
            </a:r>
            <a:r>
              <a:rPr kumimoji="1" lang="en-US" altLang="ko-KR" dirty="0"/>
              <a:t>Improvement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188376-A966-54E6-6F39-C91EB256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24</a:t>
            </a:fld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5C9014-5E8C-62AB-857D-EA78F6E2A4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8895"/>
          <a:stretch/>
        </p:blipFill>
        <p:spPr>
          <a:xfrm>
            <a:off x="8001899" y="124347"/>
            <a:ext cx="3904183" cy="324498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FBDC47-C2FB-ADB7-5C06-CCCFEF481900}"/>
              </a:ext>
            </a:extLst>
          </p:cNvPr>
          <p:cNvCxnSpPr>
            <a:cxnSpLocks/>
          </p:cNvCxnSpPr>
          <p:nvPr/>
        </p:nvCxnSpPr>
        <p:spPr>
          <a:xfrm>
            <a:off x="8534889" y="1030639"/>
            <a:ext cx="1082447" cy="1260962"/>
          </a:xfrm>
          <a:prstGeom prst="straightConnector1">
            <a:avLst/>
          </a:prstGeom>
          <a:ln w="19050">
            <a:solidFill>
              <a:srgbClr val="F753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">
            <a:extLst>
              <a:ext uri="{FF2B5EF4-FFF2-40B4-BE49-F238E27FC236}">
                <a16:creationId xmlns:a16="http://schemas.microsoft.com/office/drawing/2014/main" id="{1A1A13BD-E11B-27D3-890D-1CBAEB21D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2" y="987534"/>
            <a:ext cx="7070205" cy="299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Arial Unicode MS"/>
              </a:rPr>
              <a:t>Entries = 10M</a:t>
            </a:r>
            <a:r>
              <a:rPr lang="ko-KR" altLang="en-US" sz="2000" dirty="0">
                <a:latin typeface="Arial Unicode MS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write_buffer_size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커질수록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fillrandom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latency </a:t>
            </a:r>
            <a:r>
              <a:rPr lang="ko-KR" altLang="en-US" dirty="0">
                <a:latin typeface="Arial Unicode MS"/>
              </a:rPr>
              <a:t>전반적으로 감소</a:t>
            </a:r>
            <a:b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쓰기 성능이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ko-KR" dirty="0">
                <a:latin typeface="Arial" panose="020B0604020202020204" pitchFamily="34" charset="0"/>
              </a:rPr>
              <a:t>MB</a:t>
            </a:r>
            <a:r>
              <a:rPr lang="ko-KR" altLang="en-US" dirty="0">
                <a:latin typeface="Arial" panose="020B0604020202020204" pitchFamily="34" charset="0"/>
              </a:rPr>
              <a:t>에서 </a:t>
            </a:r>
            <a:r>
              <a:rPr lang="en-US" altLang="ko-KR" dirty="0">
                <a:latin typeface="Arial" panose="020B0604020202020204" pitchFamily="34" charset="0"/>
              </a:rPr>
              <a:t>16MB </a:t>
            </a:r>
            <a:r>
              <a:rPr lang="ko-KR" altLang="en-US" dirty="0">
                <a:latin typeface="Arial" panose="020B0604020202020204" pitchFamily="34" charset="0"/>
              </a:rPr>
              <a:t>으로 갈 때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좋아지는 경향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보임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>
                <a:latin typeface="Arial" panose="020B0604020202020204" pitchFamily="34" charset="0"/>
              </a:rPr>
              <a:t>16MB</a:t>
            </a:r>
            <a:r>
              <a:rPr lang="ko-KR" altLang="en-US" dirty="0">
                <a:latin typeface="Arial" panose="020B0604020202020204" pitchFamily="34" charset="0"/>
              </a:rPr>
              <a:t>에서 </a:t>
            </a:r>
            <a:r>
              <a:rPr lang="en-US" altLang="ko-KR" dirty="0">
                <a:latin typeface="Arial" panose="020B0604020202020204" pitchFamily="34" charset="0"/>
              </a:rPr>
              <a:t>128MB </a:t>
            </a:r>
            <a:r>
              <a:rPr lang="ko-KR" altLang="en-US" dirty="0">
                <a:latin typeface="Arial" panose="020B0604020202020204" pitchFamily="34" charset="0"/>
              </a:rPr>
              <a:t>까지는 </a:t>
            </a:r>
            <a:r>
              <a:rPr lang="ko-KR" altLang="en-US" b="1" dirty="0">
                <a:latin typeface="Arial" panose="020B0604020202020204" pitchFamily="34" charset="0"/>
              </a:rPr>
              <a:t>성능이 점차 낮아짐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64MB 이상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부터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readrandom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lang="en-US" altLang="ko-KR" dirty="0">
                <a:latin typeface="Arial Unicode MS"/>
              </a:rPr>
              <a:t>latency</a:t>
            </a:r>
            <a:r>
              <a:rPr lang="ko-KR" altLang="en-US" dirty="0">
                <a:latin typeface="Arial Unicode MS"/>
              </a:rPr>
              <a:t>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급격히 증가</a:t>
            </a:r>
            <a:b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읽기 속도가 느려지는 현상 발생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3CB210C-145E-7712-9DB3-E7653395729A}"/>
              </a:ext>
            </a:extLst>
          </p:cNvPr>
          <p:cNvCxnSpPr>
            <a:cxnSpLocks/>
          </p:cNvCxnSpPr>
          <p:nvPr/>
        </p:nvCxnSpPr>
        <p:spPr>
          <a:xfrm flipV="1">
            <a:off x="9873466" y="2097690"/>
            <a:ext cx="1601130" cy="212696"/>
          </a:xfrm>
          <a:prstGeom prst="straightConnector1">
            <a:avLst/>
          </a:prstGeom>
          <a:ln w="19050">
            <a:solidFill>
              <a:srgbClr val="F753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E90A4D-532B-F997-736A-DF05A49CBD19}"/>
              </a:ext>
            </a:extLst>
          </p:cNvPr>
          <p:cNvSpPr txBox="1"/>
          <p:nvPr/>
        </p:nvSpPr>
        <p:spPr>
          <a:xfrm>
            <a:off x="642212" y="3867907"/>
            <a:ext cx="9231254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64MB → 128MB</a:t>
            </a:r>
            <a:r>
              <a:rPr lang="ko-KR" altLang="en-US" b="1" dirty="0"/>
              <a:t>에서 쓰기 성능 향상이 크지 않은 이유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👉 </a:t>
            </a:r>
            <a:r>
              <a:rPr lang="en-US" altLang="ko-KR" dirty="0"/>
              <a:t>L0 Hit </a:t>
            </a:r>
            <a:r>
              <a:rPr lang="ko-KR" altLang="en-US" dirty="0"/>
              <a:t>증가로 인한 성능 저하 가능성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L0</a:t>
            </a:r>
            <a:r>
              <a:rPr lang="ko-KR" altLang="en-US" dirty="0"/>
              <a:t>에서 데이터가 많이 머무르면서 내부적인 처리 오버헤드가 늘어났을 가능성 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2EE191-EC35-4D34-C1DC-F9A924DDC6D4}"/>
              </a:ext>
            </a:extLst>
          </p:cNvPr>
          <p:cNvSpPr txBox="1"/>
          <p:nvPr/>
        </p:nvSpPr>
        <p:spPr>
          <a:xfrm>
            <a:off x="642212" y="5445259"/>
            <a:ext cx="7037652" cy="369332"/>
          </a:xfrm>
          <a:prstGeom prst="rect">
            <a:avLst/>
          </a:prstGeom>
          <a:noFill/>
          <a:ln w="12700">
            <a:solidFill>
              <a:srgbClr val="0B2D86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무조건 </a:t>
            </a:r>
            <a:r>
              <a:rPr lang="en-US" altLang="ko-KR" dirty="0"/>
              <a:t>Write Buffer</a:t>
            </a:r>
            <a:r>
              <a:rPr lang="ko-KR" altLang="en-US" dirty="0"/>
              <a:t>를 키운다고 쓰기 성능이 좋아지는 것은 아님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2CA19DA-3A0F-799F-DBB2-259C559D9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9376"/>
              </p:ext>
            </p:extLst>
          </p:nvPr>
        </p:nvGraphicFramePr>
        <p:xfrm>
          <a:off x="9138939" y="3452431"/>
          <a:ext cx="2323718" cy="30515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61859">
                  <a:extLst>
                    <a:ext uri="{9D8B030D-6E8A-4147-A177-3AD203B41FA5}">
                      <a16:colId xmlns:a16="http://schemas.microsoft.com/office/drawing/2014/main" val="27638224"/>
                    </a:ext>
                  </a:extLst>
                </a:gridCol>
                <a:gridCol w="1161859">
                  <a:extLst>
                    <a:ext uri="{9D8B030D-6E8A-4147-A177-3AD203B41FA5}">
                      <a16:colId xmlns:a16="http://schemas.microsoft.com/office/drawing/2014/main" val="2676368131"/>
                    </a:ext>
                  </a:extLst>
                </a:gridCol>
              </a:tblGrid>
              <a:tr h="462360">
                <a:tc>
                  <a:txBody>
                    <a:bodyPr/>
                    <a:lstStyle/>
                    <a:p>
                      <a:r>
                        <a:rPr lang="en-US" sz="1400"/>
                        <a:t>L0_hit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L1_hit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924678"/>
                  </a:ext>
                </a:extLst>
              </a:tr>
              <a:tr h="647305"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83,302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392,492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493253"/>
                  </a:ext>
                </a:extLst>
              </a:tr>
              <a:tr h="647305"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127,295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103,568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3590"/>
                  </a:ext>
                </a:extLst>
              </a:tr>
              <a:tr h="647305"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435,757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2850,110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970173"/>
                  </a:ext>
                </a:extLst>
              </a:tr>
              <a:tr h="647305"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1,561,380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366600"/>
                  </a:ext>
                </a:extLst>
              </a:tr>
            </a:tbl>
          </a:graphicData>
        </a:graphic>
      </p:graphicFrame>
      <p:sp>
        <p:nvSpPr>
          <p:cNvPr id="19" name="액자 18">
            <a:extLst>
              <a:ext uri="{FF2B5EF4-FFF2-40B4-BE49-F238E27FC236}">
                <a16:creationId xmlns:a16="http://schemas.microsoft.com/office/drawing/2014/main" id="{B3E72260-8CC4-F87D-E45B-172456D2D7D2}"/>
              </a:ext>
            </a:extLst>
          </p:cNvPr>
          <p:cNvSpPr/>
          <p:nvPr/>
        </p:nvSpPr>
        <p:spPr>
          <a:xfrm>
            <a:off x="9035143" y="5138057"/>
            <a:ext cx="1310564" cy="1449058"/>
          </a:xfrm>
          <a:prstGeom prst="frame">
            <a:avLst>
              <a:gd name="adj1" fmla="val 4161"/>
            </a:avLst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07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90753-A619-7C0B-C587-E705C8906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8778B-F1B9-F3BB-5B10-EC9CEC27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2 – </a:t>
            </a:r>
            <a:r>
              <a:rPr kumimoji="1" lang="en-US" altLang="ko-KR" dirty="0"/>
              <a:t>Improvement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3A143A2-459F-8BED-2A22-7D966D43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25</a:t>
            </a:fld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AC5DE7-D4C0-54A2-3DAD-9272BCAAA1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8895"/>
          <a:stretch/>
        </p:blipFill>
        <p:spPr>
          <a:xfrm>
            <a:off x="8001899" y="124347"/>
            <a:ext cx="3904183" cy="3244980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E5E199C-58DD-6575-7044-1EEA7366C123}"/>
              </a:ext>
            </a:extLst>
          </p:cNvPr>
          <p:cNvCxnSpPr/>
          <p:nvPr/>
        </p:nvCxnSpPr>
        <p:spPr>
          <a:xfrm flipV="1">
            <a:off x="8702212" y="441789"/>
            <a:ext cx="2342508" cy="72969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">
            <a:extLst>
              <a:ext uri="{FF2B5EF4-FFF2-40B4-BE49-F238E27FC236}">
                <a16:creationId xmlns:a16="http://schemas.microsoft.com/office/drawing/2014/main" id="{63B2C3A0-17D3-EFF9-E3A5-00990B050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275" y="3836786"/>
            <a:ext cx="6913944" cy="174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atin typeface="Arial Unicode MS"/>
              </a:rPr>
              <a:t>읽기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성능이 안 좋아진 이유 분석 </a:t>
            </a:r>
            <a:r>
              <a:rPr lang="ko-KR" altLang="en-US" b="1" dirty="0"/>
              <a:t>→ </a:t>
            </a:r>
            <a:r>
              <a:rPr lang="en-US" altLang="ko-KR" b="1" dirty="0"/>
              <a:t>L0 </a:t>
            </a:r>
            <a:r>
              <a:rPr lang="ko-KR" altLang="en-US" b="1" dirty="0"/>
              <a:t>파일 증가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/>
              <a:t>엔트리가 많아지면서 </a:t>
            </a:r>
            <a:r>
              <a:rPr lang="en-US" altLang="ko-KR" b="1" dirty="0"/>
              <a:t>L0</a:t>
            </a:r>
            <a:r>
              <a:rPr lang="ko-KR" altLang="en-US" b="1" dirty="0"/>
              <a:t>에 저장되는 </a:t>
            </a:r>
            <a:r>
              <a:rPr lang="en-US" altLang="ko-KR" b="1" dirty="0"/>
              <a:t>SST </a:t>
            </a:r>
            <a:r>
              <a:rPr lang="ko-KR" altLang="en-US" b="1" dirty="0"/>
              <a:t>파일 개수</a:t>
            </a:r>
            <a:r>
              <a:rPr lang="ko-KR" altLang="en-US" dirty="0"/>
              <a:t>가 증가</a:t>
            </a:r>
            <a:endParaRPr lang="en-US" altLang="ko-KR" dirty="0"/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b="1" dirty="0"/>
              <a:t>읽기 요청 시 여러 개의 파일에 대한 검색 시간이 증가</a:t>
            </a:r>
            <a:endParaRPr lang="en-US" altLang="ko-KR" b="1" dirty="0"/>
          </a:p>
          <a:p>
            <a:pPr marL="28575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랜덤 읽기</a:t>
            </a:r>
            <a:r>
              <a:rPr lang="en-US" altLang="ko-KR" dirty="0"/>
              <a:t>(</a:t>
            </a:r>
            <a:r>
              <a:rPr lang="en-US" altLang="ko-KR" dirty="0" err="1"/>
              <a:t>readrandom</a:t>
            </a:r>
            <a:r>
              <a:rPr lang="en-US" altLang="ko-KR" dirty="0"/>
              <a:t>)</a:t>
            </a:r>
            <a:r>
              <a:rPr lang="ko-KR" altLang="en-US" dirty="0"/>
              <a:t>에서는 </a:t>
            </a:r>
            <a:r>
              <a:rPr lang="en-US" altLang="ko-KR" dirty="0"/>
              <a:t>L0</a:t>
            </a:r>
            <a:r>
              <a:rPr lang="ko-KR" altLang="en-US" dirty="0"/>
              <a:t>에서 </a:t>
            </a:r>
            <a:r>
              <a:rPr lang="en-US" altLang="ko-KR" dirty="0"/>
              <a:t>Key</a:t>
            </a:r>
            <a:r>
              <a:rPr lang="ko-KR" altLang="en-US" dirty="0"/>
              <a:t>를 찾는 비용이 증가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69EF36-5222-0E18-9D4C-324C0CDA6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199065"/>
              </p:ext>
            </p:extLst>
          </p:nvPr>
        </p:nvGraphicFramePr>
        <p:xfrm>
          <a:off x="9138939" y="3452431"/>
          <a:ext cx="2323718" cy="30515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61859">
                  <a:extLst>
                    <a:ext uri="{9D8B030D-6E8A-4147-A177-3AD203B41FA5}">
                      <a16:colId xmlns:a16="http://schemas.microsoft.com/office/drawing/2014/main" val="27638224"/>
                    </a:ext>
                  </a:extLst>
                </a:gridCol>
                <a:gridCol w="1161859">
                  <a:extLst>
                    <a:ext uri="{9D8B030D-6E8A-4147-A177-3AD203B41FA5}">
                      <a16:colId xmlns:a16="http://schemas.microsoft.com/office/drawing/2014/main" val="2676368131"/>
                    </a:ext>
                  </a:extLst>
                </a:gridCol>
              </a:tblGrid>
              <a:tr h="462360">
                <a:tc>
                  <a:txBody>
                    <a:bodyPr/>
                    <a:lstStyle/>
                    <a:p>
                      <a:r>
                        <a:rPr lang="en-US" sz="1400"/>
                        <a:t>L0_hit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L1_hit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924678"/>
                  </a:ext>
                </a:extLst>
              </a:tr>
              <a:tr h="647305">
                <a:tc>
                  <a:txBody>
                    <a:bodyPr/>
                    <a:lstStyle/>
                    <a:p>
                      <a:r>
                        <a:rPr lang="en-US" altLang="ko-KR" sz="1600"/>
                        <a:t>83,302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/>
                        <a:t>392,492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493253"/>
                  </a:ext>
                </a:extLst>
              </a:tr>
              <a:tr h="647305">
                <a:tc>
                  <a:txBody>
                    <a:bodyPr/>
                    <a:lstStyle/>
                    <a:p>
                      <a:r>
                        <a:rPr lang="en-US" altLang="ko-KR" sz="1600"/>
                        <a:t>127,295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/>
                        <a:t>103,568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3590"/>
                  </a:ext>
                </a:extLst>
              </a:tr>
              <a:tr h="647305">
                <a:tc>
                  <a:txBody>
                    <a:bodyPr/>
                    <a:lstStyle/>
                    <a:p>
                      <a:r>
                        <a:rPr lang="en-US" altLang="ko-KR" sz="1600"/>
                        <a:t>435,757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/>
                        <a:t>2850,110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970173"/>
                  </a:ext>
                </a:extLst>
              </a:tr>
              <a:tr h="647305">
                <a:tc>
                  <a:txBody>
                    <a:bodyPr/>
                    <a:lstStyle/>
                    <a:p>
                      <a:r>
                        <a:rPr lang="en-US" altLang="ko-KR" sz="1600"/>
                        <a:t>1,561,380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/>
                        <a:t>0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366600"/>
                  </a:ext>
                </a:extLst>
              </a:tr>
            </a:tbl>
          </a:graphicData>
        </a:graphic>
      </p:graphicFrame>
      <p:sp>
        <p:nvSpPr>
          <p:cNvPr id="13" name="액자 12">
            <a:extLst>
              <a:ext uri="{FF2B5EF4-FFF2-40B4-BE49-F238E27FC236}">
                <a16:creationId xmlns:a16="http://schemas.microsoft.com/office/drawing/2014/main" id="{17B0120B-CC07-585A-3EB8-4CAECE72D1B9}"/>
              </a:ext>
            </a:extLst>
          </p:cNvPr>
          <p:cNvSpPr/>
          <p:nvPr/>
        </p:nvSpPr>
        <p:spPr>
          <a:xfrm>
            <a:off x="9035143" y="5138057"/>
            <a:ext cx="1310564" cy="1449058"/>
          </a:xfrm>
          <a:prstGeom prst="frame">
            <a:avLst>
              <a:gd name="adj1" fmla="val 4161"/>
            </a:avLst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C930ADE-8690-3464-E46F-9601D7738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2" y="987534"/>
            <a:ext cx="7070205" cy="299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Arial Unicode MS"/>
              </a:rPr>
              <a:t>Entries = 10M</a:t>
            </a:r>
            <a:r>
              <a:rPr lang="ko-KR" altLang="en-US" sz="2000" dirty="0">
                <a:latin typeface="Arial Unicode MS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write_buffer_size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커질수록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fillrandom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latency </a:t>
            </a:r>
            <a:r>
              <a:rPr lang="ko-KR" altLang="en-US" dirty="0">
                <a:latin typeface="Arial Unicode MS"/>
              </a:rPr>
              <a:t>전반적으로 감소</a:t>
            </a:r>
            <a:b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쓰기 성능이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ko-KR" dirty="0">
                <a:latin typeface="Arial" panose="020B0604020202020204" pitchFamily="34" charset="0"/>
              </a:rPr>
              <a:t>MB</a:t>
            </a:r>
            <a:r>
              <a:rPr lang="ko-KR" altLang="en-US" dirty="0">
                <a:latin typeface="Arial" panose="020B0604020202020204" pitchFamily="34" charset="0"/>
              </a:rPr>
              <a:t>에서 </a:t>
            </a:r>
            <a:r>
              <a:rPr lang="en-US" altLang="ko-KR" dirty="0">
                <a:latin typeface="Arial" panose="020B0604020202020204" pitchFamily="34" charset="0"/>
              </a:rPr>
              <a:t>16MB </a:t>
            </a:r>
            <a:r>
              <a:rPr lang="ko-KR" altLang="en-US" dirty="0">
                <a:latin typeface="Arial" panose="020B0604020202020204" pitchFamily="34" charset="0"/>
              </a:rPr>
              <a:t>으로 갈 때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좋아지는 경향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보임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>
                <a:latin typeface="Arial" panose="020B0604020202020204" pitchFamily="34" charset="0"/>
              </a:rPr>
              <a:t>16MB</a:t>
            </a:r>
            <a:r>
              <a:rPr lang="ko-KR" altLang="en-US" dirty="0">
                <a:latin typeface="Arial" panose="020B0604020202020204" pitchFamily="34" charset="0"/>
              </a:rPr>
              <a:t>에서 </a:t>
            </a:r>
            <a:r>
              <a:rPr lang="en-US" altLang="ko-KR" dirty="0">
                <a:latin typeface="Arial" panose="020B0604020202020204" pitchFamily="34" charset="0"/>
              </a:rPr>
              <a:t>128MB </a:t>
            </a:r>
            <a:r>
              <a:rPr lang="ko-KR" altLang="en-US" dirty="0">
                <a:latin typeface="Arial" panose="020B0604020202020204" pitchFamily="34" charset="0"/>
              </a:rPr>
              <a:t>까지는 </a:t>
            </a:r>
            <a:r>
              <a:rPr lang="ko-KR" altLang="en-US" b="1" dirty="0">
                <a:latin typeface="Arial" panose="020B0604020202020204" pitchFamily="34" charset="0"/>
              </a:rPr>
              <a:t>성능이 점차 낮아짐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64MB 이상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부터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readrandom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lang="en-US" altLang="ko-KR" dirty="0">
                <a:latin typeface="Arial Unicode MS"/>
              </a:rPr>
              <a:t>latency</a:t>
            </a:r>
            <a:r>
              <a:rPr lang="ko-KR" altLang="en-US" dirty="0">
                <a:latin typeface="Arial Unicode MS"/>
              </a:rPr>
              <a:t>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급격히 증가</a:t>
            </a:r>
            <a:b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읽기 속도가 느려지는 현상 발생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86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E2467-44E5-BCB3-C694-0AACF9062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B887-7B1E-BF63-BAAA-19515816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2 – write performance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D38199-EE10-DC5F-315A-413037A4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26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9DFC59-B94C-2009-C202-177CD7DD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55"/>
          <a:stretch/>
        </p:blipFill>
        <p:spPr>
          <a:xfrm>
            <a:off x="7834635" y="895819"/>
            <a:ext cx="3690135" cy="5508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878FE7-2AB7-60DF-EF54-036076015424}"/>
              </a:ext>
            </a:extLst>
          </p:cNvPr>
          <p:cNvSpPr txBox="1"/>
          <p:nvPr/>
        </p:nvSpPr>
        <p:spPr>
          <a:xfrm>
            <a:off x="323492" y="1301335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/>
              </a:rPr>
              <a:t>쓰기 성능 관점에서 가장 적합한 </a:t>
            </a:r>
            <a:r>
              <a:rPr lang="en-US" altLang="ko-KR" b="1" dirty="0" err="1">
                <a:effectLst/>
              </a:rPr>
              <a:t>SStable</a:t>
            </a:r>
            <a:r>
              <a:rPr lang="en-US" altLang="ko-KR" b="1" dirty="0">
                <a:effectLst/>
              </a:rPr>
              <a:t> </a:t>
            </a:r>
            <a:r>
              <a:rPr lang="ko-KR" altLang="en-US" b="1" dirty="0">
                <a:effectLst/>
              </a:rPr>
              <a:t>크기</a:t>
            </a:r>
            <a:r>
              <a:rPr lang="en-US" altLang="ko-KR" b="1">
                <a:effectLst/>
              </a:rPr>
              <a:t>?</a:t>
            </a:r>
            <a:endParaRPr lang="ko-KR" altLang="en-US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02188F-4E10-23AA-6716-D22905709ECF}"/>
              </a:ext>
            </a:extLst>
          </p:cNvPr>
          <p:cNvSpPr txBox="1"/>
          <p:nvPr/>
        </p:nvSpPr>
        <p:spPr>
          <a:xfrm>
            <a:off x="323492" y="1898610"/>
            <a:ext cx="7184572" cy="4032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절대적인 쓰기 속도</a:t>
            </a:r>
            <a:r>
              <a:rPr lang="en-US" altLang="ko-KR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highlight>
                  <a:srgbClr val="F2F2F2"/>
                </a:highlight>
              </a:rPr>
              <a:t>256MB </a:t>
            </a:r>
            <a:r>
              <a:rPr lang="en-US" altLang="ko-KR" dirty="0" err="1">
                <a:highlight>
                  <a:srgbClr val="F2F2F2"/>
                </a:highlight>
              </a:rPr>
              <a:t>SStable</a:t>
            </a:r>
            <a:r>
              <a:rPr lang="en-US" altLang="ko-KR" dirty="0">
                <a:highlight>
                  <a:srgbClr val="F2F2F2"/>
                </a:highlight>
              </a:rPr>
              <a:t> + 64MB </a:t>
            </a:r>
            <a:r>
              <a:rPr lang="en-US" altLang="ko-KR" dirty="0" err="1">
                <a:highlight>
                  <a:srgbClr val="F2F2F2"/>
                </a:highlight>
              </a:rPr>
              <a:t>write_buffer</a:t>
            </a:r>
            <a:r>
              <a:rPr lang="en-US" altLang="ko-KR" dirty="0">
                <a:highlight>
                  <a:srgbClr val="F2F2F2"/>
                </a:highlight>
              </a:rPr>
              <a:t> </a:t>
            </a:r>
            <a:r>
              <a:rPr lang="ko-KR" altLang="en-US" dirty="0"/>
              <a:t>가장 빠른 쓰기 성능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Compaction</a:t>
            </a:r>
            <a:r>
              <a:rPr lang="ko-KR" altLang="en-US" dirty="0"/>
              <a:t>도 </a:t>
            </a:r>
            <a:r>
              <a:rPr lang="en-US" altLang="ko-KR" dirty="0"/>
              <a:t>5</a:t>
            </a:r>
            <a:r>
              <a:rPr lang="ko-KR" altLang="en-US" dirty="0"/>
              <a:t>회로 적으며</a:t>
            </a:r>
            <a:r>
              <a:rPr lang="en-US" altLang="ko-KR" dirty="0"/>
              <a:t>, compaction </a:t>
            </a:r>
            <a:r>
              <a:rPr lang="ko-KR" altLang="en-US" dirty="0"/>
              <a:t>시간도 </a:t>
            </a:r>
            <a:r>
              <a:rPr lang="en-US" altLang="ko-KR" dirty="0"/>
              <a:t>17</a:t>
            </a:r>
            <a:r>
              <a:rPr lang="ko-KR" altLang="en-US" dirty="0"/>
              <a:t>초로 빠름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Compaction </a:t>
            </a:r>
            <a:r>
              <a:rPr lang="ko-KR" altLang="en-US" b="1" dirty="0"/>
              <a:t>부담과 유지 비용 </a:t>
            </a:r>
            <a:r>
              <a:rPr lang="ko-KR" altLang="en-US" dirty="0"/>
              <a:t>함께 고려</a:t>
            </a:r>
            <a:r>
              <a:rPr lang="en-US" altLang="ko-KR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highlight>
                  <a:srgbClr val="F2F2F2"/>
                </a:highlight>
              </a:rPr>
              <a:t>64MB </a:t>
            </a:r>
            <a:r>
              <a:rPr lang="en-US" altLang="ko-KR" dirty="0" err="1">
                <a:highlight>
                  <a:srgbClr val="F2F2F2"/>
                </a:highlight>
              </a:rPr>
              <a:t>SStable</a:t>
            </a:r>
            <a:r>
              <a:rPr lang="en-US" altLang="ko-KR" dirty="0">
                <a:highlight>
                  <a:srgbClr val="F2F2F2"/>
                </a:highlight>
              </a:rPr>
              <a:t> + 16MB </a:t>
            </a:r>
            <a:r>
              <a:rPr lang="en-US" altLang="ko-KR" dirty="0" err="1">
                <a:highlight>
                  <a:srgbClr val="F2F2F2"/>
                </a:highlight>
              </a:rPr>
              <a:t>write_buffer</a:t>
            </a:r>
            <a:r>
              <a:rPr lang="en-US" altLang="ko-KR" dirty="0">
                <a:highlight>
                  <a:srgbClr val="F2F2F2"/>
                </a:highlight>
              </a:rPr>
              <a:t> </a:t>
            </a:r>
            <a:br>
              <a:rPr lang="en-US" altLang="ko-KR" dirty="0">
                <a:highlight>
                  <a:srgbClr val="F2F2F2"/>
                </a:highlight>
              </a:rPr>
            </a:br>
            <a:r>
              <a:rPr lang="en-US" altLang="ko-KR" dirty="0">
                <a:highlight>
                  <a:srgbClr val="F2F2F2"/>
                </a:highlight>
              </a:rPr>
              <a:t>64MB </a:t>
            </a:r>
            <a:r>
              <a:rPr lang="en-US" altLang="ko-KR" dirty="0" err="1">
                <a:highlight>
                  <a:srgbClr val="F2F2F2"/>
                </a:highlight>
              </a:rPr>
              <a:t>SStable</a:t>
            </a:r>
            <a:r>
              <a:rPr lang="en-US" altLang="ko-KR" dirty="0">
                <a:highlight>
                  <a:srgbClr val="F2F2F2"/>
                </a:highlight>
              </a:rPr>
              <a:t> + 64MB </a:t>
            </a:r>
            <a:r>
              <a:rPr lang="en-US" altLang="ko-KR" dirty="0" err="1">
                <a:highlight>
                  <a:srgbClr val="F2F2F2"/>
                </a:highlight>
              </a:rPr>
              <a:t>write_buffer</a:t>
            </a:r>
            <a:endParaRPr lang="en-US" altLang="ko-KR" dirty="0">
              <a:highlight>
                <a:srgbClr val="F2F2F2"/>
              </a:highlight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충분히 빠르면서</a:t>
            </a:r>
            <a:r>
              <a:rPr lang="en-US" altLang="ko-KR" dirty="0"/>
              <a:t>, compaction </a:t>
            </a:r>
            <a:r>
              <a:rPr lang="ko-KR" altLang="en-US" dirty="0"/>
              <a:t>횟수와 시간이 적절한 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작은 </a:t>
            </a:r>
            <a:r>
              <a:rPr lang="en-US" altLang="ko-KR" dirty="0" err="1"/>
              <a:t>SStable</a:t>
            </a:r>
            <a:r>
              <a:rPr lang="en-US" altLang="ko-KR" dirty="0"/>
              <a:t>(64MB)</a:t>
            </a:r>
            <a:r>
              <a:rPr lang="ko-KR" altLang="en-US" dirty="0"/>
              <a:t>은 </a:t>
            </a:r>
            <a:r>
              <a:rPr lang="en-US" altLang="ko-KR" dirty="0"/>
              <a:t>compaction</a:t>
            </a:r>
            <a:r>
              <a:rPr lang="ko-KR" altLang="en-US" dirty="0"/>
              <a:t>이 상대적으로 가볍기 때문에</a:t>
            </a:r>
            <a:r>
              <a:rPr lang="en-US" altLang="ko-KR" dirty="0"/>
              <a:t>, </a:t>
            </a:r>
            <a:r>
              <a:rPr lang="ko-KR" altLang="en-US" dirty="0"/>
              <a:t>지속적인 쓰기 작업이 필요할 때 안정</a:t>
            </a:r>
            <a:endParaRPr lang="en-US" altLang="ko-KR" dirty="0"/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6F60BD7F-BE49-7910-8075-4E62278EEC9C}"/>
              </a:ext>
            </a:extLst>
          </p:cNvPr>
          <p:cNvSpPr/>
          <p:nvPr/>
        </p:nvSpPr>
        <p:spPr>
          <a:xfrm>
            <a:off x="10011673" y="3060551"/>
            <a:ext cx="589380" cy="541866"/>
          </a:xfrm>
          <a:prstGeom prst="donut">
            <a:avLst>
              <a:gd name="adj" fmla="val 7114"/>
            </a:avLst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원형: 비어 있음 17">
            <a:extLst>
              <a:ext uri="{FF2B5EF4-FFF2-40B4-BE49-F238E27FC236}">
                <a16:creationId xmlns:a16="http://schemas.microsoft.com/office/drawing/2014/main" id="{4528B59F-E3EC-0A8B-7E72-F994B72229DB}"/>
              </a:ext>
            </a:extLst>
          </p:cNvPr>
          <p:cNvSpPr/>
          <p:nvPr/>
        </p:nvSpPr>
        <p:spPr>
          <a:xfrm>
            <a:off x="9087732" y="5046133"/>
            <a:ext cx="551119" cy="541866"/>
          </a:xfrm>
          <a:prstGeom prst="donut">
            <a:avLst>
              <a:gd name="adj" fmla="val 711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원형: 비어 있음 24">
            <a:extLst>
              <a:ext uri="{FF2B5EF4-FFF2-40B4-BE49-F238E27FC236}">
                <a16:creationId xmlns:a16="http://schemas.microsoft.com/office/drawing/2014/main" id="{BCA95385-7E8B-F443-08A8-1D42952CAEA4}"/>
              </a:ext>
            </a:extLst>
          </p:cNvPr>
          <p:cNvSpPr/>
          <p:nvPr/>
        </p:nvSpPr>
        <p:spPr>
          <a:xfrm>
            <a:off x="10049933" y="5691248"/>
            <a:ext cx="551119" cy="541866"/>
          </a:xfrm>
          <a:prstGeom prst="donut">
            <a:avLst>
              <a:gd name="adj" fmla="val 711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431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F0090-4C5E-EE4E-B3C1-0A033A527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3D3B1-DA38-4584-4AC8-6AE7A49B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2 – </a:t>
            </a:r>
            <a:r>
              <a:rPr kumimoji="1" lang="en-US" altLang="ko-KR" sz="4000" b="1" dirty="0" err="1">
                <a:latin typeface="맑은 고딕" panose="020B0503020000020004" pitchFamily="34" charset="-127"/>
                <a:cs typeface="Tahoma" panose="020B0604030504040204" pitchFamily="34" charset="0"/>
              </a:rPr>
              <a:t>value_size</a:t>
            </a:r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 (</a:t>
            </a:r>
            <a:r>
              <a:rPr kumimoji="1" lang="ko-KR" altLang="en-US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지난주</a:t>
            </a:r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7DC1496-53D3-DEBB-F123-98286DA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27</a:t>
            </a:fld>
            <a:endParaRPr kumimoji="1"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55FCEEA-24BC-0E25-D5AB-31D70FE2D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68" y="1938360"/>
            <a:ext cx="9067632" cy="2716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write_buffer_size와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value_size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조합 변경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600" b="1" dirty="0"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write_buffer_size</a:t>
            </a:r>
            <a:r>
              <a:rPr lang="ko-KR" altLang="en-US" dirty="0"/>
              <a:t>가 </a:t>
            </a:r>
            <a:r>
              <a:rPr lang="ko-KR" altLang="en-US" dirty="0" err="1"/>
              <a:t>증가함에따라</a:t>
            </a:r>
            <a:r>
              <a:rPr lang="ko-KR" altLang="en-US" dirty="0"/>
              <a:t> </a:t>
            </a:r>
            <a:r>
              <a:rPr lang="en-US" altLang="ko-KR" dirty="0"/>
              <a:t>write </a:t>
            </a:r>
            <a:r>
              <a:rPr lang="ko-KR" altLang="en-US" dirty="0"/>
              <a:t>성능이 좋아질 것으로 예상 하였고</a:t>
            </a:r>
            <a:r>
              <a:rPr lang="en-US" altLang="ko-KR" dirty="0"/>
              <a:t>, </a:t>
            </a:r>
            <a:r>
              <a:rPr lang="ko-KR" altLang="en-US" dirty="0"/>
              <a:t>실험 후</a:t>
            </a:r>
            <a:r>
              <a:rPr lang="en-US" altLang="ko-KR" dirty="0"/>
              <a:t> </a:t>
            </a:r>
            <a:r>
              <a:rPr lang="ko-KR" altLang="en-US" dirty="0"/>
              <a:t>발표</a:t>
            </a:r>
            <a:br>
              <a:rPr lang="en-US" altLang="ko-KR" dirty="0"/>
            </a:br>
            <a:r>
              <a:rPr lang="en-US" altLang="ko-KR" dirty="0"/>
              <a:t> -&gt; </a:t>
            </a:r>
            <a:r>
              <a:rPr lang="ko-KR" altLang="en-US" dirty="0"/>
              <a:t>그러나 </a:t>
            </a:r>
            <a:r>
              <a:rPr lang="en-US" altLang="ko-KR" dirty="0" err="1"/>
              <a:t>value_size</a:t>
            </a:r>
            <a:r>
              <a:rPr lang="ko-KR" altLang="en-US" dirty="0"/>
              <a:t>가</a:t>
            </a:r>
            <a:r>
              <a:rPr lang="en-US" altLang="ko-KR" dirty="0"/>
              <a:t> 4KB </a:t>
            </a:r>
            <a:r>
              <a:rPr lang="ko-KR" altLang="en-US" dirty="0"/>
              <a:t>일 때와 </a:t>
            </a:r>
            <a:r>
              <a:rPr lang="en-US" altLang="ko-KR" dirty="0"/>
              <a:t>100B </a:t>
            </a:r>
            <a:r>
              <a:rPr lang="ko-KR" altLang="en-US" dirty="0"/>
              <a:t>일 때 다른 경향이 나옴</a:t>
            </a:r>
            <a:endParaRPr lang="en-US" altLang="ko-KR" b="1" dirty="0"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b="1" dirty="0">
                <a:latin typeface="+mj-lt"/>
              </a:rPr>
              <a:t>따라서 어떤 이유인지 찾기 위해 실험을 진행해 봄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8430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A7539-82CF-B40F-1B0C-685846635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64BAC-0268-89BD-E82B-F2CAAE7C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2</a:t>
            </a:r>
            <a:r>
              <a:rPr kumimoji="1" lang="en-US" altLang="ko-KR" dirty="0"/>
              <a:t> – </a:t>
            </a:r>
            <a:r>
              <a:rPr kumimoji="1" lang="en-US" altLang="ko-KR" dirty="0" err="1"/>
              <a:t>value_size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005853-3779-7553-B1D9-A2A91C78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28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4B8FD-9413-71E6-27F2-CBCBF8526926}"/>
              </a:ext>
            </a:extLst>
          </p:cNvPr>
          <p:cNvSpPr txBox="1"/>
          <p:nvPr/>
        </p:nvSpPr>
        <p:spPr>
          <a:xfrm>
            <a:off x="1978651" y="1377639"/>
            <a:ext cx="619601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err="1"/>
              <a:t>Value_size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=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100B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68966-2EBC-1E74-25B2-17C1D20516F3}"/>
              </a:ext>
            </a:extLst>
          </p:cNvPr>
          <p:cNvSpPr txBox="1"/>
          <p:nvPr/>
        </p:nvSpPr>
        <p:spPr>
          <a:xfrm>
            <a:off x="7790706" y="1377639"/>
            <a:ext cx="619601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err="1"/>
              <a:t>Value_size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=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4KB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6D96A4-69A1-905B-A874-F48970B88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18" y="1976768"/>
            <a:ext cx="4995579" cy="42386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0EC0AA-6E9E-CAE0-07FC-901CF32C72BF}"/>
              </a:ext>
            </a:extLst>
          </p:cNvPr>
          <p:cNvSpPr txBox="1"/>
          <p:nvPr/>
        </p:nvSpPr>
        <p:spPr>
          <a:xfrm>
            <a:off x="7162849" y="227681"/>
            <a:ext cx="4410196" cy="9541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Command </a:t>
            </a:r>
          </a:p>
          <a:p>
            <a:r>
              <a:rPr lang="en-US" altLang="ko-KR" sz="1400" dirty="0"/>
              <a:t>./</a:t>
            </a:r>
            <a:r>
              <a:rPr lang="en-US" altLang="ko-KR" sz="1400" dirty="0" err="1"/>
              <a:t>db_bench</a:t>
            </a:r>
            <a:r>
              <a:rPr lang="en-US" altLang="ko-KR" sz="1400" dirty="0"/>
              <a:t> --benchmarks=</a:t>
            </a:r>
            <a:r>
              <a:rPr lang="en-US" altLang="ko-KR" sz="1400" dirty="0" err="1"/>
              <a:t>fillrandom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--</a:t>
            </a:r>
            <a:r>
              <a:rPr lang="en-US" altLang="ko-KR" sz="1400" dirty="0" err="1"/>
              <a:t>write_buffer_size</a:t>
            </a:r>
            <a:r>
              <a:rPr lang="en-US" altLang="ko-KR" sz="1400" dirty="0"/>
              <a:t>={4MB, 16MB, 64MB, 128MB} </a:t>
            </a:r>
            <a:br>
              <a:rPr lang="en-US" altLang="ko-KR" sz="1400" dirty="0"/>
            </a:br>
            <a:r>
              <a:rPr lang="en-US" altLang="ko-KR" sz="1400" dirty="0"/>
              <a:t>--statistics</a:t>
            </a:r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23B5D2C-F125-BEF2-AA2C-FFFF230A8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311" y="1976768"/>
            <a:ext cx="4999871" cy="414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76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6308C-AE5F-A5A4-7865-D9433C8EE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48492-C71F-C60E-E55B-FE709011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2 </a:t>
            </a:r>
            <a:r>
              <a:rPr kumimoji="1" lang="en-US" altLang="ko-KR" sz="4000" b="1" dirty="0" err="1">
                <a:latin typeface="맑은 고딕" panose="020B0503020000020004" pitchFamily="34" charset="-127"/>
                <a:cs typeface="Tahoma" panose="020B0604030504040204" pitchFamily="34" charset="0"/>
              </a:rPr>
              <a:t>value_size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BBA1F3-DAC2-69EB-F0E8-9265324B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29</a:t>
            </a:fld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1BB04-770F-02B4-5904-C42B4946F9DB}"/>
              </a:ext>
            </a:extLst>
          </p:cNvPr>
          <p:cNvSpPr txBox="1"/>
          <p:nvPr/>
        </p:nvSpPr>
        <p:spPr>
          <a:xfrm>
            <a:off x="7162849" y="227681"/>
            <a:ext cx="4410196" cy="9541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Command </a:t>
            </a:r>
          </a:p>
          <a:p>
            <a:r>
              <a:rPr lang="en-US" altLang="ko-KR" sz="1400" dirty="0"/>
              <a:t>./</a:t>
            </a:r>
            <a:r>
              <a:rPr lang="en-US" altLang="ko-KR" sz="1400" dirty="0" err="1"/>
              <a:t>db_bench</a:t>
            </a:r>
            <a:r>
              <a:rPr lang="en-US" altLang="ko-KR" sz="1400" dirty="0"/>
              <a:t> --benchmarks=</a:t>
            </a:r>
            <a:r>
              <a:rPr lang="en-US" altLang="ko-KR" sz="1400" dirty="0" err="1"/>
              <a:t>fillrandom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--</a:t>
            </a:r>
            <a:r>
              <a:rPr lang="en-US" altLang="ko-KR" sz="1400" dirty="0" err="1"/>
              <a:t>write_buffer_size</a:t>
            </a:r>
            <a:r>
              <a:rPr lang="en-US" altLang="ko-KR" sz="1400" dirty="0"/>
              <a:t>={4MB, 16MB, 64MB, 128MB} </a:t>
            </a:r>
            <a:br>
              <a:rPr lang="en-US" altLang="ko-KR" sz="1400" dirty="0"/>
            </a:br>
            <a:r>
              <a:rPr lang="en-US" altLang="ko-KR" sz="1400" dirty="0"/>
              <a:t>--statistics</a:t>
            </a:r>
            <a:endParaRPr lang="ko-KR" altLang="en-US" sz="14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A70D351-3593-EE5B-044C-C70DDEF9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792234"/>
              </p:ext>
            </p:extLst>
          </p:nvPr>
        </p:nvGraphicFramePr>
        <p:xfrm>
          <a:off x="285918" y="1641065"/>
          <a:ext cx="10817514" cy="199331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01946">
                  <a:extLst>
                    <a:ext uri="{9D8B030D-6E8A-4147-A177-3AD203B41FA5}">
                      <a16:colId xmlns:a16="http://schemas.microsoft.com/office/drawing/2014/main" val="1863136726"/>
                    </a:ext>
                  </a:extLst>
                </a:gridCol>
                <a:gridCol w="1201946">
                  <a:extLst>
                    <a:ext uri="{9D8B030D-6E8A-4147-A177-3AD203B41FA5}">
                      <a16:colId xmlns:a16="http://schemas.microsoft.com/office/drawing/2014/main" val="4064030449"/>
                    </a:ext>
                  </a:extLst>
                </a:gridCol>
                <a:gridCol w="1201946">
                  <a:extLst>
                    <a:ext uri="{9D8B030D-6E8A-4147-A177-3AD203B41FA5}">
                      <a16:colId xmlns:a16="http://schemas.microsoft.com/office/drawing/2014/main" val="475661630"/>
                    </a:ext>
                  </a:extLst>
                </a:gridCol>
                <a:gridCol w="1201946">
                  <a:extLst>
                    <a:ext uri="{9D8B030D-6E8A-4147-A177-3AD203B41FA5}">
                      <a16:colId xmlns:a16="http://schemas.microsoft.com/office/drawing/2014/main" val="1911826060"/>
                    </a:ext>
                  </a:extLst>
                </a:gridCol>
                <a:gridCol w="1201946">
                  <a:extLst>
                    <a:ext uri="{9D8B030D-6E8A-4147-A177-3AD203B41FA5}">
                      <a16:colId xmlns:a16="http://schemas.microsoft.com/office/drawing/2014/main" val="2296916943"/>
                    </a:ext>
                  </a:extLst>
                </a:gridCol>
                <a:gridCol w="1201946">
                  <a:extLst>
                    <a:ext uri="{9D8B030D-6E8A-4147-A177-3AD203B41FA5}">
                      <a16:colId xmlns:a16="http://schemas.microsoft.com/office/drawing/2014/main" val="2606581074"/>
                    </a:ext>
                  </a:extLst>
                </a:gridCol>
                <a:gridCol w="1201946">
                  <a:extLst>
                    <a:ext uri="{9D8B030D-6E8A-4147-A177-3AD203B41FA5}">
                      <a16:colId xmlns:a16="http://schemas.microsoft.com/office/drawing/2014/main" val="3192130786"/>
                    </a:ext>
                  </a:extLst>
                </a:gridCol>
                <a:gridCol w="1201946">
                  <a:extLst>
                    <a:ext uri="{9D8B030D-6E8A-4147-A177-3AD203B41FA5}">
                      <a16:colId xmlns:a16="http://schemas.microsoft.com/office/drawing/2014/main" val="2579601473"/>
                    </a:ext>
                  </a:extLst>
                </a:gridCol>
                <a:gridCol w="1201946">
                  <a:extLst>
                    <a:ext uri="{9D8B030D-6E8A-4147-A177-3AD203B41FA5}">
                      <a16:colId xmlns:a16="http://schemas.microsoft.com/office/drawing/2014/main" val="3569064739"/>
                    </a:ext>
                  </a:extLst>
                </a:gridCol>
              </a:tblGrid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buffer_size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총 작업시간</a:t>
                      </a:r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(sec)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compaction.times.micros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db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flush</a:t>
                      </a:r>
                    </a:p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micros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Memtable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garbage bytes at flush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Block cache miss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write micros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write stall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3213530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58.914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54,932,773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10,266,586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1,757,204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3,733,985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56,447,603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35,172,165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7.62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277154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23.299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17,868,443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5,602,915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7,007,860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1,326,150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21,727,281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438,144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3.53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82140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64MB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25.816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7,089,880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3,957,761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27,273,304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471,415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24,151,562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2.20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239293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128MB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27.902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4,390,378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3,505,669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51,370,968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307,364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26,281,381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547580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BAC2421-09D7-0A0A-917C-BB7BBE086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1330"/>
              </p:ext>
            </p:extLst>
          </p:nvPr>
        </p:nvGraphicFramePr>
        <p:xfrm>
          <a:off x="285918" y="4106450"/>
          <a:ext cx="10817514" cy="199331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01946">
                  <a:extLst>
                    <a:ext uri="{9D8B030D-6E8A-4147-A177-3AD203B41FA5}">
                      <a16:colId xmlns:a16="http://schemas.microsoft.com/office/drawing/2014/main" val="1863136726"/>
                    </a:ext>
                  </a:extLst>
                </a:gridCol>
                <a:gridCol w="1201946">
                  <a:extLst>
                    <a:ext uri="{9D8B030D-6E8A-4147-A177-3AD203B41FA5}">
                      <a16:colId xmlns:a16="http://schemas.microsoft.com/office/drawing/2014/main" val="4064030449"/>
                    </a:ext>
                  </a:extLst>
                </a:gridCol>
                <a:gridCol w="1201946">
                  <a:extLst>
                    <a:ext uri="{9D8B030D-6E8A-4147-A177-3AD203B41FA5}">
                      <a16:colId xmlns:a16="http://schemas.microsoft.com/office/drawing/2014/main" val="475661630"/>
                    </a:ext>
                  </a:extLst>
                </a:gridCol>
                <a:gridCol w="1201946">
                  <a:extLst>
                    <a:ext uri="{9D8B030D-6E8A-4147-A177-3AD203B41FA5}">
                      <a16:colId xmlns:a16="http://schemas.microsoft.com/office/drawing/2014/main" val="1911826060"/>
                    </a:ext>
                  </a:extLst>
                </a:gridCol>
                <a:gridCol w="1201946">
                  <a:extLst>
                    <a:ext uri="{9D8B030D-6E8A-4147-A177-3AD203B41FA5}">
                      <a16:colId xmlns:a16="http://schemas.microsoft.com/office/drawing/2014/main" val="2296916943"/>
                    </a:ext>
                  </a:extLst>
                </a:gridCol>
                <a:gridCol w="1201946">
                  <a:extLst>
                    <a:ext uri="{9D8B030D-6E8A-4147-A177-3AD203B41FA5}">
                      <a16:colId xmlns:a16="http://schemas.microsoft.com/office/drawing/2014/main" val="2606581074"/>
                    </a:ext>
                  </a:extLst>
                </a:gridCol>
                <a:gridCol w="1201946">
                  <a:extLst>
                    <a:ext uri="{9D8B030D-6E8A-4147-A177-3AD203B41FA5}">
                      <a16:colId xmlns:a16="http://schemas.microsoft.com/office/drawing/2014/main" val="3192130786"/>
                    </a:ext>
                  </a:extLst>
                </a:gridCol>
                <a:gridCol w="1201946">
                  <a:extLst>
                    <a:ext uri="{9D8B030D-6E8A-4147-A177-3AD203B41FA5}">
                      <a16:colId xmlns:a16="http://schemas.microsoft.com/office/drawing/2014/main" val="2579601473"/>
                    </a:ext>
                  </a:extLst>
                </a:gridCol>
                <a:gridCol w="1201946">
                  <a:extLst>
                    <a:ext uri="{9D8B030D-6E8A-4147-A177-3AD203B41FA5}">
                      <a16:colId xmlns:a16="http://schemas.microsoft.com/office/drawing/2014/main" val="1752354504"/>
                    </a:ext>
                  </a:extLst>
                </a:gridCol>
              </a:tblGrid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buffer_size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총 작업시간</a:t>
                      </a:r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(sec)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compaction.times.micros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db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flush</a:t>
                      </a:r>
                    </a:p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micros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Memtable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garbage bytes at flush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Block cache miss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write micros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write stall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3213530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292.358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272,676,939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72,636,985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1,999,584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31,928,516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287,293,824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260,206,608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8.91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277154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148.044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142,296,858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31,366,814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8,016,152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16,624,386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145,687,430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119,229,082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5.28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82140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64.918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62,904,464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21,566,704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32,533,064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7,394,710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63,825,421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36,644,959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239293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128MB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43.590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39,982,752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19,416,385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63,926,952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4,707,900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41,676,388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13,790,115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54758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A6C71CC-8D66-1A66-4D88-C6F2C416A22E}"/>
              </a:ext>
            </a:extLst>
          </p:cNvPr>
          <p:cNvSpPr txBox="1"/>
          <p:nvPr/>
        </p:nvSpPr>
        <p:spPr>
          <a:xfrm>
            <a:off x="1271588" y="1181788"/>
            <a:ext cx="619601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err="1"/>
              <a:t>Value_size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=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100B num=10000000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FE7E96-7286-FD2C-415A-56519F454EE6}"/>
              </a:ext>
            </a:extLst>
          </p:cNvPr>
          <p:cNvSpPr txBox="1"/>
          <p:nvPr/>
        </p:nvSpPr>
        <p:spPr>
          <a:xfrm>
            <a:off x="1271588" y="3594563"/>
            <a:ext cx="619601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err="1"/>
              <a:t>Value_size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=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1KB num=10000000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DE9D77-B16F-9160-4874-A7A3BB4E07B5}"/>
              </a:ext>
            </a:extLst>
          </p:cNvPr>
          <p:cNvSpPr/>
          <p:nvPr/>
        </p:nvSpPr>
        <p:spPr>
          <a:xfrm>
            <a:off x="7498080" y="1641065"/>
            <a:ext cx="1219200" cy="1993313"/>
          </a:xfrm>
          <a:prstGeom prst="rect">
            <a:avLst/>
          </a:prstGeom>
          <a:noFill/>
          <a:ln w="38100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EAFEEA-5861-BD11-98A3-849609DFC631}"/>
              </a:ext>
            </a:extLst>
          </p:cNvPr>
          <p:cNvSpPr/>
          <p:nvPr/>
        </p:nvSpPr>
        <p:spPr>
          <a:xfrm>
            <a:off x="7498081" y="4123318"/>
            <a:ext cx="1157638" cy="19933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CEAFD4-B9BF-90AB-D62C-B5AAA246F3A0}"/>
              </a:ext>
            </a:extLst>
          </p:cNvPr>
          <p:cNvSpPr/>
          <p:nvPr/>
        </p:nvSpPr>
        <p:spPr>
          <a:xfrm>
            <a:off x="9944102" y="1641066"/>
            <a:ext cx="1165256" cy="1993312"/>
          </a:xfrm>
          <a:prstGeom prst="rect">
            <a:avLst/>
          </a:prstGeom>
          <a:noFill/>
          <a:ln w="38100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037969-DE3E-EDF0-B184-D91890822017}"/>
              </a:ext>
            </a:extLst>
          </p:cNvPr>
          <p:cNvSpPr/>
          <p:nvPr/>
        </p:nvSpPr>
        <p:spPr>
          <a:xfrm>
            <a:off x="9944101" y="4100458"/>
            <a:ext cx="1157638" cy="19933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46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33C12-5486-86EB-F0DB-BE6A99A66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05AB7-5D73-3FE6-C26B-9D7B952E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Experiment Environment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2B8B912-B8E8-38B4-9839-E53FFA7D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DA3612-123C-DB63-DB20-51168DD5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800" b="1" dirty="0"/>
              <a:t>Operating System (OS)</a:t>
            </a:r>
            <a:r>
              <a:rPr lang="en-US" altLang="ko-KR" sz="2800" dirty="0"/>
              <a:t>: Ubuntu 22.04.5 LTS (WSL2)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b="1" dirty="0"/>
              <a:t>CPU</a:t>
            </a:r>
            <a:r>
              <a:rPr lang="en-US" altLang="ko-KR" sz="2800" dirty="0"/>
              <a:t>: 13th Gen Intel® Core™ i7-1360P (16 cores)</a:t>
            </a:r>
            <a:endParaRPr lang="en-US" altLang="ko-KR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b="1" dirty="0"/>
              <a:t>CPU Cache</a:t>
            </a:r>
            <a:r>
              <a:rPr lang="en-US" altLang="ko-KR" sz="2800" dirty="0"/>
              <a:t>: 18MB</a:t>
            </a:r>
            <a:endParaRPr lang="en-US" altLang="ko-KR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b="1" dirty="0"/>
              <a:t>Version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RocksDB</a:t>
            </a:r>
            <a:r>
              <a:rPr lang="en-US" altLang="ko-KR" sz="2800" dirty="0"/>
              <a:t> 10.0.0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b="1" dirty="0"/>
              <a:t>Key Size</a:t>
            </a:r>
            <a:r>
              <a:rPr lang="en-US" altLang="ko-KR" sz="2800" dirty="0"/>
              <a:t>: 16 bytes (No user-defined timestamp)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b="1" dirty="0"/>
              <a:t>Value Size</a:t>
            </a:r>
            <a:r>
              <a:rPr lang="en-US" altLang="ko-KR" sz="2800" dirty="0"/>
              <a:t>: 100 bytes (50 bytes after compression)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b="1" dirty="0"/>
              <a:t>Total Entries</a:t>
            </a:r>
            <a:r>
              <a:rPr lang="en-US" altLang="ko-KR" sz="2800" dirty="0"/>
              <a:t>: 10,000,000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b="1" dirty="0"/>
              <a:t>Memory (RAM)</a:t>
            </a:r>
            <a:r>
              <a:rPr lang="en-US" altLang="ko-KR" sz="2800" dirty="0"/>
              <a:t>: 15GB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b="1" dirty="0"/>
              <a:t>SSD</a:t>
            </a:r>
            <a:r>
              <a:rPr lang="en-US" altLang="ko-KR" sz="2800" dirty="0"/>
              <a:t>: Interface: PCIe 4.0 x4 / Form Factor: M.2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b="1" dirty="0"/>
              <a:t>Disk Capacity</a:t>
            </a:r>
            <a:r>
              <a:rPr lang="en-US" altLang="ko-KR" sz="2800" dirty="0"/>
              <a:t>: 1TB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65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CB1C9-6078-769D-4A61-B1455BEF1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2DD15-8B8C-FBDF-6A97-06C1CD2B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lang="en-US" altLang="ko-KR"/>
              <a:t>Next Week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A0A8B1-270F-DA4B-95B2-30ED862E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30</a:t>
            </a:fld>
            <a:endParaRPr kumimoji="1" lang="ko-KR" altLang="en-US" dirty="0"/>
          </a:p>
        </p:txBody>
      </p:sp>
      <p:pic>
        <p:nvPicPr>
          <p:cNvPr id="29" name="Picture 2" descr="나는 감자!">
            <a:extLst>
              <a:ext uri="{FF2B5EF4-FFF2-40B4-BE49-F238E27FC236}">
                <a16:creationId xmlns:a16="http://schemas.microsoft.com/office/drawing/2014/main" id="{F44AFEAC-EDE4-4471-878E-D3FD0F39C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" t="16528" r="8471" b="8125"/>
          <a:stretch/>
        </p:blipFill>
        <p:spPr bwMode="auto">
          <a:xfrm>
            <a:off x="7985760" y="2738732"/>
            <a:ext cx="4145280" cy="372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33EF22-6A83-3792-CC5C-765B2C51F800}"/>
              </a:ext>
            </a:extLst>
          </p:cNvPr>
          <p:cNvSpPr txBox="1"/>
          <p:nvPr/>
        </p:nvSpPr>
        <p:spPr>
          <a:xfrm>
            <a:off x="8402799" y="5376930"/>
            <a:ext cx="584142" cy="253916"/>
          </a:xfrm>
          <a:prstGeom prst="rect">
            <a:avLst/>
          </a:prstGeom>
          <a:solidFill>
            <a:srgbClr val="E2F4FA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조성현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BC0AFE-1238-28DB-A8BF-301401F2B672}"/>
              </a:ext>
            </a:extLst>
          </p:cNvPr>
          <p:cNvSpPr txBox="1"/>
          <p:nvPr/>
        </p:nvSpPr>
        <p:spPr>
          <a:xfrm>
            <a:off x="9765936" y="5362943"/>
            <a:ext cx="585216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박주희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B41EE-932A-AC81-1461-8F78E9B48EC8}"/>
              </a:ext>
            </a:extLst>
          </p:cNvPr>
          <p:cNvSpPr txBox="1"/>
          <p:nvPr/>
        </p:nvSpPr>
        <p:spPr>
          <a:xfrm>
            <a:off x="10817612" y="5370780"/>
            <a:ext cx="665728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/>
              <a:t>채효은</a:t>
            </a:r>
            <a:endParaRPr lang="ko-KR" altLang="en-US" sz="11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3CB1373F-214D-9049-4511-8D54A85229F9}"/>
                  </a:ext>
                </a:extLst>
              </p14:cNvPr>
              <p14:cNvContentPartPr/>
              <p14:nvPr/>
            </p14:nvContentPartPr>
            <p14:xfrm>
              <a:off x="11219155" y="5165313"/>
              <a:ext cx="40948" cy="205466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3CB1373F-214D-9049-4511-8D54A85229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10175" y="5156317"/>
                <a:ext cx="58548" cy="223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969872C1-0ED1-69C8-D5ED-54F725EED91E}"/>
                  </a:ext>
                </a:extLst>
              </p14:cNvPr>
              <p14:cNvContentPartPr/>
              <p14:nvPr/>
            </p14:nvContentPartPr>
            <p14:xfrm>
              <a:off x="10878898" y="5145886"/>
              <a:ext cx="49397" cy="22654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969872C1-0ED1-69C8-D5ED-54F725EED9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69884" y="5136882"/>
                <a:ext cx="67065" cy="244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E34CCE78-EA1D-97D9-848C-BD7E8D0376C0}"/>
                  </a:ext>
                </a:extLst>
              </p14:cNvPr>
              <p14:cNvContentPartPr/>
              <p14:nvPr/>
            </p14:nvContentPartPr>
            <p14:xfrm>
              <a:off x="9819131" y="5126130"/>
              <a:ext cx="40948" cy="176161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E34CCE78-EA1D-97D9-848C-BD7E8D0376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10072" y="5117124"/>
                <a:ext cx="58704" cy="193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489036BC-7AD1-C853-46FF-6BBABF73A6E2}"/>
                  </a:ext>
                </a:extLst>
              </p14:cNvPr>
              <p14:cNvContentPartPr/>
              <p14:nvPr/>
            </p14:nvContentPartPr>
            <p14:xfrm>
              <a:off x="10121689" y="5145886"/>
              <a:ext cx="64022" cy="11755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489036BC-7AD1-C853-46FF-6BBABF73A6E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12697" y="5136899"/>
                <a:ext cx="81646" cy="135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53D67D06-F868-FC1A-B1DA-4E97B680FACE}"/>
                  </a:ext>
                </a:extLst>
              </p14:cNvPr>
              <p14:cNvContentPartPr/>
              <p14:nvPr/>
            </p14:nvContentPartPr>
            <p14:xfrm>
              <a:off x="8771713" y="5194948"/>
              <a:ext cx="10399" cy="136978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53D67D06-F868-FC1A-B1DA-4E97B680FA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62428" y="5185960"/>
                <a:ext cx="28597" cy="154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C665CBBE-33FA-ABCA-8A6D-B4471178E62E}"/>
                  </a:ext>
                </a:extLst>
              </p14:cNvPr>
              <p14:cNvContentPartPr/>
              <p14:nvPr/>
            </p14:nvContentPartPr>
            <p14:xfrm>
              <a:off x="9053797" y="5214375"/>
              <a:ext cx="325" cy="127099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C665CBBE-33FA-ABCA-8A6D-B4471178E6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45672" y="5205374"/>
                <a:ext cx="16250" cy="14474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54538836-8EF8-E96D-3DE3-09D2D7BF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8999595" cy="5065461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Universal Compaction</a:t>
            </a:r>
            <a:r>
              <a:rPr lang="ko-KR" altLang="en-US" sz="2400" b="1" dirty="0"/>
              <a:t> 쓰기 성능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향상 할 수 있게</a:t>
            </a:r>
            <a:r>
              <a:rPr lang="en-US" altLang="ko-KR" sz="2400" b="1" dirty="0"/>
              <a:t> </a:t>
            </a:r>
          </a:p>
          <a:p>
            <a:pPr marL="0" indent="0">
              <a:buNone/>
            </a:pPr>
            <a:r>
              <a:rPr lang="ko-KR" altLang="en-US" sz="2400" b="1" dirty="0"/>
              <a:t>여러 변수 조정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최적화 실험</a:t>
            </a:r>
            <a:endParaRPr lang="en-US" altLang="ko-KR" sz="2400" b="1" dirty="0"/>
          </a:p>
          <a:p>
            <a:r>
              <a:rPr lang="en-US" altLang="ko-KR" sz="2400" b="1" dirty="0" err="1"/>
              <a:t>Uftrace</a:t>
            </a:r>
            <a:r>
              <a:rPr lang="en-US" altLang="ko-KR" sz="2400" b="1" dirty="0"/>
              <a:t> ? </a:t>
            </a:r>
            <a:endParaRPr lang="ko-KR" altLang="en-US" sz="2400" b="1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4166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67D98-CC16-5077-E089-678C71BDD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188029"/>
            <a:ext cx="10416988" cy="2579913"/>
          </a:xfrm>
        </p:spPr>
        <p:txBody>
          <a:bodyPr/>
          <a:lstStyle/>
          <a:p>
            <a:r>
              <a:rPr lang="en-US" altLang="ko-KR" dirty="0"/>
              <a:t>Thank you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QnA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17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BADC9-3991-F3C9-C0DA-A75AD6C27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97208-B8F5-E6EE-0CDB-BAC0173D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1 - </a:t>
            </a:r>
            <a:r>
              <a:rPr lang="en-US" altLang="ko-Kore-KR" sz="4000" dirty="0">
                <a:latin typeface="+mj-ea"/>
                <a:ea typeface="+mj-ea"/>
              </a:rPr>
              <a:t>Issues in previous experiments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C8D8B6-F865-54A1-7422-18996245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2436AE7E-646A-C38D-937C-EF2B211D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>
            <a:normAutofit/>
          </a:bodyPr>
          <a:lstStyle/>
          <a:p>
            <a:r>
              <a:rPr lang="ko-KR" altLang="en-US" sz="2200" b="1" dirty="0"/>
              <a:t>실험 목적</a:t>
            </a:r>
            <a:r>
              <a:rPr lang="en-US" altLang="ko-KR" sz="2200" b="1" dirty="0"/>
              <a:t>: </a:t>
            </a:r>
          </a:p>
          <a:p>
            <a:pPr marL="0" indent="0">
              <a:buNone/>
            </a:pPr>
            <a:r>
              <a:rPr lang="en-US" altLang="ko-KR" sz="2200" dirty="0"/>
              <a:t>Compaction style</a:t>
            </a:r>
            <a:r>
              <a:rPr lang="ko-KR" altLang="en-US" sz="2200" dirty="0"/>
              <a:t>이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 err="1"/>
              <a:t>RocksDB</a:t>
            </a:r>
            <a:r>
              <a:rPr lang="en-US" altLang="ko-KR" sz="2200" dirty="0"/>
              <a:t> </a:t>
            </a:r>
            <a:r>
              <a:rPr lang="ko-KR" altLang="en-US" sz="2200" dirty="0"/>
              <a:t>읽기</a:t>
            </a:r>
            <a:r>
              <a:rPr lang="en-US" altLang="ko-KR" sz="2200" dirty="0"/>
              <a:t>/</a:t>
            </a:r>
            <a:r>
              <a:rPr lang="ko-KR" altLang="en-US" sz="2200" dirty="0"/>
              <a:t>쓰기 성능에 미치는 영향 분석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b="1" dirty="0"/>
              <a:t>기존 실험의 문제점</a:t>
            </a:r>
            <a:r>
              <a:rPr lang="en-US" altLang="ko-KR" sz="2200" b="1" dirty="0"/>
              <a:t>: </a:t>
            </a:r>
          </a:p>
          <a:p>
            <a:pPr marL="0" indent="0">
              <a:buNone/>
            </a:pPr>
            <a:r>
              <a:rPr lang="ko-KR" altLang="en-US" sz="2200" b="1" dirty="0"/>
              <a:t>데이터 크기 부족 </a:t>
            </a:r>
            <a:endParaRPr lang="en-US" altLang="ko-KR" sz="2200" b="1" dirty="0"/>
          </a:p>
          <a:p>
            <a:pPr marL="0" indent="0">
              <a:buNone/>
            </a:pPr>
            <a:r>
              <a:rPr lang="ko-KR" altLang="en-US" sz="2200" dirty="0"/>
              <a:t>→ </a:t>
            </a:r>
            <a:r>
              <a:rPr lang="en-US" altLang="ko-KR" sz="2200" dirty="0"/>
              <a:t>compaction</a:t>
            </a:r>
            <a:r>
              <a:rPr lang="ko-KR" altLang="en-US" sz="2200" dirty="0"/>
              <a:t>이 충분히 발생하지 않음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→ </a:t>
            </a:r>
            <a:r>
              <a:rPr lang="en-US" altLang="ko-KR" sz="2200" dirty="0"/>
              <a:t>compaction style </a:t>
            </a:r>
            <a:r>
              <a:rPr lang="ko-KR" altLang="en-US" sz="2200" dirty="0"/>
              <a:t>간 쓰기 성능 차이가 뚜렷하게 나타나지 </a:t>
            </a:r>
            <a:r>
              <a:rPr lang="en-US" altLang="ko-KR" sz="2200" dirty="0"/>
              <a:t>X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endParaRPr lang="en-US" altLang="ko-KR" sz="2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6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16223-C104-5461-A1B4-6EE239DE8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8DC09-FC70-2723-7C16-7BDA00CA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1 - </a:t>
            </a:r>
            <a:r>
              <a:rPr kumimoji="1" lang="en-US" altLang="ko-KR" dirty="0"/>
              <a:t>M</a:t>
            </a:r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easurement setup (modified)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366FD5-6C3A-19A3-00B1-34EF256D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0AFD2F85-8FC1-B192-A963-CE7DCF1A9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200" dirty="0"/>
              <a:t>데이터 크기를 늘림</a:t>
            </a:r>
            <a:endParaRPr lang="en-US" altLang="ko-KR" sz="2200" dirty="0"/>
          </a:p>
          <a:p>
            <a:r>
              <a:rPr lang="ko-KR" altLang="en-US" sz="2200" dirty="0"/>
              <a:t>기존</a:t>
            </a:r>
            <a:r>
              <a:rPr lang="en-US" altLang="ko-KR" sz="2200" dirty="0"/>
              <a:t>: --num=1M (100</a:t>
            </a:r>
            <a:r>
              <a:rPr lang="ko-KR" altLang="en-US" sz="2200" dirty="0"/>
              <a:t>만개</a:t>
            </a:r>
            <a:r>
              <a:rPr lang="en-US" altLang="ko-KR" sz="2200" dirty="0"/>
              <a:t>, default), --</a:t>
            </a:r>
            <a:r>
              <a:rPr lang="en-US" altLang="ko-KR" sz="2200" dirty="0" err="1"/>
              <a:t>value_size</a:t>
            </a:r>
            <a:r>
              <a:rPr lang="en-US" altLang="ko-KR" sz="2200" dirty="0"/>
              <a:t>=100 (100B, default)</a:t>
            </a:r>
          </a:p>
          <a:p>
            <a:r>
              <a:rPr lang="ko-KR" altLang="en-US" sz="2200" b="1" dirty="0">
                <a:solidFill>
                  <a:schemeClr val="accent1">
                    <a:lumMod val="50000"/>
                  </a:schemeClr>
                </a:solidFill>
              </a:rPr>
              <a:t>변경</a:t>
            </a:r>
            <a:r>
              <a:rPr lang="en-US" altLang="ko-KR" sz="2200" b="1" dirty="0">
                <a:solidFill>
                  <a:schemeClr val="accent1">
                    <a:lumMod val="50000"/>
                  </a:schemeClr>
                </a:solidFill>
              </a:rPr>
              <a:t>: --num=10M, --</a:t>
            </a:r>
            <a:r>
              <a:rPr lang="en-US" altLang="ko-KR" sz="2200" b="1" dirty="0" err="1">
                <a:solidFill>
                  <a:schemeClr val="accent1">
                    <a:lumMod val="50000"/>
                  </a:schemeClr>
                </a:solidFill>
              </a:rPr>
              <a:t>value_size</a:t>
            </a:r>
            <a:r>
              <a:rPr lang="en-US" altLang="ko-KR" sz="2200" b="1" dirty="0">
                <a:solidFill>
                  <a:schemeClr val="accent1">
                    <a:lumMod val="50000"/>
                  </a:schemeClr>
                </a:solidFill>
              </a:rPr>
              <a:t>=4096</a:t>
            </a:r>
          </a:p>
          <a:p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2. 1</a:t>
            </a:r>
            <a:r>
              <a:rPr lang="ko-KR" altLang="en-US" sz="2200" dirty="0"/>
              <a:t>번 적용 후 </a:t>
            </a:r>
            <a:r>
              <a:rPr lang="en-US" altLang="ko-KR" sz="2200" dirty="0" err="1"/>
              <a:t>compaction_style</a:t>
            </a:r>
            <a:r>
              <a:rPr lang="en-US" altLang="ko-KR" sz="2200" dirty="0"/>
              <a:t>=3</a:t>
            </a:r>
            <a:r>
              <a:rPr lang="ko-KR" altLang="en-US" sz="2200" dirty="0"/>
              <a:t>에서 </a:t>
            </a:r>
            <a:r>
              <a:rPr lang="en-US" altLang="ko-KR" sz="2200" dirty="0" err="1"/>
              <a:t>db_bench</a:t>
            </a:r>
            <a:r>
              <a:rPr lang="ko-KR" altLang="en-US" sz="2200" dirty="0"/>
              <a:t>가 도중에 멈춰버리는 문제 발생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Compaction</a:t>
            </a:r>
            <a:r>
              <a:rPr lang="ko-KR" altLang="en-US" sz="2200" dirty="0"/>
              <a:t>이 없기에 </a:t>
            </a:r>
            <a:r>
              <a:rPr lang="en-US" altLang="ko-KR" sz="2200" dirty="0"/>
              <a:t>L0</a:t>
            </a:r>
            <a:r>
              <a:rPr lang="ko-KR" altLang="en-US" sz="2200" dirty="0"/>
              <a:t>의 파일 개수가 </a:t>
            </a:r>
            <a:r>
              <a:rPr lang="en-US" altLang="ko-KR" sz="2200" dirty="0" err="1"/>
              <a:t>RocksDB</a:t>
            </a:r>
            <a:r>
              <a:rPr lang="ko-KR" altLang="en-US" sz="2200" dirty="0"/>
              <a:t>의 한계를 초과하여 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진행이 불가했던 것으로 추정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/>
              <a:t>기존</a:t>
            </a:r>
            <a:r>
              <a:rPr lang="en-US" altLang="ko-KR" sz="2200" dirty="0"/>
              <a:t>: </a:t>
            </a:r>
            <a:r>
              <a:rPr lang="en-US" altLang="ko-KR" sz="2200" dirty="0" err="1"/>
              <a:t>compaction_style</a:t>
            </a:r>
            <a:r>
              <a:rPr lang="en-US" altLang="ko-KR" sz="2200" dirty="0"/>
              <a:t> 0,1,2,3</a:t>
            </a:r>
          </a:p>
          <a:p>
            <a:r>
              <a:rPr lang="ko-KR" altLang="en-US" sz="2200" b="1" dirty="0">
                <a:solidFill>
                  <a:schemeClr val="accent1">
                    <a:lumMod val="50000"/>
                  </a:schemeClr>
                </a:solidFill>
              </a:rPr>
              <a:t>변경</a:t>
            </a:r>
            <a:r>
              <a:rPr lang="en-US" altLang="ko-KR" sz="22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altLang="ko-KR" sz="2200" b="1" dirty="0" err="1">
                <a:solidFill>
                  <a:schemeClr val="accent1">
                    <a:lumMod val="50000"/>
                  </a:schemeClr>
                </a:solidFill>
              </a:rPr>
              <a:t>compaction_style</a:t>
            </a:r>
            <a:r>
              <a:rPr lang="en-US" altLang="ko-KR" sz="2200" b="1" dirty="0">
                <a:solidFill>
                  <a:schemeClr val="accent1">
                    <a:lumMod val="50000"/>
                  </a:schemeClr>
                </a:solidFill>
              </a:rPr>
              <a:t> 0,1,2</a:t>
            </a:r>
          </a:p>
          <a:p>
            <a:endParaRPr lang="en-US" altLang="ko-KR" sz="2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67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829EA-FFAC-12A4-76AD-67884CB39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4B51C-8512-D543-79B9-812DD5F7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1 - </a:t>
            </a:r>
            <a:r>
              <a:rPr kumimoji="1" lang="en-US" altLang="ko-KR" dirty="0"/>
              <a:t>M</a:t>
            </a:r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easurement setup (modified)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77DC53-8854-A2AF-5C34-A0C7B7FE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AF30C5-815B-3CAA-916D-F0E2D440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31AFF6-EC6F-4555-D9B8-17A3928DD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98" y="1298195"/>
            <a:ext cx="3387378" cy="501675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#!/bin/bash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b="1" dirty="0">
              <a:solidFill>
                <a:srgbClr val="080808"/>
              </a:solidFill>
              <a:ea typeface="JetBrains Mon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JetBrains Mono"/>
              </a:rPr>
              <a:t>REPEAT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=10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ea typeface="JetBrains Mono"/>
              </a:rPr>
            </a:b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JetBrains Mono"/>
              </a:rPr>
              <a:t>BENCHMARKS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=(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fillseq,readseq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fillseq,readrandom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fillseq,seekrandom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fillrandom,readseq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fillrandom,readrandom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fillrandom,seekrandom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3DDDA"/>
                </a:highlight>
                <a:ea typeface="JetBrains Mono"/>
              </a:rPr>
              <a:t>COMPACTION_STYLES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3DDDA"/>
                </a:highlight>
                <a:ea typeface="JetBrains Mono"/>
              </a:rPr>
              <a:t>=(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B2D86"/>
                </a:solidFill>
                <a:effectLst/>
                <a:highlight>
                  <a:srgbClr val="F3DDDA"/>
                </a:highlight>
                <a:ea typeface="JetBrains Mono"/>
              </a:rPr>
              <a:t>0 1 2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3DDDA"/>
                </a:highlight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DATE_TAG=$(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date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+"%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Y%m%d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")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RESULT_DIR="./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results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_${DATE_TAG}"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mkdir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$RESULT_DIR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ea typeface="JetBrains Mono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CF02F4D-7DF2-3726-333E-71E148D0A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74" y="1236640"/>
            <a:ext cx="6964220" cy="50783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BENCH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"${BENCHMARKS[@]}";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do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STYLE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"${COMPACTION_STYLES[@]}";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do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   OUTPUT_FILE="$RESULT_DIR/${BENCH}_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compaction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${STYLE}.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txt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"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echo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Running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: $BENCH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with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compaction_style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=$STYLE" |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tee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-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$OUTPUT_FILE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   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$(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seq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1 $REPEAT);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do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echo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Iteration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: $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" |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tee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-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$OUTPUT_FILE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highlight>
                  <a:srgbClr val="F3DDDA"/>
                </a:highlight>
                <a:ea typeface="JetBrains Mono"/>
              </a:rPr>
              <a:t>./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highlight>
                  <a:srgbClr val="F3DDDA"/>
                </a:highlight>
                <a:ea typeface="JetBrains Mono"/>
              </a:rPr>
              <a:t>db_bench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highlight>
                  <a:srgbClr val="F3DDDA"/>
                </a:highlight>
                <a:ea typeface="JetBrains Mono"/>
              </a:rPr>
              <a:t> --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highlight>
                  <a:srgbClr val="F3DDDA"/>
                </a:highlight>
                <a:ea typeface="JetBrains Mono"/>
              </a:rPr>
              <a:t>benchmarks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highlight>
                  <a:srgbClr val="F3DDDA"/>
                </a:highlight>
                <a:ea typeface="JetBrains Mono"/>
              </a:rPr>
              <a:t>=$BENCH --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highlight>
                  <a:srgbClr val="F3DDDA"/>
                </a:highlight>
                <a:ea typeface="JetBrains Mono"/>
              </a:rPr>
              <a:t>statistics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highlight>
                  <a:srgbClr val="F3DDDA"/>
                </a:highlight>
                <a:ea typeface="JetBrains Mono"/>
              </a:rPr>
              <a:t>=1 --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highlight>
                  <a:srgbClr val="F3DDDA"/>
                </a:highlight>
                <a:ea typeface="JetBrains Mono"/>
              </a:rPr>
              <a:t>compaction_style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highlight>
                  <a:srgbClr val="F3DDDA"/>
                </a:highlight>
                <a:ea typeface="JetBrains Mono"/>
              </a:rPr>
              <a:t>=$STYLE \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highlight>
                  <a:srgbClr val="F3DDDA"/>
                </a:highlight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highlight>
                  <a:srgbClr val="F3DDDA"/>
                </a:highlight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B2D86"/>
                </a:solidFill>
                <a:effectLst/>
                <a:highlight>
                  <a:srgbClr val="F3DDDA"/>
                </a:highlight>
                <a:ea typeface="JetBrains Mono"/>
              </a:rPr>
              <a:t>--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B2D86"/>
                </a:solidFill>
                <a:effectLst/>
                <a:highlight>
                  <a:srgbClr val="F3DDDA"/>
                </a:highlight>
                <a:ea typeface="JetBrains Mono"/>
              </a:rPr>
              <a:t>num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B2D86"/>
                </a:solidFill>
                <a:effectLst/>
                <a:highlight>
                  <a:srgbClr val="F3DDDA"/>
                </a:highlight>
                <a:ea typeface="JetBrains Mono"/>
              </a:rPr>
              <a:t>=10000000 --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B2D86"/>
                </a:solidFill>
                <a:effectLst/>
                <a:highlight>
                  <a:srgbClr val="F3DDDA"/>
                </a:highlight>
                <a:ea typeface="JetBrains Mono"/>
              </a:rPr>
              <a:t>value_size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B2D86"/>
                </a:solidFill>
                <a:effectLst/>
                <a:highlight>
                  <a:srgbClr val="F3DDDA"/>
                </a:highlight>
                <a:ea typeface="JetBrains Mono"/>
              </a:rPr>
              <a:t>=4096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|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tee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-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$OUTPUT_FILE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echo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"----------------------------------------" |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tee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-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$OUTPUT_FILE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done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done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done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632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F6A43-BE51-B2EE-79ED-289A14F5E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9D580-6039-BD9D-41B1-D97F87B4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kumimoji="1" lang="en-US" altLang="ko-KR" sz="4000" b="1">
                <a:latin typeface="맑은 고딕" panose="020B0503020000020004" pitchFamily="34" charset="-127"/>
                <a:cs typeface="Tahoma" panose="020B0604030504040204" pitchFamily="34" charset="0"/>
              </a:rPr>
              <a:t>Experiment 1 – Hypothesis vs Results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A290B6-42C6-CAAD-03B6-18298051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39FA6E-977B-FD51-8897-9C3A2AE19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39931"/>
              </p:ext>
            </p:extLst>
          </p:nvPr>
        </p:nvGraphicFramePr>
        <p:xfrm>
          <a:off x="176736" y="1850907"/>
          <a:ext cx="4799106" cy="37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702">
                  <a:extLst>
                    <a:ext uri="{9D8B030D-6E8A-4147-A177-3AD203B41FA5}">
                      <a16:colId xmlns:a16="http://schemas.microsoft.com/office/drawing/2014/main" val="487272229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3484272764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4076310826"/>
                    </a:ext>
                  </a:extLst>
                </a:gridCol>
              </a:tblGrid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Compaction Style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Write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Read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44352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Leveled (0)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806900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 (1)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181615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FIFO (2)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789074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(3)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4009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33A9D3-5196-2AFE-8D5F-E6C9437FA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43863"/>
              </p:ext>
            </p:extLst>
          </p:nvPr>
        </p:nvGraphicFramePr>
        <p:xfrm>
          <a:off x="5876029" y="1833029"/>
          <a:ext cx="6206787" cy="375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175">
                  <a:extLst>
                    <a:ext uri="{9D8B030D-6E8A-4147-A177-3AD203B41FA5}">
                      <a16:colId xmlns:a16="http://schemas.microsoft.com/office/drawing/2014/main" val="487272229"/>
                    </a:ext>
                  </a:extLst>
                </a:gridCol>
                <a:gridCol w="992025">
                  <a:extLst>
                    <a:ext uri="{9D8B030D-6E8A-4147-A177-3AD203B41FA5}">
                      <a16:colId xmlns:a16="http://schemas.microsoft.com/office/drawing/2014/main" val="3484272764"/>
                    </a:ext>
                  </a:extLst>
                </a:gridCol>
                <a:gridCol w="1212396">
                  <a:extLst>
                    <a:ext uri="{9D8B030D-6E8A-4147-A177-3AD203B41FA5}">
                      <a16:colId xmlns:a16="http://schemas.microsoft.com/office/drawing/2014/main" val="1217133271"/>
                    </a:ext>
                  </a:extLst>
                </a:gridCol>
                <a:gridCol w="1421946">
                  <a:extLst>
                    <a:ext uri="{9D8B030D-6E8A-4147-A177-3AD203B41FA5}">
                      <a16:colId xmlns:a16="http://schemas.microsoft.com/office/drawing/2014/main" val="4076310826"/>
                    </a:ext>
                  </a:extLst>
                </a:gridCol>
                <a:gridCol w="1088245">
                  <a:extLst>
                    <a:ext uri="{9D8B030D-6E8A-4147-A177-3AD203B41FA5}">
                      <a16:colId xmlns:a16="http://schemas.microsoft.com/office/drawing/2014/main" val="2852476862"/>
                    </a:ext>
                  </a:extLst>
                </a:gridCol>
              </a:tblGrid>
              <a:tr h="910855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Compaction Style</a:t>
                      </a:r>
                      <a:endParaRPr lang="en-US" altLang="ko-KR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Write ops/sec</a:t>
                      </a:r>
                      <a:endParaRPr lang="en-US" altLang="ko-KR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altLang="ko-KR" sz="1800" b="1" i="0" u="none" strike="noStrike" dirty="0">
                          <a:effectLst/>
                          <a:latin typeface="Arial" panose="020B0604020202020204" pitchFamily="34" charset="0"/>
                        </a:rPr>
                        <a:t>Write</a:t>
                      </a:r>
                    </a:p>
                    <a:p>
                      <a:pPr marL="0" algn="l" rtl="0" eaLnBrk="1" fontAlgn="ctr" latinLnBrk="0" hangingPunct="1"/>
                      <a:r>
                        <a:rPr lang="en-US" altLang="ko-KR" sz="1800" dirty="0"/>
                        <a:t>µs/op</a:t>
                      </a:r>
                      <a:endParaRPr lang="en-US" altLang="ko-KR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Read ops/sec</a:t>
                      </a:r>
                      <a:endParaRPr lang="en-US" altLang="ko-KR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altLang="ko-KR" sz="1800" b="1" i="0" u="none" strike="noStrike" dirty="0">
                          <a:effectLst/>
                          <a:latin typeface="Arial" panose="020B0604020202020204" pitchFamily="34" charset="0"/>
                        </a:rPr>
                        <a:t>Read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µs/op</a:t>
                      </a:r>
                      <a:endParaRPr lang="en-US" altLang="ko-KR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44352"/>
                  </a:ext>
                </a:extLst>
              </a:tr>
              <a:tr h="710716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Leveled (0)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/>
                        <a:t>79,502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233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7147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/>
                        <a:t>8,409,733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320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6810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89806900"/>
                  </a:ext>
                </a:extLst>
              </a:tr>
              <a:tr h="710716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 (1)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/>
                        <a:t>39,414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269.4075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/>
                        <a:t>   6,466,767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404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0178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78181615"/>
                  </a:ext>
                </a:extLst>
              </a:tr>
              <a:tr h="710716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FIFO (2)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/>
                        <a:t>149,019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68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2348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/>
                        <a:t>260,335,767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8494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22789074"/>
                  </a:ext>
                </a:extLst>
              </a:tr>
              <a:tr h="710716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(3)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b="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b="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altLang="ko-KR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40092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C6BEFEF-8F2F-F5FB-A607-98B6A7293311}"/>
              </a:ext>
            </a:extLst>
          </p:cNvPr>
          <p:cNvSpPr/>
          <p:nvPr/>
        </p:nvSpPr>
        <p:spPr>
          <a:xfrm>
            <a:off x="5103206" y="3593296"/>
            <a:ext cx="645459" cy="26894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4CD84-C0E6-A0A6-CDB7-1AEA49EEE726}"/>
              </a:ext>
            </a:extLst>
          </p:cNvPr>
          <p:cNvSpPr txBox="1"/>
          <p:nvPr/>
        </p:nvSpPr>
        <p:spPr>
          <a:xfrm>
            <a:off x="1805886" y="131385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Hypothesis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1B7EA-0A63-B44D-ADF3-E80DFE7DD92A}"/>
              </a:ext>
            </a:extLst>
          </p:cNvPr>
          <p:cNvSpPr txBox="1"/>
          <p:nvPr/>
        </p:nvSpPr>
        <p:spPr>
          <a:xfrm>
            <a:off x="8293777" y="1267909"/>
            <a:ext cx="1862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+mj-ea"/>
                <a:ea typeface="+mj-ea"/>
              </a:rPr>
              <a:t>Results</a:t>
            </a:r>
            <a:endParaRPr lang="ko-KR" altLang="en-US" sz="18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196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F1332-54CB-51FC-180C-17228913C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138D2-FBF6-3CBA-C469-52F74A62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1 – Result (graph)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0DD6F-67B2-3944-4365-B61E9480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pic>
        <p:nvPicPr>
          <p:cNvPr id="5122" name="Picture 2" descr="출력 이미지">
            <a:extLst>
              <a:ext uri="{FF2B5EF4-FFF2-40B4-BE49-F238E27FC236}">
                <a16:creationId xmlns:a16="http://schemas.microsoft.com/office/drawing/2014/main" id="{EE255156-7E16-84DF-10F3-F0CB5CE7B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2" y="1658201"/>
            <a:ext cx="5890897" cy="37258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74A09A2-70CE-5E3A-AAC5-C03ACA6B1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373" y="1658201"/>
            <a:ext cx="5890897" cy="372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52" name="Picture 4" descr="출력 이미지">
            <a:extLst>
              <a:ext uri="{FF2B5EF4-FFF2-40B4-BE49-F238E27FC236}">
                <a16:creationId xmlns:a16="http://schemas.microsoft.com/office/drawing/2014/main" id="{C5324F49-3F7A-ADD3-8A02-1916AC8B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72" y="1658202"/>
            <a:ext cx="5890897" cy="372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원형: 비어 있음 4">
            <a:extLst>
              <a:ext uri="{FF2B5EF4-FFF2-40B4-BE49-F238E27FC236}">
                <a16:creationId xmlns:a16="http://schemas.microsoft.com/office/drawing/2014/main" id="{0CBCD6BC-A1CB-6E4B-1E58-53E95EEBE4E5}"/>
              </a:ext>
            </a:extLst>
          </p:cNvPr>
          <p:cNvSpPr/>
          <p:nvPr/>
        </p:nvSpPr>
        <p:spPr>
          <a:xfrm>
            <a:off x="2950028" y="4550229"/>
            <a:ext cx="489856" cy="446313"/>
          </a:xfrm>
          <a:prstGeom prst="donut">
            <a:avLst>
              <a:gd name="adj" fmla="val 97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1D3EBC7B-5306-57C6-AEDD-5F78486BA9F1}"/>
              </a:ext>
            </a:extLst>
          </p:cNvPr>
          <p:cNvSpPr/>
          <p:nvPr/>
        </p:nvSpPr>
        <p:spPr>
          <a:xfrm>
            <a:off x="11048999" y="1846717"/>
            <a:ext cx="489856" cy="446313"/>
          </a:xfrm>
          <a:prstGeom prst="donut">
            <a:avLst>
              <a:gd name="adj" fmla="val 97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63001-D890-667E-3DE8-800158A35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B960-87D5-AABE-685D-A1B5D227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1 – Result (table)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9C7DD91-166B-A97E-F519-4BFE9025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E2A2C5A-3767-14EE-9946-EB79616B01D2}"/>
              </a:ext>
            </a:extLst>
          </p:cNvPr>
          <p:cNvGraphicFramePr>
            <a:graphicFrameLocks noGrp="1"/>
          </p:cNvGraphicFramePr>
          <p:nvPr/>
        </p:nvGraphicFramePr>
        <p:xfrm>
          <a:off x="741083" y="1867149"/>
          <a:ext cx="4799106" cy="37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702">
                  <a:extLst>
                    <a:ext uri="{9D8B030D-6E8A-4147-A177-3AD203B41FA5}">
                      <a16:colId xmlns:a16="http://schemas.microsoft.com/office/drawing/2014/main" val="487272229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3484272764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4076310826"/>
                    </a:ext>
                  </a:extLst>
                </a:gridCol>
              </a:tblGrid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Compaction Style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Write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Read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44352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Leveled (0)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806900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 (1)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181615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FIFO (2)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789074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(3)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40092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2DDD7D4-B498-E81D-D57D-1B6015207BF4}"/>
              </a:ext>
            </a:extLst>
          </p:cNvPr>
          <p:cNvSpPr/>
          <p:nvPr/>
        </p:nvSpPr>
        <p:spPr>
          <a:xfrm>
            <a:off x="5692588" y="3639671"/>
            <a:ext cx="645459" cy="26894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28A86-2D4C-3F64-216F-02F0D921CF62}"/>
              </a:ext>
            </a:extLst>
          </p:cNvPr>
          <p:cNvSpPr txBox="1"/>
          <p:nvPr/>
        </p:nvSpPr>
        <p:spPr>
          <a:xfrm>
            <a:off x="2357419" y="1237131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+mj-ea"/>
                <a:ea typeface="+mj-ea"/>
              </a:rPr>
              <a:t>Hypothesis</a:t>
            </a:r>
            <a:endParaRPr lang="ko-KR" altLang="en-US" sz="2000" b="1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29B85-CE4B-2203-73AC-4B23D6F4F712}"/>
              </a:ext>
            </a:extLst>
          </p:cNvPr>
          <p:cNvSpPr txBox="1"/>
          <p:nvPr/>
        </p:nvSpPr>
        <p:spPr>
          <a:xfrm>
            <a:off x="8293777" y="1267909"/>
            <a:ext cx="1862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+mj-ea"/>
                <a:ea typeface="+mj-ea"/>
              </a:rPr>
              <a:t>Results</a:t>
            </a:r>
            <a:endParaRPr lang="ko-KR" altLang="en-US" sz="1800" b="1">
              <a:latin typeface="+mj-ea"/>
              <a:ea typeface="+mj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D6B21FB-DDA5-320D-3294-34BEF5D88C22}"/>
              </a:ext>
            </a:extLst>
          </p:cNvPr>
          <p:cNvGraphicFramePr>
            <a:graphicFrameLocks noGrp="1"/>
          </p:cNvGraphicFramePr>
          <p:nvPr/>
        </p:nvGraphicFramePr>
        <p:xfrm>
          <a:off x="6490446" y="1867149"/>
          <a:ext cx="5145366" cy="37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122">
                  <a:extLst>
                    <a:ext uri="{9D8B030D-6E8A-4147-A177-3AD203B41FA5}">
                      <a16:colId xmlns:a16="http://schemas.microsoft.com/office/drawing/2014/main" val="487272229"/>
                    </a:ext>
                  </a:extLst>
                </a:gridCol>
                <a:gridCol w="1715122">
                  <a:extLst>
                    <a:ext uri="{9D8B030D-6E8A-4147-A177-3AD203B41FA5}">
                      <a16:colId xmlns:a16="http://schemas.microsoft.com/office/drawing/2014/main" val="3484272764"/>
                    </a:ext>
                  </a:extLst>
                </a:gridCol>
                <a:gridCol w="1715122">
                  <a:extLst>
                    <a:ext uri="{9D8B030D-6E8A-4147-A177-3AD203B41FA5}">
                      <a16:colId xmlns:a16="http://schemas.microsoft.com/office/drawing/2014/main" val="4076310826"/>
                    </a:ext>
                  </a:extLst>
                </a:gridCol>
              </a:tblGrid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Compaction Style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Write ops/sec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Read ops/sec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44352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Leveled (0)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✅ </a:t>
                      </a:r>
                      <a:r>
                        <a:rPr lang="en-US" altLang="ko-KR" dirty="0"/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806900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 (1)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❌ </a:t>
                      </a:r>
                      <a:r>
                        <a:rPr lang="en-US" altLang="ko-KR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181615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FIFO (2)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✅ </a:t>
                      </a:r>
                      <a:r>
                        <a:rPr lang="en-US" altLang="ko-KR" dirty="0"/>
                        <a:t>Very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Overestimated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789074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(3)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40092"/>
                  </a:ext>
                </a:extLst>
              </a:tr>
            </a:tbl>
          </a:graphicData>
        </a:graphic>
      </p:graphicFrame>
      <p:sp>
        <p:nvSpPr>
          <p:cNvPr id="4" name="액자 3">
            <a:extLst>
              <a:ext uri="{FF2B5EF4-FFF2-40B4-BE49-F238E27FC236}">
                <a16:creationId xmlns:a16="http://schemas.microsoft.com/office/drawing/2014/main" id="{3134FBEA-0C5D-8103-A50A-288A0BAC7942}"/>
              </a:ext>
            </a:extLst>
          </p:cNvPr>
          <p:cNvSpPr/>
          <p:nvPr/>
        </p:nvSpPr>
        <p:spPr>
          <a:xfrm>
            <a:off x="8219913" y="3361763"/>
            <a:ext cx="1691527" cy="753035"/>
          </a:xfrm>
          <a:prstGeom prst="frame">
            <a:avLst>
              <a:gd name="adj1" fmla="val 65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2473E-2193-1381-A6EF-64D5FBBC7094}"/>
              </a:ext>
            </a:extLst>
          </p:cNvPr>
          <p:cNvSpPr txBox="1"/>
          <p:nvPr/>
        </p:nvSpPr>
        <p:spPr>
          <a:xfrm>
            <a:off x="6490446" y="5763489"/>
            <a:ext cx="4003383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🧐 </a:t>
            </a:r>
            <a:r>
              <a:rPr lang="en-US" altLang="ko-KR" b="1" dirty="0"/>
              <a:t>Universal compaction</a:t>
            </a:r>
          </a:p>
          <a:p>
            <a:r>
              <a:rPr lang="ko-KR" altLang="en-US" sz="1800" b="1" dirty="0"/>
              <a:t>쓰기 성능</a:t>
            </a:r>
            <a:r>
              <a:rPr lang="ko-KR" altLang="en-US" b="1" dirty="0"/>
              <a:t>이</a:t>
            </a:r>
            <a:r>
              <a:rPr lang="ko-KR" altLang="en-US" sz="1800" b="1" dirty="0"/>
              <a:t> 예상과 달리 좋지 않음 </a:t>
            </a:r>
            <a:r>
              <a:rPr lang="en-US" altLang="ko-KR" sz="1800" b="1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26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31436</TotalTime>
  <Words>3323</Words>
  <Application>Microsoft Office PowerPoint</Application>
  <PresentationFormat>와이드스크린</PresentationFormat>
  <Paragraphs>800</Paragraphs>
  <Slides>31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Arial Unicode MS</vt:lpstr>
      <vt:lpstr>JetBrains Mono</vt:lpstr>
      <vt:lpstr>맑은 고딕</vt:lpstr>
      <vt:lpstr>Arial</vt:lpstr>
      <vt:lpstr>Calibri</vt:lpstr>
      <vt:lpstr>Wingdings</vt:lpstr>
      <vt:lpstr>Office 테마</vt:lpstr>
      <vt:lpstr>Write (Compaction &amp; Memtable)</vt:lpstr>
      <vt:lpstr>PowerPoint 프레젠테이션</vt:lpstr>
      <vt:lpstr>Experiment Environment</vt:lpstr>
      <vt:lpstr>Experiment 1 - Issues in previous experiments</vt:lpstr>
      <vt:lpstr>Experiment 1 - Measurement setup (modified)</vt:lpstr>
      <vt:lpstr>Experiment 1 - Measurement setup (modified)</vt:lpstr>
      <vt:lpstr>Experiment 1 – Hypothesis vs Results</vt:lpstr>
      <vt:lpstr>Experiment 1 – Result (graph)</vt:lpstr>
      <vt:lpstr>Experiment 1 – Result (table)</vt:lpstr>
      <vt:lpstr>Experiment 1 – Result &amp; Analysis</vt:lpstr>
      <vt:lpstr>Experiment 1 – Result &amp; Analysis (statistics)</vt:lpstr>
      <vt:lpstr>PowerPoint 프레젠테이션</vt:lpstr>
      <vt:lpstr>Experiment 1 – Result &amp; Analysis (statistics)</vt:lpstr>
      <vt:lpstr>Experiment 1 – Result &amp; Analysis</vt:lpstr>
      <vt:lpstr>Experiment 1 – Result &amp; Analysis</vt:lpstr>
      <vt:lpstr>Experiment 1 – Findings &amp; Insights</vt:lpstr>
      <vt:lpstr>Experiment 1 – Result &amp; Analysis (statistics)</vt:lpstr>
      <vt:lpstr>Experiment 1 – Findings &amp; Insights</vt:lpstr>
      <vt:lpstr>Experiment 1 – Next week ... </vt:lpstr>
      <vt:lpstr>Experiment 2 - Issues in previous experiments  </vt:lpstr>
      <vt:lpstr>Experiment 2 – Improvement</vt:lpstr>
      <vt:lpstr>Experiment 2 – Improvement</vt:lpstr>
      <vt:lpstr>Experiment 2 – Improvement</vt:lpstr>
      <vt:lpstr>Experiment 2 – Improvement</vt:lpstr>
      <vt:lpstr>Experiment 2 – Improvement</vt:lpstr>
      <vt:lpstr>Experiment 2 – write performance</vt:lpstr>
      <vt:lpstr>Experiment 2 – value_size (지난주)</vt:lpstr>
      <vt:lpstr>Experiment 2 – value_size</vt:lpstr>
      <vt:lpstr>Experiment 2 value_size</vt:lpstr>
      <vt:lpstr>Next Week</vt:lpstr>
      <vt:lpstr>Thank you  QnA?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주희 박</cp:lastModifiedBy>
  <cp:revision>2781</cp:revision>
  <cp:lastPrinted>2019-08-20T01:06:00Z</cp:lastPrinted>
  <dcterms:created xsi:type="dcterms:W3CDTF">2019-06-24T08:20:15Z</dcterms:created>
  <dcterms:modified xsi:type="dcterms:W3CDTF">2025-02-18T04:57:12Z</dcterms:modified>
</cp:coreProperties>
</file>