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72" r:id="rId4"/>
    <p:sldId id="271" r:id="rId5"/>
    <p:sldId id="269" r:id="rId6"/>
    <p:sldId id="281" r:id="rId7"/>
    <p:sldId id="273" r:id="rId8"/>
    <p:sldId id="282" r:id="rId9"/>
    <p:sldId id="276" r:id="rId10"/>
    <p:sldId id="279" r:id="rId11"/>
    <p:sldId id="280" r:id="rId12"/>
    <p:sldId id="283" r:id="rId13"/>
    <p:sldId id="278" r:id="rId14"/>
    <p:sldId id="284" r:id="rId15"/>
    <p:sldId id="264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제연" initials="이제" lastIdx="1" clrIdx="0">
    <p:extLst>
      <p:ext uri="{19B8F6BF-5375-455C-9EA6-DF929625EA0E}">
        <p15:presenceInfo xmlns:p15="http://schemas.microsoft.com/office/powerpoint/2012/main" userId="9d4560c756d54f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AF"/>
    <a:srgbClr val="FFDBD1"/>
    <a:srgbClr val="7030A0"/>
    <a:srgbClr val="D1B2E8"/>
    <a:srgbClr val="DAE3F3"/>
    <a:srgbClr val="FFFFFF"/>
    <a:srgbClr val="0B2D86"/>
    <a:srgbClr val="DCC4EE"/>
    <a:srgbClr val="F3DDDA"/>
    <a:srgbClr val="DBD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EF27D-8DA7-42DA-BFD8-7A61B524156B}" v="180" dt="2021-09-06T11:49:41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 autoAdjust="0"/>
    <p:restoredTop sz="82553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808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 showGuides="1">
      <p:cViewPr varScale="1">
        <p:scale>
          <a:sx n="62" d="100"/>
          <a:sy n="62" d="100"/>
        </p:scale>
        <p:origin x="322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제연" userId="9d4560c756d54f0d" providerId="LiveId" clId="{3027FEB1-204D-40A4-9B70-77CFA5E88629}"/>
    <pc:docChg chg="undo custSel addSld delSld modSld">
      <pc:chgData name="이 제연" userId="9d4560c756d54f0d" providerId="LiveId" clId="{3027FEB1-204D-40A4-9B70-77CFA5E88629}" dt="2021-01-05T04:41:50.599" v="2796" actId="14"/>
      <pc:docMkLst>
        <pc:docMk/>
      </pc:docMkLst>
      <pc:sldChg chg="modSp mod">
        <pc:chgData name="이 제연" userId="9d4560c756d54f0d" providerId="LiveId" clId="{3027FEB1-204D-40A4-9B70-77CFA5E88629}" dt="2021-01-05T00:55:59.852" v="1595" actId="20577"/>
        <pc:sldMkLst>
          <pc:docMk/>
          <pc:sldMk cId="3956538957" sldId="260"/>
        </pc:sldMkLst>
        <pc:spChg chg="mod">
          <ac:chgData name="이 제연" userId="9d4560c756d54f0d" providerId="LiveId" clId="{3027FEB1-204D-40A4-9B70-77CFA5E88629}" dt="2021-01-05T00:55:59.852" v="1595" actId="20577"/>
          <ac:spMkLst>
            <pc:docMk/>
            <pc:sldMk cId="3956538957" sldId="260"/>
            <ac:spMk id="4" creationId="{652DD63C-DA25-764F-9C33-B39580A3778F}"/>
          </ac:spMkLst>
        </pc:spChg>
      </pc:sldChg>
      <pc:sldChg chg="modSp mod">
        <pc:chgData name="이 제연" userId="9d4560c756d54f0d" providerId="LiveId" clId="{3027FEB1-204D-40A4-9B70-77CFA5E88629}" dt="2021-01-04T08:42:08.361" v="135" actId="20577"/>
        <pc:sldMkLst>
          <pc:docMk/>
          <pc:sldMk cId="3233815483" sldId="312"/>
        </pc:sldMkLst>
        <pc:spChg chg="mod">
          <ac:chgData name="이 제연" userId="9d4560c756d54f0d" providerId="LiveId" clId="{3027FEB1-204D-40A4-9B70-77CFA5E88629}" dt="2021-01-04T08:41:14.972" v="86" actId="20577"/>
          <ac:spMkLst>
            <pc:docMk/>
            <pc:sldMk cId="3233815483" sldId="312"/>
            <ac:spMk id="2" creationId="{78D18A23-73B7-BA4A-9BFA-F5F94C3E0555}"/>
          </ac:spMkLst>
        </pc:spChg>
        <pc:spChg chg="mod">
          <ac:chgData name="이 제연" userId="9d4560c756d54f0d" providerId="LiveId" clId="{3027FEB1-204D-40A4-9B70-77CFA5E88629}" dt="2021-01-04T08:42:08.361" v="135" actId="20577"/>
          <ac:spMkLst>
            <pc:docMk/>
            <pc:sldMk cId="3233815483" sldId="312"/>
            <ac:spMk id="3" creationId="{4710F9D9-C627-734C-88DB-048E5508A025}"/>
          </ac:spMkLst>
        </pc:spChg>
        <pc:spChg chg="mod">
          <ac:chgData name="이 제연" userId="9d4560c756d54f0d" providerId="LiveId" clId="{3027FEB1-204D-40A4-9B70-77CFA5E88629}" dt="2021-01-04T08:41:56.393" v="127" actId="6549"/>
          <ac:spMkLst>
            <pc:docMk/>
            <pc:sldMk cId="3233815483" sldId="312"/>
            <ac:spMk id="4" creationId="{39429C1C-87C0-3B47-91E7-E27A021261E3}"/>
          </ac:spMkLst>
        </pc:spChg>
      </pc:sldChg>
      <pc:sldChg chg="del">
        <pc:chgData name="이 제연" userId="9d4560c756d54f0d" providerId="LiveId" clId="{3027FEB1-204D-40A4-9B70-77CFA5E88629}" dt="2021-01-04T08:42:59.125" v="145" actId="47"/>
        <pc:sldMkLst>
          <pc:docMk/>
          <pc:sldMk cId="2726461254" sldId="313"/>
        </pc:sldMkLst>
      </pc:sldChg>
      <pc:sldChg chg="del">
        <pc:chgData name="이 제연" userId="9d4560c756d54f0d" providerId="LiveId" clId="{3027FEB1-204D-40A4-9B70-77CFA5E88629}" dt="2021-01-04T08:43:00.121" v="151" actId="47"/>
        <pc:sldMkLst>
          <pc:docMk/>
          <pc:sldMk cId="3833890633" sldId="331"/>
        </pc:sldMkLst>
      </pc:sldChg>
      <pc:sldChg chg="del">
        <pc:chgData name="이 제연" userId="9d4560c756d54f0d" providerId="LiveId" clId="{3027FEB1-204D-40A4-9B70-77CFA5E88629}" dt="2021-01-04T08:43:01.021" v="152" actId="47"/>
        <pc:sldMkLst>
          <pc:docMk/>
          <pc:sldMk cId="2911018685" sldId="332"/>
        </pc:sldMkLst>
      </pc:sldChg>
      <pc:sldChg chg="del">
        <pc:chgData name="이 제연" userId="9d4560c756d54f0d" providerId="LiveId" clId="{3027FEB1-204D-40A4-9B70-77CFA5E88629}" dt="2021-01-04T08:42:23" v="138" actId="47"/>
        <pc:sldMkLst>
          <pc:docMk/>
          <pc:sldMk cId="1554703292" sldId="333"/>
        </pc:sldMkLst>
      </pc:sldChg>
      <pc:sldChg chg="del">
        <pc:chgData name="이 제연" userId="9d4560c756d54f0d" providerId="LiveId" clId="{3027FEB1-204D-40A4-9B70-77CFA5E88629}" dt="2021-01-04T08:43:01.223" v="153" actId="47"/>
        <pc:sldMkLst>
          <pc:docMk/>
          <pc:sldMk cId="4198043347" sldId="334"/>
        </pc:sldMkLst>
      </pc:sldChg>
      <pc:sldChg chg="del">
        <pc:chgData name="이 제연" userId="9d4560c756d54f0d" providerId="LiveId" clId="{3027FEB1-204D-40A4-9B70-77CFA5E88629}" dt="2021-01-04T08:43:01.549" v="155" actId="47"/>
        <pc:sldMkLst>
          <pc:docMk/>
          <pc:sldMk cId="2107703952" sldId="335"/>
        </pc:sldMkLst>
      </pc:sldChg>
      <pc:sldChg chg="del">
        <pc:chgData name="이 제연" userId="9d4560c756d54f0d" providerId="LiveId" clId="{3027FEB1-204D-40A4-9B70-77CFA5E88629}" dt="2021-01-04T08:43:01.393" v="154" actId="47"/>
        <pc:sldMkLst>
          <pc:docMk/>
          <pc:sldMk cId="3566712576" sldId="336"/>
        </pc:sldMkLst>
      </pc:sldChg>
      <pc:sldChg chg="del">
        <pc:chgData name="이 제연" userId="9d4560c756d54f0d" providerId="LiveId" clId="{3027FEB1-204D-40A4-9B70-77CFA5E88629}" dt="2021-01-04T08:43:02.657" v="159" actId="47"/>
        <pc:sldMkLst>
          <pc:docMk/>
          <pc:sldMk cId="2848919420" sldId="337"/>
        </pc:sldMkLst>
      </pc:sldChg>
      <pc:sldChg chg="del">
        <pc:chgData name="이 제연" userId="9d4560c756d54f0d" providerId="LiveId" clId="{3027FEB1-204D-40A4-9B70-77CFA5E88629}" dt="2021-01-04T08:43:02.453" v="158" actId="47"/>
        <pc:sldMkLst>
          <pc:docMk/>
          <pc:sldMk cId="3340914371" sldId="338"/>
        </pc:sldMkLst>
      </pc:sldChg>
      <pc:sldChg chg="del">
        <pc:chgData name="이 제연" userId="9d4560c756d54f0d" providerId="LiveId" clId="{3027FEB1-204D-40A4-9B70-77CFA5E88629}" dt="2021-01-04T08:43:01.720" v="156" actId="47"/>
        <pc:sldMkLst>
          <pc:docMk/>
          <pc:sldMk cId="3135395046" sldId="339"/>
        </pc:sldMkLst>
      </pc:sldChg>
      <pc:sldChg chg="del">
        <pc:chgData name="이 제연" userId="9d4560c756d54f0d" providerId="LiveId" clId="{3027FEB1-204D-40A4-9B70-77CFA5E88629}" dt="2021-01-04T08:43:02.829" v="160" actId="47"/>
        <pc:sldMkLst>
          <pc:docMk/>
          <pc:sldMk cId="3841771744" sldId="340"/>
        </pc:sldMkLst>
      </pc:sldChg>
      <pc:sldChg chg="del">
        <pc:chgData name="이 제연" userId="9d4560c756d54f0d" providerId="LiveId" clId="{3027FEB1-204D-40A4-9B70-77CFA5E88629}" dt="2021-01-04T08:43:03" v="161" actId="47"/>
        <pc:sldMkLst>
          <pc:docMk/>
          <pc:sldMk cId="3318637189" sldId="341"/>
        </pc:sldMkLst>
      </pc:sldChg>
      <pc:sldChg chg="del">
        <pc:chgData name="이 제연" userId="9d4560c756d54f0d" providerId="LiveId" clId="{3027FEB1-204D-40A4-9B70-77CFA5E88629}" dt="2021-01-04T08:43:03.825" v="162" actId="47"/>
        <pc:sldMkLst>
          <pc:docMk/>
          <pc:sldMk cId="3709208448" sldId="342"/>
        </pc:sldMkLst>
      </pc:sldChg>
      <pc:sldChg chg="addSp delSp modSp add del mod">
        <pc:chgData name="이 제연" userId="9d4560c756d54f0d" providerId="LiveId" clId="{3027FEB1-204D-40A4-9B70-77CFA5E88629}" dt="2021-01-04T23:56:01.752" v="1087" actId="1036"/>
        <pc:sldMkLst>
          <pc:docMk/>
          <pc:sldMk cId="4173140718" sldId="343"/>
        </pc:sldMkLst>
        <pc:spChg chg="mod">
          <ac:chgData name="이 제연" userId="9d4560c756d54f0d" providerId="LiveId" clId="{3027FEB1-204D-40A4-9B70-77CFA5E88629}" dt="2021-01-04T23:07:30.432" v="185" actId="20577"/>
          <ac:spMkLst>
            <pc:docMk/>
            <pc:sldMk cId="4173140718" sldId="343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4T23:56:01.752" v="1087" actId="1036"/>
          <ac:spMkLst>
            <pc:docMk/>
            <pc:sldMk cId="4173140718" sldId="343"/>
            <ac:spMk id="4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4T23:55:52.065" v="1085" actId="478"/>
          <ac:spMkLst>
            <pc:docMk/>
            <pc:sldMk cId="4173140718" sldId="343"/>
            <ac:spMk id="10" creationId="{306391BA-A97D-4845-B519-39A644DD3A30}"/>
          </ac:spMkLst>
        </pc:spChg>
        <pc:grpChg chg="add mod">
          <ac:chgData name="이 제연" userId="9d4560c756d54f0d" providerId="LiveId" clId="{3027FEB1-204D-40A4-9B70-77CFA5E88629}" dt="2021-01-04T23:17:34.831" v="370" actId="164"/>
          <ac:grpSpMkLst>
            <pc:docMk/>
            <pc:sldMk cId="4173140718" sldId="343"/>
            <ac:grpSpMk id="6" creationId="{B4CB6A93-AD5A-4C31-B58A-4F31AADB9D5C}"/>
          </ac:grpSpMkLst>
        </pc:grpChg>
        <pc:picChg chg="del">
          <ac:chgData name="이 제연" userId="9d4560c756d54f0d" providerId="LiveId" clId="{3027FEB1-204D-40A4-9B70-77CFA5E88629}" dt="2021-01-04T08:43:08.508" v="166" actId="478"/>
          <ac:picMkLst>
            <pc:docMk/>
            <pc:sldMk cId="4173140718" sldId="343"/>
            <ac:picMk id="5" creationId="{00000000-0000-0000-0000-000000000000}"/>
          </ac:picMkLst>
        </pc:picChg>
        <pc:picChg chg="add mod modCrop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5" creationId="{E558C92D-52E2-464F-AFB8-66F6D1D1AFF0}"/>
          </ac:picMkLst>
        </pc:picChg>
        <pc:picChg chg="add mod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1026" creationId="{2FE0E0F4-65FC-48B2-9B7B-ABC8F444C398}"/>
          </ac:picMkLst>
        </pc:picChg>
        <pc:picChg chg="add mod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1028" creationId="{9B4C67D9-4849-48EE-9C54-C9B7F91BEBA4}"/>
          </ac:picMkLst>
        </pc:picChg>
        <pc:picChg chg="add mod">
          <ac:chgData name="이 제연" userId="9d4560c756d54f0d" providerId="LiveId" clId="{3027FEB1-204D-40A4-9B70-77CFA5E88629}" dt="2021-01-04T23:17:34.831" v="370" actId="164"/>
          <ac:picMkLst>
            <pc:docMk/>
            <pc:sldMk cId="4173140718" sldId="343"/>
            <ac:picMk id="1030" creationId="{D1DC1398-8DC0-4F69-9B02-553AE9E4A99F}"/>
          </ac:picMkLst>
        </pc:picChg>
      </pc:sldChg>
      <pc:sldChg chg="del">
        <pc:chgData name="이 제연" userId="9d4560c756d54f0d" providerId="LiveId" clId="{3027FEB1-204D-40A4-9B70-77CFA5E88629}" dt="2021-01-04T08:42:24.997" v="140" actId="47"/>
        <pc:sldMkLst>
          <pc:docMk/>
          <pc:sldMk cId="621491802" sldId="344"/>
        </pc:sldMkLst>
      </pc:sldChg>
      <pc:sldChg chg="del">
        <pc:chgData name="이 제연" userId="9d4560c756d54f0d" providerId="LiveId" clId="{3027FEB1-204D-40A4-9B70-77CFA5E88629}" dt="2021-01-04T08:42:59.337" v="146" actId="47"/>
        <pc:sldMkLst>
          <pc:docMk/>
          <pc:sldMk cId="2486493354" sldId="345"/>
        </pc:sldMkLst>
      </pc:sldChg>
      <pc:sldChg chg="del">
        <pc:chgData name="이 제연" userId="9d4560c756d54f0d" providerId="LiveId" clId="{3027FEB1-204D-40A4-9B70-77CFA5E88629}" dt="2021-01-04T08:42:59.969" v="150" actId="47"/>
        <pc:sldMkLst>
          <pc:docMk/>
          <pc:sldMk cId="1474269076" sldId="346"/>
        </pc:sldMkLst>
      </pc:sldChg>
      <pc:sldChg chg="del">
        <pc:chgData name="이 제연" userId="9d4560c756d54f0d" providerId="LiveId" clId="{3027FEB1-204D-40A4-9B70-77CFA5E88629}" dt="2021-01-04T08:42:59.505" v="147" actId="47"/>
        <pc:sldMkLst>
          <pc:docMk/>
          <pc:sldMk cId="609895910" sldId="348"/>
        </pc:sldMkLst>
      </pc:sldChg>
      <pc:sldChg chg="del">
        <pc:chgData name="이 제연" userId="9d4560c756d54f0d" providerId="LiveId" clId="{3027FEB1-204D-40A4-9B70-77CFA5E88629}" dt="2021-01-04T08:42:59.657" v="148" actId="47"/>
        <pc:sldMkLst>
          <pc:docMk/>
          <pc:sldMk cId="3677140818" sldId="349"/>
        </pc:sldMkLst>
      </pc:sldChg>
      <pc:sldChg chg="del">
        <pc:chgData name="이 제연" userId="9d4560c756d54f0d" providerId="LiveId" clId="{3027FEB1-204D-40A4-9B70-77CFA5E88629}" dt="2021-01-04T08:42:59.816" v="149" actId="47"/>
        <pc:sldMkLst>
          <pc:docMk/>
          <pc:sldMk cId="516615831" sldId="350"/>
        </pc:sldMkLst>
      </pc:sldChg>
      <pc:sldChg chg="del">
        <pc:chgData name="이 제연" userId="9d4560c756d54f0d" providerId="LiveId" clId="{3027FEB1-204D-40A4-9B70-77CFA5E88629}" dt="2021-01-04T08:42:24.253" v="139" actId="47"/>
        <pc:sldMkLst>
          <pc:docMk/>
          <pc:sldMk cId="1249226955" sldId="351"/>
        </pc:sldMkLst>
      </pc:sldChg>
      <pc:sldChg chg="del">
        <pc:chgData name="이 제연" userId="9d4560c756d54f0d" providerId="LiveId" clId="{3027FEB1-204D-40A4-9B70-77CFA5E88629}" dt="2021-01-04T08:43:02.075" v="157" actId="47"/>
        <pc:sldMkLst>
          <pc:docMk/>
          <pc:sldMk cId="4030738431" sldId="352"/>
        </pc:sldMkLst>
      </pc:sldChg>
      <pc:sldChg chg="addSp modSp add del">
        <pc:chgData name="이 제연" userId="9d4560c756d54f0d" providerId="LiveId" clId="{3027FEB1-204D-40A4-9B70-77CFA5E88629}" dt="2021-01-04T08:42:27.677" v="144" actId="47"/>
        <pc:sldMkLst>
          <pc:docMk/>
          <pc:sldMk cId="4039441584" sldId="353"/>
        </pc:sldMkLst>
        <pc:spChg chg="add mod">
          <ac:chgData name="이 제연" userId="9d4560c756d54f0d" providerId="LiveId" clId="{3027FEB1-204D-40A4-9B70-77CFA5E88629}" dt="2021-01-04T08:42:21.995" v="137"/>
          <ac:spMkLst>
            <pc:docMk/>
            <pc:sldMk cId="4039441584" sldId="353"/>
            <ac:spMk id="5" creationId="{DD64E7F3-F80C-4595-B866-1DBBF2858FCD}"/>
          </ac:spMkLst>
        </pc:spChg>
      </pc:sldChg>
      <pc:sldChg chg="addSp delSp modSp add mod">
        <pc:chgData name="이 제연" userId="9d4560c756d54f0d" providerId="LiveId" clId="{3027FEB1-204D-40A4-9B70-77CFA5E88629}" dt="2021-01-05T00:15:13.660" v="1290" actId="20577"/>
        <pc:sldMkLst>
          <pc:docMk/>
          <pc:sldMk cId="402126609" sldId="354"/>
        </pc:sldMkLst>
        <pc:spChg chg="mod">
          <ac:chgData name="이 제연" userId="9d4560c756d54f0d" providerId="LiveId" clId="{3027FEB1-204D-40A4-9B70-77CFA5E88629}" dt="2021-01-05T00:15:13.660" v="1290" actId="20577"/>
          <ac:spMkLst>
            <pc:docMk/>
            <pc:sldMk cId="402126609" sldId="354"/>
            <ac:spMk id="4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4T23:55:30.902" v="1082"/>
          <ac:spMkLst>
            <pc:docMk/>
            <pc:sldMk cId="402126609" sldId="354"/>
            <ac:spMk id="12" creationId="{C91F306E-2229-49B6-B891-77D87866B17A}"/>
          </ac:spMkLst>
        </pc:spChg>
        <pc:grpChg chg="del">
          <ac:chgData name="이 제연" userId="9d4560c756d54f0d" providerId="LiveId" clId="{3027FEB1-204D-40A4-9B70-77CFA5E88629}" dt="2021-01-04T23:20:22.883" v="372" actId="478"/>
          <ac:grpSpMkLst>
            <pc:docMk/>
            <pc:sldMk cId="402126609" sldId="354"/>
            <ac:grpSpMk id="6" creationId="{B4CB6A93-AD5A-4C31-B58A-4F31AADB9D5C}"/>
          </ac:grpSpMkLst>
        </pc:grpChg>
        <pc:picChg chg="add mod">
          <ac:chgData name="이 제연" userId="9d4560c756d54f0d" providerId="LiveId" clId="{3027FEB1-204D-40A4-9B70-77CFA5E88629}" dt="2021-01-04T23:40:58.962" v="718" actId="1076"/>
          <ac:picMkLst>
            <pc:docMk/>
            <pc:sldMk cId="402126609" sldId="354"/>
            <ac:picMk id="8" creationId="{C0CF7A45-4781-4B97-A28C-7C370A56AFEA}"/>
          </ac:picMkLst>
        </pc:picChg>
      </pc:sldChg>
      <pc:sldChg chg="addSp delSp modSp add mod">
        <pc:chgData name="이 제연" userId="9d4560c756d54f0d" providerId="LiveId" clId="{3027FEB1-204D-40A4-9B70-77CFA5E88629}" dt="2021-01-05T01:18:50.153" v="1807" actId="20577"/>
        <pc:sldMkLst>
          <pc:docMk/>
          <pc:sldMk cId="38615761" sldId="355"/>
        </pc:sldMkLst>
        <pc:spChg chg="mod">
          <ac:chgData name="이 제연" userId="9d4560c756d54f0d" providerId="LiveId" clId="{3027FEB1-204D-40A4-9B70-77CFA5E88629}" dt="2021-01-04T23:56:22.159" v="1106" actId="20577"/>
          <ac:spMkLst>
            <pc:docMk/>
            <pc:sldMk cId="38615761" sldId="355"/>
            <ac:spMk id="4" creationId="{00000000-0000-0000-0000-000000000000}"/>
          </ac:spMkLst>
        </pc:spChg>
        <pc:spChg chg="add mod">
          <ac:chgData name="이 제연" userId="9d4560c756d54f0d" providerId="LiveId" clId="{3027FEB1-204D-40A4-9B70-77CFA5E88629}" dt="2021-01-05T01:18:50.153" v="1807" actId="20577"/>
          <ac:spMkLst>
            <pc:docMk/>
            <pc:sldMk cId="38615761" sldId="355"/>
            <ac:spMk id="7" creationId="{63A1BB53-1FBF-4A3B-B108-FA4C715EAF19}"/>
          </ac:spMkLst>
        </pc:spChg>
        <pc:picChg chg="del">
          <ac:chgData name="이 제연" userId="9d4560c756d54f0d" providerId="LiveId" clId="{3027FEB1-204D-40A4-9B70-77CFA5E88629}" dt="2021-01-04T23:44:18.322" v="870" actId="478"/>
          <ac:picMkLst>
            <pc:docMk/>
            <pc:sldMk cId="38615761" sldId="355"/>
            <ac:picMk id="8" creationId="{C0CF7A45-4781-4B97-A28C-7C370A56AFEA}"/>
          </ac:picMkLst>
        </pc:picChg>
      </pc:sldChg>
      <pc:sldChg chg="modSp add del mod">
        <pc:chgData name="이 제연" userId="9d4560c756d54f0d" providerId="LiveId" clId="{3027FEB1-204D-40A4-9B70-77CFA5E88629}" dt="2021-01-04T23:55:14.852" v="1079" actId="2890"/>
        <pc:sldMkLst>
          <pc:docMk/>
          <pc:sldMk cId="2423690961" sldId="356"/>
        </pc:sldMkLst>
        <pc:spChg chg="mod">
          <ac:chgData name="이 제연" userId="9d4560c756d54f0d" providerId="LiveId" clId="{3027FEB1-204D-40A4-9B70-77CFA5E88629}" dt="2021-01-04T23:55:14.578" v="1078" actId="20577"/>
          <ac:spMkLst>
            <pc:docMk/>
            <pc:sldMk cId="2423690961" sldId="356"/>
            <ac:spMk id="4" creationId="{00000000-0000-0000-0000-000000000000}"/>
          </ac:spMkLst>
        </pc:spChg>
      </pc:sldChg>
      <pc:sldChg chg="addSp modSp add del mod">
        <pc:chgData name="이 제연" userId="9d4560c756d54f0d" providerId="LiveId" clId="{3027FEB1-204D-40A4-9B70-77CFA5E88629}" dt="2021-01-05T00:42:29.298" v="1525" actId="47"/>
        <pc:sldMkLst>
          <pc:docMk/>
          <pc:sldMk cId="3835067715" sldId="356"/>
        </pc:sldMkLst>
        <pc:spChg chg="mod">
          <ac:chgData name="이 제연" userId="9d4560c756d54f0d" providerId="LiveId" clId="{3027FEB1-204D-40A4-9B70-77CFA5E88629}" dt="2021-01-05T00:07:30.244" v="1222" actId="20577"/>
          <ac:spMkLst>
            <pc:docMk/>
            <pc:sldMk cId="3835067715" sldId="356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0:16:33.901" v="1412" actId="20577"/>
          <ac:spMkLst>
            <pc:docMk/>
            <pc:sldMk cId="3835067715" sldId="356"/>
            <ac:spMk id="4" creationId="{00000000-0000-0000-0000-000000000000}"/>
          </ac:spMkLst>
        </pc:spChg>
        <pc:picChg chg="add mod">
          <ac:chgData name="이 제연" userId="9d4560c756d54f0d" providerId="LiveId" clId="{3027FEB1-204D-40A4-9B70-77CFA5E88629}" dt="2021-01-05T00:10:33.810" v="1254" actId="1076"/>
          <ac:picMkLst>
            <pc:docMk/>
            <pc:sldMk cId="3835067715" sldId="356"/>
            <ac:picMk id="6" creationId="{705C42AB-A5C4-4F6C-AA1B-F3968E40F28E}"/>
          </ac:picMkLst>
        </pc:picChg>
      </pc:sldChg>
      <pc:sldChg chg="modSp add mod">
        <pc:chgData name="이 제연" userId="9d4560c756d54f0d" providerId="LiveId" clId="{3027FEB1-204D-40A4-9B70-77CFA5E88629}" dt="2021-01-05T04:40:58.929" v="2736" actId="20577"/>
        <pc:sldMkLst>
          <pc:docMk/>
          <pc:sldMk cId="446814154" sldId="357"/>
        </pc:sldMkLst>
        <pc:spChg chg="mod">
          <ac:chgData name="이 제연" userId="9d4560c756d54f0d" providerId="LiveId" clId="{3027FEB1-204D-40A4-9B70-77CFA5E88629}" dt="2021-01-05T04:40:58.929" v="2736" actId="20577"/>
          <ac:spMkLst>
            <pc:docMk/>
            <pc:sldMk cId="446814154" sldId="357"/>
            <ac:spMk id="4" creationId="{00000000-0000-0000-0000-000000000000}"/>
          </ac:spMkLst>
        </pc:spChg>
      </pc:sldChg>
      <pc:sldChg chg="addSp delSp modSp add del mod">
        <pc:chgData name="이 제연" userId="9d4560c756d54f0d" providerId="LiveId" clId="{3027FEB1-204D-40A4-9B70-77CFA5E88629}" dt="2021-01-05T00:42:47.507" v="1531" actId="47"/>
        <pc:sldMkLst>
          <pc:docMk/>
          <pc:sldMk cId="313418789" sldId="358"/>
        </pc:sldMkLst>
        <pc:spChg chg="mod">
          <ac:chgData name="이 제연" userId="9d4560c756d54f0d" providerId="LiveId" clId="{3027FEB1-204D-40A4-9B70-77CFA5E88629}" dt="2021-01-05T00:33:24.193" v="1484" actId="20577"/>
          <ac:spMkLst>
            <pc:docMk/>
            <pc:sldMk cId="313418789" sldId="358"/>
            <ac:spMk id="4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5T00:42:41.967" v="1530" actId="478"/>
          <ac:spMkLst>
            <pc:docMk/>
            <pc:sldMk cId="313418789" sldId="358"/>
            <ac:spMk id="8" creationId="{F920D75F-BE80-45D5-A85B-0CE6DC3ADE30}"/>
          </ac:spMkLst>
        </pc:spChg>
        <pc:picChg chg="del">
          <ac:chgData name="이 제연" userId="9d4560c756d54f0d" providerId="LiveId" clId="{3027FEB1-204D-40A4-9B70-77CFA5E88629}" dt="2021-01-05T00:25:58.081" v="1442" actId="478"/>
          <ac:picMkLst>
            <pc:docMk/>
            <pc:sldMk cId="313418789" sldId="358"/>
            <ac:picMk id="6" creationId="{705C42AB-A5C4-4F6C-AA1B-F3968E40F28E}"/>
          </ac:picMkLst>
        </pc:picChg>
        <pc:picChg chg="add mod">
          <ac:chgData name="이 제연" userId="9d4560c756d54f0d" providerId="LiveId" clId="{3027FEB1-204D-40A4-9B70-77CFA5E88629}" dt="2021-01-05T00:42:35.887" v="1528" actId="1076"/>
          <ac:picMkLst>
            <pc:docMk/>
            <pc:sldMk cId="313418789" sldId="358"/>
            <ac:picMk id="7" creationId="{9F987552-B4B6-46A2-ABB1-6CAE39346740}"/>
          </ac:picMkLst>
        </pc:picChg>
      </pc:sldChg>
      <pc:sldChg chg="addSp delSp modSp add mod">
        <pc:chgData name="이 제연" userId="9d4560c756d54f0d" providerId="LiveId" clId="{3027FEB1-204D-40A4-9B70-77CFA5E88629}" dt="2021-01-05T04:17:55.752" v="2555" actId="5793"/>
        <pc:sldMkLst>
          <pc:docMk/>
          <pc:sldMk cId="3014886492" sldId="359"/>
        </pc:sldMkLst>
        <pc:spChg chg="mod">
          <ac:chgData name="이 제연" userId="9d4560c756d54f0d" providerId="LiveId" clId="{3027FEB1-204D-40A4-9B70-77CFA5E88629}" dt="2021-01-05T00:43:03.116" v="1534" actId="6549"/>
          <ac:spMkLst>
            <pc:docMk/>
            <pc:sldMk cId="3014886492" sldId="359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4:17:55.752" v="2555" actId="5793"/>
          <ac:spMkLst>
            <pc:docMk/>
            <pc:sldMk cId="3014886492" sldId="359"/>
            <ac:spMk id="4" creationId="{00000000-0000-0000-0000-000000000000}"/>
          </ac:spMkLst>
        </pc:spChg>
        <pc:spChg chg="del">
          <ac:chgData name="이 제연" userId="9d4560c756d54f0d" providerId="LiveId" clId="{3027FEB1-204D-40A4-9B70-77CFA5E88629}" dt="2021-01-05T00:41:32.107" v="1522" actId="478"/>
          <ac:spMkLst>
            <pc:docMk/>
            <pc:sldMk cId="3014886492" sldId="359"/>
            <ac:spMk id="8" creationId="{F920D75F-BE80-45D5-A85B-0CE6DC3ADE30}"/>
          </ac:spMkLst>
        </pc:spChg>
        <pc:picChg chg="add del mod">
          <ac:chgData name="이 제연" userId="9d4560c756d54f0d" providerId="LiveId" clId="{3027FEB1-204D-40A4-9B70-77CFA5E88629}" dt="2021-01-05T00:56:13.244" v="1612" actId="478"/>
          <ac:picMkLst>
            <pc:docMk/>
            <pc:sldMk cId="3014886492" sldId="359"/>
            <ac:picMk id="6" creationId="{8E14EB20-BEFE-45AA-934B-CF229772ECF3}"/>
          </ac:picMkLst>
        </pc:picChg>
        <pc:picChg chg="del mod">
          <ac:chgData name="이 제연" userId="9d4560c756d54f0d" providerId="LiveId" clId="{3027FEB1-204D-40A4-9B70-77CFA5E88629}" dt="2021-01-05T03:03:22.523" v="2173" actId="21"/>
          <ac:picMkLst>
            <pc:docMk/>
            <pc:sldMk cId="3014886492" sldId="359"/>
            <ac:picMk id="7" creationId="{9F987552-B4B6-46A2-ABB1-6CAE39346740}"/>
          </ac:picMkLst>
        </pc:picChg>
      </pc:sldChg>
      <pc:sldChg chg="addSp delSp modSp add mod">
        <pc:chgData name="이 제연" userId="9d4560c756d54f0d" providerId="LiveId" clId="{3027FEB1-204D-40A4-9B70-77CFA5E88629}" dt="2021-01-05T01:40:04.424" v="1958" actId="14100"/>
        <pc:sldMkLst>
          <pc:docMk/>
          <pc:sldMk cId="964295648" sldId="360"/>
        </pc:sldMkLst>
        <pc:spChg chg="mod">
          <ac:chgData name="이 제연" userId="9d4560c756d54f0d" providerId="LiveId" clId="{3027FEB1-204D-40A4-9B70-77CFA5E88629}" dt="2021-01-05T01:14:31.378" v="1796" actId="20577"/>
          <ac:spMkLst>
            <pc:docMk/>
            <pc:sldMk cId="964295648" sldId="360"/>
            <ac:spMk id="2" creationId="{00000000-0000-0000-0000-000000000000}"/>
          </ac:spMkLst>
        </pc:spChg>
        <pc:spChg chg="add del mod">
          <ac:chgData name="이 제연" userId="9d4560c756d54f0d" providerId="LiveId" clId="{3027FEB1-204D-40A4-9B70-77CFA5E88629}" dt="2021-01-05T01:39:58.184" v="1955" actId="15"/>
          <ac:spMkLst>
            <pc:docMk/>
            <pc:sldMk cId="964295648" sldId="360"/>
            <ac:spMk id="4" creationId="{00000000-0000-0000-0000-000000000000}"/>
          </ac:spMkLst>
        </pc:spChg>
        <pc:picChg chg="add del mod ord">
          <ac:chgData name="이 제연" userId="9d4560c756d54f0d" providerId="LiveId" clId="{3027FEB1-204D-40A4-9B70-77CFA5E88629}" dt="2021-01-05T01:37:54.879" v="1809" actId="22"/>
          <ac:picMkLst>
            <pc:docMk/>
            <pc:sldMk cId="964295648" sldId="360"/>
            <ac:picMk id="6" creationId="{8096D385-3209-4E3F-A583-DC4B7DDC0D9E}"/>
          </ac:picMkLst>
        </pc:picChg>
        <pc:picChg chg="del mod">
          <ac:chgData name="이 제연" userId="9d4560c756d54f0d" providerId="LiveId" clId="{3027FEB1-204D-40A4-9B70-77CFA5E88629}" dt="2021-01-05T00:55:30.403" v="1576" actId="478"/>
          <ac:picMkLst>
            <pc:docMk/>
            <pc:sldMk cId="964295648" sldId="360"/>
            <ac:picMk id="7" creationId="{9F987552-B4B6-46A2-ABB1-6CAE39346740}"/>
          </ac:picMkLst>
        </pc:picChg>
        <pc:picChg chg="add mod">
          <ac:chgData name="이 제연" userId="9d4560c756d54f0d" providerId="LiveId" clId="{3027FEB1-204D-40A4-9B70-77CFA5E88629}" dt="2021-01-05T01:40:04.424" v="1958" actId="14100"/>
          <ac:picMkLst>
            <pc:docMk/>
            <pc:sldMk cId="964295648" sldId="360"/>
            <ac:picMk id="9" creationId="{994A8666-ED22-46B3-BCDC-A451A30DCF36}"/>
          </ac:picMkLst>
        </pc:picChg>
        <pc:picChg chg="add mod">
          <ac:chgData name="이 제연" userId="9d4560c756d54f0d" providerId="LiveId" clId="{3027FEB1-204D-40A4-9B70-77CFA5E88629}" dt="2021-01-05T01:40:02.224" v="1957" actId="1076"/>
          <ac:picMkLst>
            <pc:docMk/>
            <pc:sldMk cId="964295648" sldId="360"/>
            <ac:picMk id="11" creationId="{49A1871B-C0F0-4C19-864F-A043ADF39D69}"/>
          </ac:picMkLst>
        </pc:picChg>
      </pc:sldChg>
      <pc:sldChg chg="delSp modSp add mod">
        <pc:chgData name="이 제연" userId="9d4560c756d54f0d" providerId="LiveId" clId="{3027FEB1-204D-40A4-9B70-77CFA5E88629}" dt="2021-01-05T00:59:37.959" v="1666" actId="1076"/>
        <pc:sldMkLst>
          <pc:docMk/>
          <pc:sldMk cId="2996250670" sldId="361"/>
        </pc:sldMkLst>
        <pc:spChg chg="mod">
          <ac:chgData name="이 제연" userId="9d4560c756d54f0d" providerId="LiveId" clId="{3027FEB1-204D-40A4-9B70-77CFA5E88629}" dt="2021-01-05T00:56:10.534" v="1611" actId="20577"/>
          <ac:spMkLst>
            <pc:docMk/>
            <pc:sldMk cId="2996250670" sldId="361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0:59:33.853" v="1665" actId="20577"/>
          <ac:spMkLst>
            <pc:docMk/>
            <pc:sldMk cId="2996250670" sldId="361"/>
            <ac:spMk id="4" creationId="{00000000-0000-0000-0000-000000000000}"/>
          </ac:spMkLst>
        </pc:spChg>
        <pc:picChg chg="mod">
          <ac:chgData name="이 제연" userId="9d4560c756d54f0d" providerId="LiveId" clId="{3027FEB1-204D-40A4-9B70-77CFA5E88629}" dt="2021-01-05T00:59:37.959" v="1666" actId="1076"/>
          <ac:picMkLst>
            <pc:docMk/>
            <pc:sldMk cId="2996250670" sldId="361"/>
            <ac:picMk id="6" creationId="{8E14EB20-BEFE-45AA-934B-CF229772ECF3}"/>
          </ac:picMkLst>
        </pc:picChg>
        <pc:picChg chg="del">
          <ac:chgData name="이 제연" userId="9d4560c756d54f0d" providerId="LiveId" clId="{3027FEB1-204D-40A4-9B70-77CFA5E88629}" dt="2021-01-05T00:56:16.994" v="1613" actId="478"/>
          <ac:picMkLst>
            <pc:docMk/>
            <pc:sldMk cId="2996250670" sldId="361"/>
            <ac:picMk id="7" creationId="{9F987552-B4B6-46A2-ABB1-6CAE39346740}"/>
          </ac:picMkLst>
        </pc:picChg>
      </pc:sldChg>
      <pc:sldChg chg="addSp modSp add del mod">
        <pc:chgData name="이 제연" userId="9d4560c756d54f0d" providerId="LiveId" clId="{3027FEB1-204D-40A4-9B70-77CFA5E88629}" dt="2021-01-05T01:14:20.843" v="1794" actId="47"/>
        <pc:sldMkLst>
          <pc:docMk/>
          <pc:sldMk cId="1073209526" sldId="362"/>
        </pc:sldMkLst>
        <pc:spChg chg="add mod">
          <ac:chgData name="이 제연" userId="9d4560c756d54f0d" providerId="LiveId" clId="{3027FEB1-204D-40A4-9B70-77CFA5E88629}" dt="2021-01-05T01:03:17.407" v="1724" actId="1076"/>
          <ac:spMkLst>
            <pc:docMk/>
            <pc:sldMk cId="1073209526" sldId="362"/>
            <ac:spMk id="5" creationId="{947D6B8C-1F85-48D6-B524-A73EB96291E0}"/>
          </ac:spMkLst>
        </pc:spChg>
        <pc:cxnChg chg="add mod">
          <ac:chgData name="이 제연" userId="9d4560c756d54f0d" providerId="LiveId" clId="{3027FEB1-204D-40A4-9B70-77CFA5E88629}" dt="2021-01-05T01:03:12.983" v="1723" actId="14100"/>
          <ac:cxnSpMkLst>
            <pc:docMk/>
            <pc:sldMk cId="1073209526" sldId="362"/>
            <ac:cxnSpMk id="8" creationId="{D2B4D250-1071-4A44-B6A2-FE04273903F3}"/>
          </ac:cxnSpMkLst>
        </pc:cxnChg>
      </pc:sldChg>
      <pc:sldChg chg="addSp delSp modSp add mod">
        <pc:chgData name="이 제연" userId="9d4560c756d54f0d" providerId="LiveId" clId="{3027FEB1-204D-40A4-9B70-77CFA5E88629}" dt="2021-01-05T01:09:14.506" v="1793" actId="14100"/>
        <pc:sldMkLst>
          <pc:docMk/>
          <pc:sldMk cId="2240209413" sldId="363"/>
        </pc:sldMkLst>
        <pc:spChg chg="mod">
          <ac:chgData name="이 제연" userId="9d4560c756d54f0d" providerId="LiveId" clId="{3027FEB1-204D-40A4-9B70-77CFA5E88629}" dt="2021-01-05T01:09:08.807" v="1791" actId="1076"/>
          <ac:spMkLst>
            <pc:docMk/>
            <pc:sldMk cId="2240209413" sldId="363"/>
            <ac:spMk id="5" creationId="{947D6B8C-1F85-48D6-B524-A73EB96291E0}"/>
          </ac:spMkLst>
        </pc:spChg>
        <pc:spChg chg="add del mod">
          <ac:chgData name="이 제연" userId="9d4560c756d54f0d" providerId="LiveId" clId="{3027FEB1-204D-40A4-9B70-77CFA5E88629}" dt="2021-01-05T01:08:55.928" v="1784" actId="478"/>
          <ac:spMkLst>
            <pc:docMk/>
            <pc:sldMk cId="2240209413" sldId="363"/>
            <ac:spMk id="7" creationId="{A2946042-F5EE-4E4C-874B-0B3AF7C991B8}"/>
          </ac:spMkLst>
        </pc:spChg>
        <pc:spChg chg="add del mod">
          <ac:chgData name="이 제연" userId="9d4560c756d54f0d" providerId="LiveId" clId="{3027FEB1-204D-40A4-9B70-77CFA5E88629}" dt="2021-01-05T01:08:55.928" v="1784" actId="478"/>
          <ac:spMkLst>
            <pc:docMk/>
            <pc:sldMk cId="2240209413" sldId="363"/>
            <ac:spMk id="9" creationId="{445933BC-FD4E-4CC3-8B57-10A459593BFE}"/>
          </ac:spMkLst>
        </pc:spChg>
        <pc:spChg chg="add del mod">
          <ac:chgData name="이 제연" userId="9d4560c756d54f0d" providerId="LiveId" clId="{3027FEB1-204D-40A4-9B70-77CFA5E88629}" dt="2021-01-05T01:08:55.928" v="1784" actId="478"/>
          <ac:spMkLst>
            <pc:docMk/>
            <pc:sldMk cId="2240209413" sldId="363"/>
            <ac:spMk id="17" creationId="{A6256741-E05E-44F8-A437-D921E0A27104}"/>
          </ac:spMkLst>
        </pc:spChg>
        <pc:picChg chg="add mod">
          <ac:chgData name="이 제연" userId="9d4560c756d54f0d" providerId="LiveId" clId="{3027FEB1-204D-40A4-9B70-77CFA5E88629}" dt="2021-01-05T01:09:04.747" v="1790" actId="1076"/>
          <ac:picMkLst>
            <pc:docMk/>
            <pc:sldMk cId="2240209413" sldId="363"/>
            <ac:picMk id="19" creationId="{1AAEFE67-F59A-465D-9E1C-DF542BD37FBF}"/>
          </ac:picMkLst>
        </pc:picChg>
        <pc:cxnChg chg="mod">
          <ac:chgData name="이 제연" userId="9d4560c756d54f0d" providerId="LiveId" clId="{3027FEB1-204D-40A4-9B70-77CFA5E88629}" dt="2021-01-05T01:09:14.506" v="1793" actId="14100"/>
          <ac:cxnSpMkLst>
            <pc:docMk/>
            <pc:sldMk cId="2240209413" sldId="363"/>
            <ac:cxnSpMk id="8" creationId="{D2B4D250-1071-4A44-B6A2-FE04273903F3}"/>
          </ac:cxnSpMkLst>
        </pc:cxnChg>
        <pc:cxnChg chg="add del mod">
          <ac:chgData name="이 제연" userId="9d4560c756d54f0d" providerId="LiveId" clId="{3027FEB1-204D-40A4-9B70-77CFA5E88629}" dt="2021-01-05T01:08:55.928" v="1784" actId="478"/>
          <ac:cxnSpMkLst>
            <pc:docMk/>
            <pc:sldMk cId="2240209413" sldId="363"/>
            <ac:cxnSpMk id="11" creationId="{860085DA-AFDE-4296-A9D7-ADE99B4E54FB}"/>
          </ac:cxnSpMkLst>
        </pc:cxnChg>
        <pc:cxnChg chg="add del mod">
          <ac:chgData name="이 제연" userId="9d4560c756d54f0d" providerId="LiveId" clId="{3027FEB1-204D-40A4-9B70-77CFA5E88629}" dt="2021-01-05T01:08:55.928" v="1784" actId="478"/>
          <ac:cxnSpMkLst>
            <pc:docMk/>
            <pc:sldMk cId="2240209413" sldId="363"/>
            <ac:cxnSpMk id="13" creationId="{8A8EC92E-7679-4280-A353-FCDDD2D80197}"/>
          </ac:cxnSpMkLst>
        </pc:cxnChg>
        <pc:cxnChg chg="add del mod">
          <ac:chgData name="이 제연" userId="9d4560c756d54f0d" providerId="LiveId" clId="{3027FEB1-204D-40A4-9B70-77CFA5E88629}" dt="2021-01-05T01:08:55.928" v="1784" actId="478"/>
          <ac:cxnSpMkLst>
            <pc:docMk/>
            <pc:sldMk cId="2240209413" sldId="363"/>
            <ac:cxnSpMk id="14" creationId="{B101F1DC-E95B-43CC-A07F-AC046B383A06}"/>
          </ac:cxnSpMkLst>
        </pc:cxnChg>
      </pc:sldChg>
      <pc:sldChg chg="addSp delSp modSp add mod">
        <pc:chgData name="이 제연" userId="9d4560c756d54f0d" providerId="LiveId" clId="{3027FEB1-204D-40A4-9B70-77CFA5E88629}" dt="2021-01-05T01:42:39.932" v="1997" actId="1076"/>
        <pc:sldMkLst>
          <pc:docMk/>
          <pc:sldMk cId="2508328411" sldId="364"/>
        </pc:sldMkLst>
        <pc:spChg chg="mod">
          <ac:chgData name="이 제연" userId="9d4560c756d54f0d" providerId="LiveId" clId="{3027FEB1-204D-40A4-9B70-77CFA5E88629}" dt="2021-01-05T01:42:19.320" v="1994" actId="20577"/>
          <ac:spMkLst>
            <pc:docMk/>
            <pc:sldMk cId="2508328411" sldId="364"/>
            <ac:spMk id="4" creationId="{00000000-0000-0000-0000-000000000000}"/>
          </ac:spMkLst>
        </pc:spChg>
        <pc:picChg chg="add mod">
          <ac:chgData name="이 제연" userId="9d4560c756d54f0d" providerId="LiveId" clId="{3027FEB1-204D-40A4-9B70-77CFA5E88629}" dt="2021-01-05T01:42:39.932" v="1997" actId="1076"/>
          <ac:picMkLst>
            <pc:docMk/>
            <pc:sldMk cId="2508328411" sldId="364"/>
            <ac:picMk id="6" creationId="{467C86A2-4DD2-4C42-8B99-05827C16695D}"/>
          </ac:picMkLst>
        </pc:picChg>
        <pc:picChg chg="del">
          <ac:chgData name="이 제연" userId="9d4560c756d54f0d" providerId="LiveId" clId="{3027FEB1-204D-40A4-9B70-77CFA5E88629}" dt="2021-01-05T01:41:56.753" v="1960" actId="478"/>
          <ac:picMkLst>
            <pc:docMk/>
            <pc:sldMk cId="2508328411" sldId="364"/>
            <ac:picMk id="9" creationId="{994A8666-ED22-46B3-BCDC-A451A30DCF36}"/>
          </ac:picMkLst>
        </pc:picChg>
        <pc:picChg chg="del">
          <ac:chgData name="이 제연" userId="9d4560c756d54f0d" providerId="LiveId" clId="{3027FEB1-204D-40A4-9B70-77CFA5E88629}" dt="2021-01-05T01:41:56.991" v="1961" actId="478"/>
          <ac:picMkLst>
            <pc:docMk/>
            <pc:sldMk cId="2508328411" sldId="364"/>
            <ac:picMk id="11" creationId="{49A1871B-C0F0-4C19-864F-A043ADF39D69}"/>
          </ac:picMkLst>
        </pc:picChg>
      </pc:sldChg>
      <pc:sldChg chg="delSp modSp add mod">
        <pc:chgData name="이 제연" userId="9d4560c756d54f0d" providerId="LiveId" clId="{3027FEB1-204D-40A4-9B70-77CFA5E88629}" dt="2021-01-05T04:41:50.599" v="2796" actId="14"/>
        <pc:sldMkLst>
          <pc:docMk/>
          <pc:sldMk cId="3724741125" sldId="365"/>
        </pc:sldMkLst>
        <pc:spChg chg="mod">
          <ac:chgData name="이 제연" userId="9d4560c756d54f0d" providerId="LiveId" clId="{3027FEB1-204D-40A4-9B70-77CFA5E88629}" dt="2021-01-05T02:10:02.947" v="2018" actId="20577"/>
          <ac:spMkLst>
            <pc:docMk/>
            <pc:sldMk cId="3724741125" sldId="365"/>
            <ac:spMk id="2" creationId="{00000000-0000-0000-0000-000000000000}"/>
          </ac:spMkLst>
        </pc:spChg>
        <pc:spChg chg="mod">
          <ac:chgData name="이 제연" userId="9d4560c756d54f0d" providerId="LiveId" clId="{3027FEB1-204D-40A4-9B70-77CFA5E88629}" dt="2021-01-05T04:41:50.599" v="2796" actId="14"/>
          <ac:spMkLst>
            <pc:docMk/>
            <pc:sldMk cId="3724741125" sldId="365"/>
            <ac:spMk id="4" creationId="{00000000-0000-0000-0000-000000000000}"/>
          </ac:spMkLst>
        </pc:spChg>
        <pc:picChg chg="del">
          <ac:chgData name="이 제연" userId="9d4560c756d54f0d" providerId="LiveId" clId="{3027FEB1-204D-40A4-9B70-77CFA5E88629}" dt="2021-01-05T02:10:24.235" v="2019" actId="478"/>
          <ac:picMkLst>
            <pc:docMk/>
            <pc:sldMk cId="3724741125" sldId="365"/>
            <ac:picMk id="6" creationId="{467C86A2-4DD2-4C42-8B99-05827C16695D}"/>
          </ac:picMkLst>
        </pc:picChg>
      </pc:sldChg>
      <pc:sldChg chg="addSp delSp modSp add mod">
        <pc:chgData name="이 제연" userId="9d4560c756d54f0d" providerId="LiveId" clId="{3027FEB1-204D-40A4-9B70-77CFA5E88629}" dt="2021-01-05T03:03:59.817" v="2184" actId="732"/>
        <pc:sldMkLst>
          <pc:docMk/>
          <pc:sldMk cId="711042961" sldId="366"/>
        </pc:sldMkLst>
        <pc:spChg chg="del">
          <ac:chgData name="이 제연" userId="9d4560c756d54f0d" providerId="LiveId" clId="{3027FEB1-204D-40A4-9B70-77CFA5E88629}" dt="2021-01-05T03:03:46.845" v="2181" actId="478"/>
          <ac:spMkLst>
            <pc:docMk/>
            <pc:sldMk cId="711042961" sldId="366"/>
            <ac:spMk id="5" creationId="{947D6B8C-1F85-48D6-B524-A73EB96291E0}"/>
          </ac:spMkLst>
        </pc:spChg>
        <pc:picChg chg="add mod modCrop">
          <ac:chgData name="이 제연" userId="9d4560c756d54f0d" providerId="LiveId" clId="{3027FEB1-204D-40A4-9B70-77CFA5E88629}" dt="2021-01-05T03:03:59.817" v="2184" actId="732"/>
          <ac:picMkLst>
            <pc:docMk/>
            <pc:sldMk cId="711042961" sldId="366"/>
            <ac:picMk id="9" creationId="{CC93C0FB-3BBC-47E2-87C9-736011721FE8}"/>
          </ac:picMkLst>
        </pc:picChg>
        <pc:picChg chg="del">
          <ac:chgData name="이 제연" userId="9d4560c756d54f0d" providerId="LiveId" clId="{3027FEB1-204D-40A4-9B70-77CFA5E88629}" dt="2021-01-05T03:03:28.283" v="2175" actId="478"/>
          <ac:picMkLst>
            <pc:docMk/>
            <pc:sldMk cId="711042961" sldId="366"/>
            <ac:picMk id="19" creationId="{1AAEFE67-F59A-465D-9E1C-DF542BD37FBF}"/>
          </ac:picMkLst>
        </pc:picChg>
        <pc:cxnChg chg="mod">
          <ac:chgData name="이 제연" userId="9d4560c756d54f0d" providerId="LiveId" clId="{3027FEB1-204D-40A4-9B70-77CFA5E88629}" dt="2021-01-05T03:03:49.745" v="2182" actId="14100"/>
          <ac:cxnSpMkLst>
            <pc:docMk/>
            <pc:sldMk cId="711042961" sldId="366"/>
            <ac:cxnSpMk id="8" creationId="{D2B4D250-1071-4A44-B6A2-FE04273903F3}"/>
          </ac:cxnSpMkLst>
        </pc:cxnChg>
      </pc:sldChg>
      <pc:sldChg chg="modSp add mod">
        <pc:chgData name="이 제연" userId="9d4560c756d54f0d" providerId="LiveId" clId="{3027FEB1-204D-40A4-9B70-77CFA5E88629}" dt="2021-01-05T04:32:56.210" v="2703" actId="20577"/>
        <pc:sldMkLst>
          <pc:docMk/>
          <pc:sldMk cId="1523212188" sldId="367"/>
        </pc:sldMkLst>
        <pc:spChg chg="mod">
          <ac:chgData name="이 제연" userId="9d4560c756d54f0d" providerId="LiveId" clId="{3027FEB1-204D-40A4-9B70-77CFA5E88629}" dt="2021-01-05T04:32:56.210" v="2703" actId="20577"/>
          <ac:spMkLst>
            <pc:docMk/>
            <pc:sldMk cId="1523212188" sldId="367"/>
            <ac:spMk id="4" creationId="{00000000-0000-0000-0000-000000000000}"/>
          </ac:spMkLst>
        </pc:spChg>
      </pc:sldChg>
    </pc:docChg>
  </pc:docChgLst>
  <pc:docChgLst>
    <pc:chgData name="이 제연" userId="9d4560c756d54f0d" providerId="LiveId" clId="{B3B6EA37-E5FC-4F86-B3C5-002F8CC9D160}"/>
    <pc:docChg chg="undo redo custSel addSld delSld modSld sldOrd">
      <pc:chgData name="이 제연" userId="9d4560c756d54f0d" providerId="LiveId" clId="{B3B6EA37-E5FC-4F86-B3C5-002F8CC9D160}" dt="2021-08-02T08:50:03.464" v="5062" actId="1036"/>
      <pc:docMkLst>
        <pc:docMk/>
      </pc:docMkLst>
      <pc:sldChg chg="modSp mod">
        <pc:chgData name="이 제연" userId="9d4560c756d54f0d" providerId="LiveId" clId="{B3B6EA37-E5FC-4F86-B3C5-002F8CC9D160}" dt="2021-07-31T14:13:30.522" v="3092" actId="6549"/>
        <pc:sldMkLst>
          <pc:docMk/>
          <pc:sldMk cId="3956538957" sldId="260"/>
        </pc:sldMkLst>
        <pc:spChg chg="mod">
          <ac:chgData name="이 제연" userId="9d4560c756d54f0d" providerId="LiveId" clId="{B3B6EA37-E5FC-4F86-B3C5-002F8CC9D160}" dt="2021-07-31T14:13:30.522" v="3092" actId="6549"/>
          <ac:spMkLst>
            <pc:docMk/>
            <pc:sldMk cId="3956538957" sldId="260"/>
            <ac:spMk id="4" creationId="{652DD63C-DA25-764F-9C33-B39580A3778F}"/>
          </ac:spMkLst>
        </pc:spChg>
      </pc:sldChg>
      <pc:sldChg chg="modSp mod">
        <pc:chgData name="이 제연" userId="9d4560c756d54f0d" providerId="LiveId" clId="{B3B6EA37-E5FC-4F86-B3C5-002F8CC9D160}" dt="2021-07-31T05:08:56.419" v="35" actId="6549"/>
        <pc:sldMkLst>
          <pc:docMk/>
          <pc:sldMk cId="3233815483" sldId="312"/>
        </pc:sldMkLst>
        <pc:spChg chg="mod">
          <ac:chgData name="이 제연" userId="9d4560c756d54f0d" providerId="LiveId" clId="{B3B6EA37-E5FC-4F86-B3C5-002F8CC9D160}" dt="2021-07-31T05:08:00.308" v="2"/>
          <ac:spMkLst>
            <pc:docMk/>
            <pc:sldMk cId="3233815483" sldId="312"/>
            <ac:spMk id="2" creationId="{78D18A23-73B7-BA4A-9BFA-F5F94C3E0555}"/>
          </ac:spMkLst>
        </pc:spChg>
        <pc:spChg chg="mod">
          <ac:chgData name="이 제연" userId="9d4560c756d54f0d" providerId="LiveId" clId="{B3B6EA37-E5FC-4F86-B3C5-002F8CC9D160}" dt="2021-07-31T05:08:56.419" v="35" actId="6549"/>
          <ac:spMkLst>
            <pc:docMk/>
            <pc:sldMk cId="3233815483" sldId="312"/>
            <ac:spMk id="3" creationId="{4710F9D9-C627-734C-88DB-048E5508A025}"/>
          </ac:spMkLst>
        </pc:spChg>
        <pc:spChg chg="mod">
          <ac:chgData name="이 제연" userId="9d4560c756d54f0d" providerId="LiveId" clId="{B3B6EA37-E5FC-4F86-B3C5-002F8CC9D160}" dt="2021-07-31T05:08:41.011" v="29" actId="20577"/>
          <ac:spMkLst>
            <pc:docMk/>
            <pc:sldMk cId="3233815483" sldId="312"/>
            <ac:spMk id="4" creationId="{39429C1C-87C0-3B47-91E7-E27A021261E3}"/>
          </ac:spMkLst>
        </pc:spChg>
      </pc:sldChg>
      <pc:sldChg chg="del">
        <pc:chgData name="이 제연" userId="9d4560c756d54f0d" providerId="LiveId" clId="{B3B6EA37-E5FC-4F86-B3C5-002F8CC9D160}" dt="2021-07-31T05:09:11.587" v="40" actId="47"/>
        <pc:sldMkLst>
          <pc:docMk/>
          <pc:sldMk cId="3333606602" sldId="400"/>
        </pc:sldMkLst>
      </pc:sldChg>
      <pc:sldChg chg="addSp delSp modSp mod ord addCm delCm">
        <pc:chgData name="이 제연" userId="9d4560c756d54f0d" providerId="LiveId" clId="{B3B6EA37-E5FC-4F86-B3C5-002F8CC9D160}" dt="2021-08-02T05:58:05.800" v="4647" actId="478"/>
        <pc:sldMkLst>
          <pc:docMk/>
          <pc:sldMk cId="2539470084" sldId="401"/>
        </pc:sldMkLst>
        <pc:spChg chg="mod">
          <ac:chgData name="이 제연" userId="9d4560c756d54f0d" providerId="LiveId" clId="{B3B6EA37-E5FC-4F86-B3C5-002F8CC9D160}" dt="2021-07-31T12:19:08.800" v="1157" actId="20577"/>
          <ac:spMkLst>
            <pc:docMk/>
            <pc:sldMk cId="2539470084" sldId="401"/>
            <ac:spMk id="4" creationId="{00000000-0000-0000-0000-000000000000}"/>
          </ac:spMkLst>
        </pc:spChg>
        <pc:spChg chg="add del mod ord">
          <ac:chgData name="이 제연" userId="9d4560c756d54f0d" providerId="LiveId" clId="{B3B6EA37-E5FC-4F86-B3C5-002F8CC9D160}" dt="2021-07-31T07:52:58.275" v="813" actId="478"/>
          <ac:spMkLst>
            <pc:docMk/>
            <pc:sldMk cId="2539470084" sldId="401"/>
            <ac:spMk id="7" creationId="{D978F641-D290-4515-A074-062E2A8A23EA}"/>
          </ac:spMkLst>
        </pc:spChg>
        <pc:spChg chg="add del mod">
          <ac:chgData name="이 제연" userId="9d4560c756d54f0d" providerId="LiveId" clId="{B3B6EA37-E5FC-4F86-B3C5-002F8CC9D160}" dt="2021-07-31T07:41:46.420" v="638" actId="478"/>
          <ac:spMkLst>
            <pc:docMk/>
            <pc:sldMk cId="2539470084" sldId="401"/>
            <ac:spMk id="13" creationId="{C30BA09E-2240-4348-8CEF-F752190EA3F4}"/>
          </ac:spMkLst>
        </pc:spChg>
        <pc:spChg chg="add del mod">
          <ac:chgData name="이 제연" userId="9d4560c756d54f0d" providerId="LiveId" clId="{B3B6EA37-E5FC-4F86-B3C5-002F8CC9D160}" dt="2021-07-31T07:40:46.452" v="628" actId="478"/>
          <ac:spMkLst>
            <pc:docMk/>
            <pc:sldMk cId="2539470084" sldId="401"/>
            <ac:spMk id="19" creationId="{A97555A2-C87B-45CB-B5BF-8127F96D448C}"/>
          </ac:spMkLst>
        </pc:spChg>
        <pc:spChg chg="add del mod">
          <ac:chgData name="이 제연" userId="9d4560c756d54f0d" providerId="LiveId" clId="{B3B6EA37-E5FC-4F86-B3C5-002F8CC9D160}" dt="2021-07-31T07:43:12.348" v="672" actId="478"/>
          <ac:spMkLst>
            <pc:docMk/>
            <pc:sldMk cId="2539470084" sldId="401"/>
            <ac:spMk id="28" creationId="{40F6B327-CD99-468A-9DA2-E44A272193B1}"/>
          </ac:spMkLst>
        </pc:spChg>
        <pc:spChg chg="add del mod">
          <ac:chgData name="이 제연" userId="9d4560c756d54f0d" providerId="LiveId" clId="{B3B6EA37-E5FC-4F86-B3C5-002F8CC9D160}" dt="2021-07-31T08:18:35.766" v="889"/>
          <ac:spMkLst>
            <pc:docMk/>
            <pc:sldMk cId="2539470084" sldId="401"/>
            <ac:spMk id="34" creationId="{70B6EE3B-2C71-4077-9693-BB0DF2A4346A}"/>
          </ac:spMkLst>
        </pc:spChg>
        <pc:picChg chg="add del mod">
          <ac:chgData name="이 제연" userId="9d4560c756d54f0d" providerId="LiveId" clId="{B3B6EA37-E5FC-4F86-B3C5-002F8CC9D160}" dt="2021-07-31T07:52:59.577" v="815" actId="478"/>
          <ac:picMkLst>
            <pc:docMk/>
            <pc:sldMk cId="2539470084" sldId="401"/>
            <ac:picMk id="6" creationId="{6302B2D1-3E3F-4F9E-A835-2124AD7FD504}"/>
          </ac:picMkLst>
        </pc:picChg>
        <pc:picChg chg="add del mod">
          <ac:chgData name="이 제연" userId="9d4560c756d54f0d" providerId="LiveId" clId="{B3B6EA37-E5FC-4F86-B3C5-002F8CC9D160}" dt="2021-08-02T05:58:05.418" v="4646" actId="478"/>
          <ac:picMkLst>
            <pc:docMk/>
            <pc:sldMk cId="2539470084" sldId="401"/>
            <ac:picMk id="7" creationId="{23417165-AC94-4F08-810B-40670D7F2908}"/>
          </ac:picMkLst>
        </pc:picChg>
        <pc:picChg chg="add del mod">
          <ac:chgData name="이 제연" userId="9d4560c756d54f0d" providerId="LiveId" clId="{B3B6EA37-E5FC-4F86-B3C5-002F8CC9D160}" dt="2021-07-31T07:42:16.132" v="644" actId="478"/>
          <ac:picMkLst>
            <pc:docMk/>
            <pc:sldMk cId="2539470084" sldId="401"/>
            <ac:picMk id="25" creationId="{A935E33C-4635-4FD9-9A56-34493395E368}"/>
          </ac:picMkLst>
        </pc:picChg>
        <pc:picChg chg="add del mod">
          <ac:chgData name="이 제연" userId="9d4560c756d54f0d" providerId="LiveId" clId="{B3B6EA37-E5FC-4F86-B3C5-002F8CC9D160}" dt="2021-07-31T07:52:57.129" v="811" actId="478"/>
          <ac:picMkLst>
            <pc:docMk/>
            <pc:sldMk cId="2539470084" sldId="401"/>
            <ac:picMk id="27" creationId="{2F80CE59-55D6-475F-AFC2-C799D3871309}"/>
          </ac:picMkLst>
        </pc:picChg>
        <pc:picChg chg="add del mod">
          <ac:chgData name="이 제연" userId="9d4560c756d54f0d" providerId="LiveId" clId="{B3B6EA37-E5FC-4F86-B3C5-002F8CC9D160}" dt="2021-07-31T12:21:16.359" v="1170" actId="478"/>
          <ac:picMkLst>
            <pc:docMk/>
            <pc:sldMk cId="2539470084" sldId="401"/>
            <ac:picMk id="36" creationId="{93EB4EDD-CC6D-4144-8653-C4198B36B612}"/>
          </ac:picMkLst>
        </pc:picChg>
        <pc:picChg chg="add del mod">
          <ac:chgData name="이 제연" userId="9d4560c756d54f0d" providerId="LiveId" clId="{B3B6EA37-E5FC-4F86-B3C5-002F8CC9D160}" dt="2021-07-31T12:38:26.608" v="1772" actId="21"/>
          <ac:picMkLst>
            <pc:docMk/>
            <pc:sldMk cId="2539470084" sldId="401"/>
            <ac:picMk id="37" creationId="{951AE79E-6535-4EC8-B68B-26CFBF086651}"/>
          </ac:picMkLst>
        </pc:picChg>
        <pc:picChg chg="add mod">
          <ac:chgData name="이 제연" userId="9d4560c756d54f0d" providerId="LiveId" clId="{B3B6EA37-E5FC-4F86-B3C5-002F8CC9D160}" dt="2021-07-31T12:38:36.574" v="1787" actId="1036"/>
          <ac:picMkLst>
            <pc:docMk/>
            <pc:sldMk cId="2539470084" sldId="401"/>
            <ac:picMk id="38" creationId="{C3BD6E0B-6C17-4A0A-9438-72524D56045A}"/>
          </ac:picMkLst>
        </pc:picChg>
        <pc:picChg chg="del mod modCrop">
          <ac:chgData name="이 제연" userId="9d4560c756d54f0d" providerId="LiveId" clId="{B3B6EA37-E5FC-4F86-B3C5-002F8CC9D160}" dt="2021-07-31T07:52:56.473" v="809" actId="478"/>
          <ac:picMkLst>
            <pc:docMk/>
            <pc:sldMk cId="2539470084" sldId="401"/>
            <ac:picMk id="39" creationId="{00000000-0000-0000-0000-000000000000}"/>
          </ac:picMkLst>
        </pc:picChg>
        <pc:picChg chg="del mod modCrop">
          <ac:chgData name="이 제연" userId="9d4560c756d54f0d" providerId="LiveId" clId="{B3B6EA37-E5FC-4F86-B3C5-002F8CC9D160}" dt="2021-07-31T07:52:56.775" v="810" actId="478"/>
          <ac:picMkLst>
            <pc:docMk/>
            <pc:sldMk cId="2539470084" sldId="401"/>
            <ac:picMk id="46" creationId="{00000000-0000-0000-0000-000000000000}"/>
          </ac:picMkLst>
        </pc:picChg>
        <pc:picChg chg="del">
          <ac:chgData name="이 제연" userId="9d4560c756d54f0d" providerId="LiveId" clId="{B3B6EA37-E5FC-4F86-B3C5-002F8CC9D160}" dt="2021-07-31T05:10:16.613" v="41" actId="478"/>
          <ac:picMkLst>
            <pc:docMk/>
            <pc:sldMk cId="2539470084" sldId="401"/>
            <ac:picMk id="52" creationId="{00000000-0000-0000-0000-000000000000}"/>
          </ac:picMkLst>
        </pc:picChg>
        <pc:picChg chg="del mod">
          <ac:chgData name="이 제연" userId="9d4560c756d54f0d" providerId="LiveId" clId="{B3B6EA37-E5FC-4F86-B3C5-002F8CC9D160}" dt="2021-07-31T05:10:16.850" v="43" actId="478"/>
          <ac:picMkLst>
            <pc:docMk/>
            <pc:sldMk cId="2539470084" sldId="401"/>
            <ac:picMk id="57" creationId="{246C9C56-CB60-4B93-BAC7-4B87289E883B}"/>
          </ac:picMkLst>
        </pc:picChg>
        <pc:picChg chg="add del mod">
          <ac:chgData name="이 제연" userId="9d4560c756d54f0d" providerId="LiveId" clId="{B3B6EA37-E5FC-4F86-B3C5-002F8CC9D160}" dt="2021-08-02T05:58:05.800" v="4647" actId="478"/>
          <ac:picMkLst>
            <pc:docMk/>
            <pc:sldMk cId="2539470084" sldId="401"/>
            <ac:picMk id="1026" creationId="{DA61BCB5-8E57-44D3-B2EB-0A7E30FA3454}"/>
          </ac:picMkLst>
        </pc:picChg>
        <pc:cxnChg chg="add del mod">
          <ac:chgData name="이 제연" userId="9d4560c756d54f0d" providerId="LiveId" clId="{B3B6EA37-E5FC-4F86-B3C5-002F8CC9D160}" dt="2021-07-31T07:52:59.066" v="814" actId="478"/>
          <ac:cxnSpMkLst>
            <pc:docMk/>
            <pc:sldMk cId="2539470084" sldId="401"/>
            <ac:cxnSpMk id="10" creationId="{319D33B8-5369-43CB-8D42-C16D0F375BA2}"/>
          </ac:cxnSpMkLst>
        </pc:cxnChg>
      </pc:sldChg>
      <pc:sldChg chg="del">
        <pc:chgData name="이 제연" userId="9d4560c756d54f0d" providerId="LiveId" clId="{B3B6EA37-E5FC-4F86-B3C5-002F8CC9D160}" dt="2021-07-31T07:46:03.668" v="717" actId="47"/>
        <pc:sldMkLst>
          <pc:docMk/>
          <pc:sldMk cId="3145480266" sldId="402"/>
        </pc:sldMkLst>
      </pc:sldChg>
      <pc:sldChg chg="del">
        <pc:chgData name="이 제연" userId="9d4560c756d54f0d" providerId="LiveId" clId="{B3B6EA37-E5FC-4F86-B3C5-002F8CC9D160}" dt="2021-07-31T07:46:03.941" v="719" actId="47"/>
        <pc:sldMkLst>
          <pc:docMk/>
          <pc:sldMk cId="240464560" sldId="403"/>
        </pc:sldMkLst>
      </pc:sldChg>
      <pc:sldChg chg="del">
        <pc:chgData name="이 제연" userId="9d4560c756d54f0d" providerId="LiveId" clId="{B3B6EA37-E5FC-4F86-B3C5-002F8CC9D160}" dt="2021-07-31T07:46:04.037" v="720" actId="47"/>
        <pc:sldMkLst>
          <pc:docMk/>
          <pc:sldMk cId="2269165693" sldId="404"/>
        </pc:sldMkLst>
      </pc:sldChg>
      <pc:sldChg chg="del">
        <pc:chgData name="이 제연" userId="9d4560c756d54f0d" providerId="LiveId" clId="{B3B6EA37-E5FC-4F86-B3C5-002F8CC9D160}" dt="2021-07-31T07:46:04.132" v="721" actId="47"/>
        <pc:sldMkLst>
          <pc:docMk/>
          <pc:sldMk cId="2905324112" sldId="406"/>
        </pc:sldMkLst>
      </pc:sldChg>
      <pc:sldChg chg="del">
        <pc:chgData name="이 제연" userId="9d4560c756d54f0d" providerId="LiveId" clId="{B3B6EA37-E5FC-4F86-B3C5-002F8CC9D160}" dt="2021-07-31T07:46:04.221" v="722" actId="47"/>
        <pc:sldMkLst>
          <pc:docMk/>
          <pc:sldMk cId="4159557290" sldId="407"/>
        </pc:sldMkLst>
      </pc:sldChg>
      <pc:sldChg chg="del">
        <pc:chgData name="이 제연" userId="9d4560c756d54f0d" providerId="LiveId" clId="{B3B6EA37-E5FC-4F86-B3C5-002F8CC9D160}" dt="2021-07-31T07:46:04.325" v="723" actId="47"/>
        <pc:sldMkLst>
          <pc:docMk/>
          <pc:sldMk cId="4016679011" sldId="408"/>
        </pc:sldMkLst>
      </pc:sldChg>
      <pc:sldChg chg="del">
        <pc:chgData name="이 제연" userId="9d4560c756d54f0d" providerId="LiveId" clId="{B3B6EA37-E5FC-4F86-B3C5-002F8CC9D160}" dt="2021-07-31T07:46:03.830" v="718" actId="47"/>
        <pc:sldMkLst>
          <pc:docMk/>
          <pc:sldMk cId="168827395" sldId="409"/>
        </pc:sldMkLst>
      </pc:sldChg>
      <pc:sldChg chg="del">
        <pc:chgData name="이 제연" userId="9d4560c756d54f0d" providerId="LiveId" clId="{B3B6EA37-E5FC-4F86-B3C5-002F8CC9D160}" dt="2021-07-31T07:46:03.344" v="716" actId="47"/>
        <pc:sldMkLst>
          <pc:docMk/>
          <pc:sldMk cId="4259810786" sldId="411"/>
        </pc:sldMkLst>
      </pc:sldChg>
      <pc:sldChg chg="del">
        <pc:chgData name="이 제연" userId="9d4560c756d54f0d" providerId="LiveId" clId="{B3B6EA37-E5FC-4F86-B3C5-002F8CC9D160}" dt="2021-07-31T07:46:04.395" v="724" actId="47"/>
        <pc:sldMkLst>
          <pc:docMk/>
          <pc:sldMk cId="2186882266" sldId="412"/>
        </pc:sldMkLst>
      </pc:sldChg>
      <pc:sldChg chg="del">
        <pc:chgData name="이 제연" userId="9d4560c756d54f0d" providerId="LiveId" clId="{B3B6EA37-E5FC-4F86-B3C5-002F8CC9D160}" dt="2021-07-31T07:46:05.105" v="726" actId="47"/>
        <pc:sldMkLst>
          <pc:docMk/>
          <pc:sldMk cId="1946459553" sldId="413"/>
        </pc:sldMkLst>
      </pc:sldChg>
      <pc:sldChg chg="del">
        <pc:chgData name="이 제연" userId="9d4560c756d54f0d" providerId="LiveId" clId="{B3B6EA37-E5FC-4F86-B3C5-002F8CC9D160}" dt="2021-07-31T07:46:04.942" v="725" actId="47"/>
        <pc:sldMkLst>
          <pc:docMk/>
          <pc:sldMk cId="4158609953" sldId="414"/>
        </pc:sldMkLst>
      </pc:sldChg>
      <pc:sldChg chg="del">
        <pc:chgData name="이 제연" userId="9d4560c756d54f0d" providerId="LiveId" clId="{B3B6EA37-E5FC-4F86-B3C5-002F8CC9D160}" dt="2021-07-31T07:46:05.263" v="727" actId="47"/>
        <pc:sldMkLst>
          <pc:docMk/>
          <pc:sldMk cId="1568048546" sldId="415"/>
        </pc:sldMkLst>
      </pc:sldChg>
      <pc:sldChg chg="del">
        <pc:chgData name="이 제연" userId="9d4560c756d54f0d" providerId="LiveId" clId="{B3B6EA37-E5FC-4F86-B3C5-002F8CC9D160}" dt="2021-07-31T07:46:05.464" v="728" actId="47"/>
        <pc:sldMkLst>
          <pc:docMk/>
          <pc:sldMk cId="2880668325" sldId="416"/>
        </pc:sldMkLst>
      </pc:sldChg>
      <pc:sldChg chg="del">
        <pc:chgData name="이 제연" userId="9d4560c756d54f0d" providerId="LiveId" clId="{B3B6EA37-E5FC-4F86-B3C5-002F8CC9D160}" dt="2021-07-31T07:46:06.083" v="729" actId="47"/>
        <pc:sldMkLst>
          <pc:docMk/>
          <pc:sldMk cId="3046704697" sldId="417"/>
        </pc:sldMkLst>
      </pc:sldChg>
      <pc:sldChg chg="del">
        <pc:chgData name="이 제연" userId="9d4560c756d54f0d" providerId="LiveId" clId="{B3B6EA37-E5FC-4F86-B3C5-002F8CC9D160}" dt="2021-07-31T07:46:06.444" v="730" actId="47"/>
        <pc:sldMkLst>
          <pc:docMk/>
          <pc:sldMk cId="3874352580" sldId="418"/>
        </pc:sldMkLst>
      </pc:sldChg>
      <pc:sldChg chg="del">
        <pc:chgData name="이 제연" userId="9d4560c756d54f0d" providerId="LiveId" clId="{B3B6EA37-E5FC-4F86-B3C5-002F8CC9D160}" dt="2021-07-31T07:46:06.979" v="731" actId="47"/>
        <pc:sldMkLst>
          <pc:docMk/>
          <pc:sldMk cId="1385674560" sldId="419"/>
        </pc:sldMkLst>
      </pc:sldChg>
      <pc:sldChg chg="del">
        <pc:chgData name="이 제연" userId="9d4560c756d54f0d" providerId="LiveId" clId="{B3B6EA37-E5FC-4F86-B3C5-002F8CC9D160}" dt="2021-07-31T07:46:08.444" v="732" actId="47"/>
        <pc:sldMkLst>
          <pc:docMk/>
          <pc:sldMk cId="2086109603" sldId="420"/>
        </pc:sldMkLst>
      </pc:sldChg>
      <pc:sldChg chg="addSp modSp add ord">
        <pc:chgData name="이 제연" userId="9d4560c756d54f0d" providerId="LiveId" clId="{B3B6EA37-E5FC-4F86-B3C5-002F8CC9D160}" dt="2021-07-31T05:09:10.221" v="39"/>
        <pc:sldMkLst>
          <pc:docMk/>
          <pc:sldMk cId="3308358038" sldId="421"/>
        </pc:sldMkLst>
        <pc:spChg chg="add mod">
          <ac:chgData name="이 제연" userId="9d4560c756d54f0d" providerId="LiveId" clId="{B3B6EA37-E5FC-4F86-B3C5-002F8CC9D160}" dt="2021-07-31T05:09:10.221" v="39"/>
          <ac:spMkLst>
            <pc:docMk/>
            <pc:sldMk cId="3308358038" sldId="421"/>
            <ac:spMk id="5" creationId="{4C0130E6-3FCB-4575-9A35-5C2B7C5CB002}"/>
          </ac:spMkLst>
        </pc:spChg>
      </pc:sldChg>
      <pc:sldChg chg="addSp delSp modSp add del mod ord">
        <pc:chgData name="이 제연" userId="9d4560c756d54f0d" providerId="LiveId" clId="{B3B6EA37-E5FC-4F86-B3C5-002F8CC9D160}" dt="2021-07-31T12:38:40.541" v="1788" actId="47"/>
        <pc:sldMkLst>
          <pc:docMk/>
          <pc:sldMk cId="1625403515" sldId="422"/>
        </pc:sldMkLst>
        <pc:spChg chg="mod">
          <ac:chgData name="이 제연" userId="9d4560c756d54f0d" providerId="LiveId" clId="{B3B6EA37-E5FC-4F86-B3C5-002F8CC9D160}" dt="2021-07-31T12:17:21.530" v="1078" actId="20577"/>
          <ac:spMkLst>
            <pc:docMk/>
            <pc:sldMk cId="1625403515" sldId="422"/>
            <ac:spMk id="4" creationId="{00000000-0000-0000-0000-000000000000}"/>
          </ac:spMkLst>
        </pc:spChg>
        <pc:picChg chg="add del mod">
          <ac:chgData name="이 제연" userId="9d4560c756d54f0d" providerId="LiveId" clId="{B3B6EA37-E5FC-4F86-B3C5-002F8CC9D160}" dt="2021-07-31T12:38:14.112" v="1768" actId="21"/>
          <ac:picMkLst>
            <pc:docMk/>
            <pc:sldMk cId="1625403515" sldId="422"/>
            <ac:picMk id="39" creationId="{00000000-0000-0000-0000-000000000000}"/>
          </ac:picMkLst>
        </pc:picChg>
        <pc:picChg chg="mod">
          <ac:chgData name="이 제연" userId="9d4560c756d54f0d" providerId="LiveId" clId="{B3B6EA37-E5FC-4F86-B3C5-002F8CC9D160}" dt="2021-07-31T07:47:30.826" v="747" actId="1036"/>
          <ac:picMkLst>
            <pc:docMk/>
            <pc:sldMk cId="1625403515" sldId="422"/>
            <ac:picMk id="46" creationId="{00000000-0000-0000-0000-000000000000}"/>
          </ac:picMkLst>
        </pc:picChg>
      </pc:sldChg>
      <pc:sldChg chg="addSp delSp modSp add mod">
        <pc:chgData name="이 제연" userId="9d4560c756d54f0d" providerId="LiveId" clId="{B3B6EA37-E5FC-4F86-B3C5-002F8CC9D160}" dt="2021-07-31T12:38:31.609" v="1776" actId="21"/>
        <pc:sldMkLst>
          <pc:docMk/>
          <pc:sldMk cId="661453960" sldId="423"/>
        </pc:sldMkLst>
        <pc:spChg chg="mod">
          <ac:chgData name="이 제연" userId="9d4560c756d54f0d" providerId="LiveId" clId="{B3B6EA37-E5FC-4F86-B3C5-002F8CC9D160}" dt="2021-07-31T12:18:12.783" v="1116" actId="20577"/>
          <ac:spMkLst>
            <pc:docMk/>
            <pc:sldMk cId="661453960" sldId="423"/>
            <ac:spMk id="4" creationId="{00000000-0000-0000-0000-000000000000}"/>
          </ac:spMkLst>
        </pc:spChg>
        <pc:spChg chg="add del mod">
          <ac:chgData name="이 제연" userId="9d4560c756d54f0d" providerId="LiveId" clId="{B3B6EA37-E5FC-4F86-B3C5-002F8CC9D160}" dt="2021-07-31T08:18:28.144" v="884" actId="21"/>
          <ac:spMkLst>
            <pc:docMk/>
            <pc:sldMk cId="661453960" sldId="423"/>
            <ac:spMk id="5" creationId="{B7EAA0EE-8208-4410-9E43-2AEC71EC7CEF}"/>
          </ac:spMkLst>
        </pc:spChg>
        <pc:picChg chg="add del mod">
          <ac:chgData name="이 제연" userId="9d4560c756d54f0d" providerId="LiveId" clId="{B3B6EA37-E5FC-4F86-B3C5-002F8CC9D160}" dt="2021-07-31T12:38:31.609" v="1776" actId="21"/>
          <ac:picMkLst>
            <pc:docMk/>
            <pc:sldMk cId="661453960" sldId="423"/>
            <ac:picMk id="12" creationId="{38D80724-921A-4FFB-94D4-A155F29FE018}"/>
          </ac:picMkLst>
        </pc:picChg>
        <pc:picChg chg="del">
          <ac:chgData name="이 제연" userId="9d4560c756d54f0d" providerId="LiveId" clId="{B3B6EA37-E5FC-4F86-B3C5-002F8CC9D160}" dt="2021-07-31T07:52:50.761" v="807" actId="478"/>
          <ac:picMkLst>
            <pc:docMk/>
            <pc:sldMk cId="661453960" sldId="423"/>
            <ac:picMk id="39" creationId="{00000000-0000-0000-0000-000000000000}"/>
          </ac:picMkLst>
        </pc:picChg>
        <pc:picChg chg="mod">
          <ac:chgData name="이 제연" userId="9d4560c756d54f0d" providerId="LiveId" clId="{B3B6EA37-E5FC-4F86-B3C5-002F8CC9D160}" dt="2021-07-31T07:55:17.593" v="883" actId="1038"/>
          <ac:picMkLst>
            <pc:docMk/>
            <pc:sldMk cId="661453960" sldId="423"/>
            <ac:picMk id="46" creationId="{00000000-0000-0000-0000-000000000000}"/>
          </ac:picMkLst>
        </pc:picChg>
      </pc:sldChg>
      <pc:sldChg chg="add del">
        <pc:chgData name="이 제연" userId="9d4560c756d54f0d" providerId="LiveId" clId="{B3B6EA37-E5FC-4F86-B3C5-002F8CC9D160}" dt="2021-07-31T07:46:13.979" v="735" actId="2890"/>
        <pc:sldMkLst>
          <pc:docMk/>
          <pc:sldMk cId="1627311190" sldId="423"/>
        </pc:sldMkLst>
      </pc:sldChg>
      <pc:sldChg chg="addSp delSp modSp add mod">
        <pc:chgData name="이 제연" userId="9d4560c756d54f0d" providerId="LiveId" clId="{B3B6EA37-E5FC-4F86-B3C5-002F8CC9D160}" dt="2021-08-02T05:59:29.612" v="4705" actId="1038"/>
        <pc:sldMkLst>
          <pc:docMk/>
          <pc:sldMk cId="3575573134" sldId="424"/>
        </pc:sldMkLst>
        <pc:spChg chg="mod">
          <ac:chgData name="이 제연" userId="9d4560c756d54f0d" providerId="LiveId" clId="{B3B6EA37-E5FC-4F86-B3C5-002F8CC9D160}" dt="2021-07-31T14:12:42.213" v="3047" actId="20577"/>
          <ac:spMkLst>
            <pc:docMk/>
            <pc:sldMk cId="3575573134" sldId="424"/>
            <ac:spMk id="2" creationId="{00000000-0000-0000-0000-000000000000}"/>
          </ac:spMkLst>
        </pc:spChg>
        <pc:spChg chg="mod">
          <ac:chgData name="이 제연" userId="9d4560c756d54f0d" providerId="LiveId" clId="{B3B6EA37-E5FC-4F86-B3C5-002F8CC9D160}" dt="2021-07-31T12:32:41.672" v="1456" actId="1076"/>
          <ac:spMkLst>
            <pc:docMk/>
            <pc:sldMk cId="3575573134" sldId="424"/>
            <ac:spMk id="3" creationId="{00000000-0000-0000-0000-000000000000}"/>
          </ac:spMkLst>
        </pc:spChg>
        <pc:spChg chg="mod">
          <ac:chgData name="이 제연" userId="9d4560c756d54f0d" providerId="LiveId" clId="{B3B6EA37-E5FC-4F86-B3C5-002F8CC9D160}" dt="2021-07-31T12:51:50.782" v="2253" actId="1035"/>
          <ac:spMkLst>
            <pc:docMk/>
            <pc:sldMk cId="3575573134" sldId="424"/>
            <ac:spMk id="4" creationId="{00000000-0000-0000-0000-000000000000}"/>
          </ac:spMkLst>
        </pc:spChg>
        <pc:spChg chg="add mod">
          <ac:chgData name="이 제연" userId="9d4560c756d54f0d" providerId="LiveId" clId="{B3B6EA37-E5FC-4F86-B3C5-002F8CC9D160}" dt="2021-07-31T12:51:39.941" v="2234" actId="1035"/>
          <ac:spMkLst>
            <pc:docMk/>
            <pc:sldMk cId="3575573134" sldId="424"/>
            <ac:spMk id="9" creationId="{3C6CF82F-866C-4FBF-8BCB-975FAAAB29D6}"/>
          </ac:spMkLst>
        </pc:spChg>
        <pc:spChg chg="add mod">
          <ac:chgData name="이 제연" userId="9d4560c756d54f0d" providerId="LiveId" clId="{B3B6EA37-E5FC-4F86-B3C5-002F8CC9D160}" dt="2021-07-31T12:51:39.941" v="2234" actId="1035"/>
          <ac:spMkLst>
            <pc:docMk/>
            <pc:sldMk cId="3575573134" sldId="424"/>
            <ac:spMk id="10" creationId="{A1946599-200A-4985-98C9-F77748ECC4C6}"/>
          </ac:spMkLst>
        </pc:spChg>
        <pc:spChg chg="add mod ord">
          <ac:chgData name="이 제연" userId="9d4560c756d54f0d" providerId="LiveId" clId="{B3B6EA37-E5FC-4F86-B3C5-002F8CC9D160}" dt="2021-07-31T12:51:56.356" v="2262" actId="1037"/>
          <ac:spMkLst>
            <pc:docMk/>
            <pc:sldMk cId="3575573134" sldId="424"/>
            <ac:spMk id="12" creationId="{6F5BED1E-EFD5-4A4B-B1E8-0D5078DC7F71}"/>
          </ac:spMkLst>
        </pc:spChg>
        <pc:spChg chg="add mod">
          <ac:chgData name="이 제연" userId="9d4560c756d54f0d" providerId="LiveId" clId="{B3B6EA37-E5FC-4F86-B3C5-002F8CC9D160}" dt="2021-08-02T05:59:23.348" v="4696" actId="1038"/>
          <ac:spMkLst>
            <pc:docMk/>
            <pc:sldMk cId="3575573134" sldId="424"/>
            <ac:spMk id="17" creationId="{394A4015-B30B-4845-A516-F309C5B8B05C}"/>
          </ac:spMkLst>
        </pc:spChg>
        <pc:spChg chg="add mod">
          <ac:chgData name="이 제연" userId="9d4560c756d54f0d" providerId="LiveId" clId="{B3B6EA37-E5FC-4F86-B3C5-002F8CC9D160}" dt="2021-08-02T05:45:19.752" v="4242" actId="207"/>
          <ac:spMkLst>
            <pc:docMk/>
            <pc:sldMk cId="3575573134" sldId="424"/>
            <ac:spMk id="26" creationId="{F6BB6D66-6A00-478E-8244-27538BAC2449}"/>
          </ac:spMkLst>
        </pc:spChg>
        <pc:spChg chg="add del mod">
          <ac:chgData name="이 제연" userId="9d4560c756d54f0d" providerId="LiveId" clId="{B3B6EA37-E5FC-4F86-B3C5-002F8CC9D160}" dt="2021-07-31T13:06:15.760" v="2294" actId="478"/>
          <ac:spMkLst>
            <pc:docMk/>
            <pc:sldMk cId="3575573134" sldId="424"/>
            <ac:spMk id="29" creationId="{D869AE1C-9301-411A-BDB5-9D05068CE7B8}"/>
          </ac:spMkLst>
        </pc:spChg>
        <pc:spChg chg="add del mod">
          <ac:chgData name="이 제연" userId="9d4560c756d54f0d" providerId="LiveId" clId="{B3B6EA37-E5FC-4F86-B3C5-002F8CC9D160}" dt="2021-07-31T13:06:15.341" v="2293" actId="478"/>
          <ac:spMkLst>
            <pc:docMk/>
            <pc:sldMk cId="3575573134" sldId="424"/>
            <ac:spMk id="31" creationId="{8D0C264B-276B-4394-8AC5-43EDB5F9E4EC}"/>
          </ac:spMkLst>
        </pc:spChg>
        <pc:spChg chg="add del mod">
          <ac:chgData name="이 제연" userId="9d4560c756d54f0d" providerId="LiveId" clId="{B3B6EA37-E5FC-4F86-B3C5-002F8CC9D160}" dt="2021-07-31T13:06:58.604" v="2310" actId="478"/>
          <ac:spMkLst>
            <pc:docMk/>
            <pc:sldMk cId="3575573134" sldId="424"/>
            <ac:spMk id="33" creationId="{5DD6C6E2-199D-4268-A8A7-753FCBB49E22}"/>
          </ac:spMkLst>
        </pc:spChg>
        <pc:spChg chg="add del mod">
          <ac:chgData name="이 제연" userId="9d4560c756d54f0d" providerId="LiveId" clId="{B3B6EA37-E5FC-4F86-B3C5-002F8CC9D160}" dt="2021-07-31T13:06:59.284" v="2311" actId="478"/>
          <ac:spMkLst>
            <pc:docMk/>
            <pc:sldMk cId="3575573134" sldId="424"/>
            <ac:spMk id="35" creationId="{A1C78BB4-F89E-4D29-A642-2C8A14F77F89}"/>
          </ac:spMkLst>
        </pc:spChg>
        <pc:picChg chg="add del mod">
          <ac:chgData name="이 제연" userId="9d4560c756d54f0d" providerId="LiveId" clId="{B3B6EA37-E5FC-4F86-B3C5-002F8CC9D160}" dt="2021-07-31T12:24:16.120" v="1236" actId="478"/>
          <ac:picMkLst>
            <pc:docMk/>
            <pc:sldMk cId="3575573134" sldId="424"/>
            <ac:picMk id="6" creationId="{019007F5-BE43-4C70-86AC-D7C1D8264197}"/>
          </ac:picMkLst>
        </pc:picChg>
        <pc:picChg chg="add mod modCrop">
          <ac:chgData name="이 제연" userId="9d4560c756d54f0d" providerId="LiveId" clId="{B3B6EA37-E5FC-4F86-B3C5-002F8CC9D160}" dt="2021-07-31T12:51:23.476" v="2223" actId="14100"/>
          <ac:picMkLst>
            <pc:docMk/>
            <pc:sldMk cId="3575573134" sldId="424"/>
            <ac:picMk id="8" creationId="{5D007E8B-0A7F-4D6E-9B88-093B3EC76E06}"/>
          </ac:picMkLst>
        </pc:picChg>
        <pc:picChg chg="add del mod modCrop">
          <ac:chgData name="이 제연" userId="9d4560c756d54f0d" providerId="LiveId" clId="{B3B6EA37-E5FC-4F86-B3C5-002F8CC9D160}" dt="2021-07-31T12:37:33.945" v="1751" actId="21"/>
          <ac:picMkLst>
            <pc:docMk/>
            <pc:sldMk cId="3575573134" sldId="424"/>
            <ac:picMk id="16" creationId="{FDD3CC5F-EEBD-409C-846C-014A3C11DBC1}"/>
          </ac:picMkLst>
        </pc:picChg>
        <pc:picChg chg="add del mod">
          <ac:chgData name="이 제연" userId="9d4560c756d54f0d" providerId="LiveId" clId="{B3B6EA37-E5FC-4F86-B3C5-002F8CC9D160}" dt="2021-08-02T05:58:30.665" v="4660"/>
          <ac:picMkLst>
            <pc:docMk/>
            <pc:sldMk cId="3575573134" sldId="424"/>
            <ac:picMk id="18" creationId="{D6001825-E416-4961-8113-CF0E1C4554C9}"/>
          </ac:picMkLst>
        </pc:picChg>
        <pc:picChg chg="add del mod">
          <ac:chgData name="이 제연" userId="9d4560c756d54f0d" providerId="LiveId" clId="{B3B6EA37-E5FC-4F86-B3C5-002F8CC9D160}" dt="2021-08-02T05:58:27.666" v="4657"/>
          <ac:picMkLst>
            <pc:docMk/>
            <pc:sldMk cId="3575573134" sldId="424"/>
            <ac:picMk id="19" creationId="{E48CEDF3-62BE-4995-96A8-7809D517E9EA}"/>
          </ac:picMkLst>
        </pc:picChg>
        <pc:picChg chg="add del mod">
          <ac:chgData name="이 제연" userId="9d4560c756d54f0d" providerId="LiveId" clId="{B3B6EA37-E5FC-4F86-B3C5-002F8CC9D160}" dt="2021-08-02T05:58:41.353" v="4662" actId="478"/>
          <ac:picMkLst>
            <pc:docMk/>
            <pc:sldMk cId="3575573134" sldId="424"/>
            <ac:picMk id="20" creationId="{114F89E6-AFAB-40EB-8D84-506B5FB93416}"/>
          </ac:picMkLst>
        </pc:picChg>
        <pc:picChg chg="add del mod">
          <ac:chgData name="이 제연" userId="9d4560c756d54f0d" providerId="LiveId" clId="{B3B6EA37-E5FC-4F86-B3C5-002F8CC9D160}" dt="2021-08-02T05:58:59.475" v="4665" actId="478"/>
          <ac:picMkLst>
            <pc:docMk/>
            <pc:sldMk cId="3575573134" sldId="424"/>
            <ac:picMk id="21" creationId="{A6C8BBB7-42A5-46CE-8F9D-5DAE64A082C3}"/>
          </ac:picMkLst>
        </pc:picChg>
        <pc:picChg chg="add mod modCrop">
          <ac:chgData name="이 제연" userId="9d4560c756d54f0d" providerId="LiveId" clId="{B3B6EA37-E5FC-4F86-B3C5-002F8CC9D160}" dt="2021-07-31T12:51:33.591" v="2229" actId="1076"/>
          <ac:picMkLst>
            <pc:docMk/>
            <pc:sldMk cId="3575573134" sldId="424"/>
            <ac:picMk id="23" creationId="{010E2617-3E91-4E9F-8A18-FD5014385286}"/>
          </ac:picMkLst>
        </pc:picChg>
        <pc:picChg chg="add mod modCrop">
          <ac:chgData name="이 제연" userId="9d4560c756d54f0d" providerId="LiveId" clId="{B3B6EA37-E5FC-4F86-B3C5-002F8CC9D160}" dt="2021-08-02T05:59:23.348" v="4696" actId="1038"/>
          <ac:picMkLst>
            <pc:docMk/>
            <pc:sldMk cId="3575573134" sldId="424"/>
            <ac:picMk id="24" creationId="{37F97C03-B79E-4DD0-9E1F-AB6880017812}"/>
          </ac:picMkLst>
        </pc:picChg>
        <pc:picChg chg="add mod modCrop">
          <ac:chgData name="이 제연" userId="9d4560c756d54f0d" providerId="LiveId" clId="{B3B6EA37-E5FC-4F86-B3C5-002F8CC9D160}" dt="2021-08-02T05:59:27.122" v="4701" actId="1038"/>
          <ac:picMkLst>
            <pc:docMk/>
            <pc:sldMk cId="3575573134" sldId="424"/>
            <ac:picMk id="25" creationId="{F65E345D-EF5A-4696-8EAA-7106B447004E}"/>
          </ac:picMkLst>
        </pc:picChg>
        <pc:picChg chg="del">
          <ac:chgData name="이 제연" userId="9d4560c756d54f0d" providerId="LiveId" clId="{B3B6EA37-E5FC-4F86-B3C5-002F8CC9D160}" dt="2021-07-31T12:22:32.345" v="1178" actId="478"/>
          <ac:picMkLst>
            <pc:docMk/>
            <pc:sldMk cId="3575573134" sldId="424"/>
            <ac:picMk id="1026" creationId="{DA61BCB5-8E57-44D3-B2EB-0A7E30FA3454}"/>
          </ac:picMkLst>
        </pc:picChg>
        <pc:cxnChg chg="add mod">
          <ac:chgData name="이 제연" userId="9d4560c756d54f0d" providerId="LiveId" clId="{B3B6EA37-E5FC-4F86-B3C5-002F8CC9D160}" dt="2021-07-31T12:51:56.356" v="2262" actId="1037"/>
          <ac:cxnSpMkLst>
            <pc:docMk/>
            <pc:sldMk cId="3575573134" sldId="424"/>
            <ac:cxnSpMk id="13" creationId="{860D0456-42C3-4D5F-A7F3-91D1BD2BD080}"/>
          </ac:cxnSpMkLst>
        </pc:cxnChg>
        <pc:cxnChg chg="add del mod">
          <ac:chgData name="이 제연" userId="9d4560c756d54f0d" providerId="LiveId" clId="{B3B6EA37-E5FC-4F86-B3C5-002F8CC9D160}" dt="2021-07-31T12:36:50.383" v="1624" actId="478"/>
          <ac:cxnSpMkLst>
            <pc:docMk/>
            <pc:sldMk cId="3575573134" sldId="424"/>
            <ac:cxnSpMk id="19" creationId="{0C8C3C8C-E621-4796-A0A7-CE53D40758AB}"/>
          </ac:cxnSpMkLst>
        </pc:cxnChg>
        <pc:cxnChg chg="add mod">
          <ac:chgData name="이 제연" userId="9d4560c756d54f0d" providerId="LiveId" clId="{B3B6EA37-E5FC-4F86-B3C5-002F8CC9D160}" dt="2021-08-02T05:59:23.348" v="4696" actId="1038"/>
          <ac:cxnSpMkLst>
            <pc:docMk/>
            <pc:sldMk cId="3575573134" sldId="424"/>
            <ac:cxnSpMk id="22" creationId="{6C7128F6-5DBF-45A6-A8FF-3497CF8350DC}"/>
          </ac:cxnSpMkLst>
        </pc:cxnChg>
        <pc:cxnChg chg="add mod">
          <ac:chgData name="이 제연" userId="9d4560c756d54f0d" providerId="LiveId" clId="{B3B6EA37-E5FC-4F86-B3C5-002F8CC9D160}" dt="2021-08-02T05:59:29.612" v="4705" actId="1038"/>
          <ac:cxnSpMkLst>
            <pc:docMk/>
            <pc:sldMk cId="3575573134" sldId="424"/>
            <ac:cxnSpMk id="27" creationId="{D6D65989-6E06-43FA-A1E0-2D2B36618E88}"/>
          </ac:cxnSpMkLst>
        </pc:cxnChg>
      </pc:sldChg>
      <pc:sldChg chg="addSp delSp modSp add mod setBg">
        <pc:chgData name="이 제연" userId="9d4560c756d54f0d" providerId="LiveId" clId="{B3B6EA37-E5FC-4F86-B3C5-002F8CC9D160}" dt="2021-08-01T06:06:55.821" v="4152" actId="478"/>
        <pc:sldMkLst>
          <pc:docMk/>
          <pc:sldMk cId="2632134668" sldId="425"/>
        </pc:sldMkLst>
        <pc:spChg chg="mod">
          <ac:chgData name="이 제연" userId="9d4560c756d54f0d" providerId="LiveId" clId="{B3B6EA37-E5FC-4F86-B3C5-002F8CC9D160}" dt="2021-07-31T14:13:03.284" v="3072" actId="20577"/>
          <ac:spMkLst>
            <pc:docMk/>
            <pc:sldMk cId="2632134668" sldId="425"/>
            <ac:spMk id="2" creationId="{00000000-0000-0000-0000-000000000000}"/>
          </ac:spMkLst>
        </pc:spChg>
        <pc:spChg chg="add del mod ord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3" creationId="{00000000-0000-0000-0000-000000000000}"/>
          </ac:spMkLst>
        </pc:spChg>
        <pc:spChg chg="mod ord">
          <ac:chgData name="이 제연" userId="9d4560c756d54f0d" providerId="LiveId" clId="{B3B6EA37-E5FC-4F86-B3C5-002F8CC9D160}" dt="2021-08-01T05:53:56.487" v="4086" actId="20577"/>
          <ac:spMkLst>
            <pc:docMk/>
            <pc:sldMk cId="2632134668" sldId="425"/>
            <ac:spMk id="4" creationId="{00000000-0000-0000-0000-000000000000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9" creationId="{3C6CF82F-866C-4FBF-8BCB-975FAAAB29D6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10" creationId="{A1946599-200A-4985-98C9-F77748ECC4C6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12" creationId="{6F5BED1E-EFD5-4A4B-B1E8-0D5078DC7F71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15" creationId="{5E791F2F-79DB-4CC0-9FA1-001E3E91E8B7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16" creationId="{385E1BDC-A9B0-4A87-82E3-F3187F69A802}"/>
          </ac:spMkLst>
        </pc:spChg>
        <pc:spChg chg="add del">
          <ac:chgData name="이 제연" userId="9d4560c756d54f0d" providerId="LiveId" clId="{B3B6EA37-E5FC-4F86-B3C5-002F8CC9D160}" dt="2021-07-31T12:37:57.998" v="1762" actId="478"/>
          <ac:spMkLst>
            <pc:docMk/>
            <pc:sldMk cId="2632134668" sldId="425"/>
            <ac:spMk id="17" creationId="{394A4015-B30B-4845-A516-F309C5B8B05C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18" creationId="{0990C621-3B8B-4820-8328-D47EF7CE823C}"/>
          </ac:spMkLst>
        </pc:spChg>
        <pc:spChg chg="add del">
          <ac:chgData name="이 제연" userId="9d4560c756d54f0d" providerId="LiveId" clId="{B3B6EA37-E5FC-4F86-B3C5-002F8CC9D160}" dt="2021-07-31T14:02:43.133" v="2967" actId="26606"/>
          <ac:spMkLst>
            <pc:docMk/>
            <pc:sldMk cId="2632134668" sldId="425"/>
            <ac:spMk id="20" creationId="{C1A2385B-1D2A-4E17-84FA-6CB7F0AAE473}"/>
          </ac:spMkLst>
        </pc:spChg>
        <pc:picChg chg="add del mod">
          <ac:chgData name="이 제연" userId="9d4560c756d54f0d" providerId="LiveId" clId="{B3B6EA37-E5FC-4F86-B3C5-002F8CC9D160}" dt="2021-07-31T14:03:14.993" v="2979" actId="478"/>
          <ac:picMkLst>
            <pc:docMk/>
            <pc:sldMk cId="2632134668" sldId="425"/>
            <ac:picMk id="6" creationId="{CAB065FE-C15B-4A63-9889-7D746A2849DB}"/>
          </ac:picMkLst>
        </pc:picChg>
        <pc:picChg chg="add del mod">
          <ac:chgData name="이 제연" userId="9d4560c756d54f0d" providerId="LiveId" clId="{B3B6EA37-E5FC-4F86-B3C5-002F8CC9D160}" dt="2021-07-31T13:15:09.571" v="2320" actId="478"/>
          <ac:picMkLst>
            <pc:docMk/>
            <pc:sldMk cId="2632134668" sldId="425"/>
            <ac:picMk id="6" creationId="{D5DFDFC9-159E-41FB-A14E-DD793FB1DD66}"/>
          </ac:picMkLst>
        </pc:picChg>
        <pc:picChg chg="del">
          <ac:chgData name="이 제연" userId="9d4560c756d54f0d" providerId="LiveId" clId="{B3B6EA37-E5FC-4F86-B3C5-002F8CC9D160}" dt="2021-07-31T12:37:51.501" v="1758" actId="478"/>
          <ac:picMkLst>
            <pc:docMk/>
            <pc:sldMk cId="2632134668" sldId="425"/>
            <ac:picMk id="8" creationId="{5D007E8B-0A7F-4D6E-9B88-093B3EC76E06}"/>
          </ac:picMkLst>
        </pc:picChg>
        <pc:picChg chg="add del mod ord">
          <ac:chgData name="이 제연" userId="9d4560c756d54f0d" providerId="LiveId" clId="{B3B6EA37-E5FC-4F86-B3C5-002F8CC9D160}" dt="2021-08-01T06:06:55.821" v="4152" actId="478"/>
          <ac:picMkLst>
            <pc:docMk/>
            <pc:sldMk cId="2632134668" sldId="425"/>
            <ac:picMk id="8" creationId="{B007560F-C796-4D53-B890-C189FAA2E8BC}"/>
          </ac:picMkLst>
        </pc:picChg>
        <pc:picChg chg="add mod">
          <ac:chgData name="이 제연" userId="9d4560c756d54f0d" providerId="LiveId" clId="{B3B6EA37-E5FC-4F86-B3C5-002F8CC9D160}" dt="2021-08-01T05:53:52.097" v="4073" actId="1076"/>
          <ac:picMkLst>
            <pc:docMk/>
            <pc:sldMk cId="2632134668" sldId="425"/>
            <ac:picMk id="10" creationId="{2B506FE2-D8C9-4F6F-A908-AE0502FD71D2}"/>
          </ac:picMkLst>
        </pc:picChg>
        <pc:picChg chg="add mod ord modCrop">
          <ac:chgData name="이 제연" userId="9d4560c756d54f0d" providerId="LiveId" clId="{B3B6EA37-E5FC-4F86-B3C5-002F8CC9D160}" dt="2021-07-31T14:04:56.992" v="3014" actId="1038"/>
          <ac:picMkLst>
            <pc:docMk/>
            <pc:sldMk cId="2632134668" sldId="425"/>
            <ac:picMk id="11" creationId="{4DBF90D8-64D6-484A-8C7A-57B9E756B6C2}"/>
          </ac:picMkLst>
        </pc:picChg>
        <pc:picChg chg="add del mod modCrop">
          <ac:chgData name="이 제연" userId="9d4560c756d54f0d" providerId="LiveId" clId="{B3B6EA37-E5FC-4F86-B3C5-002F8CC9D160}" dt="2021-07-31T12:45:44.998" v="1994" actId="21"/>
          <ac:picMkLst>
            <pc:docMk/>
            <pc:sldMk cId="2632134668" sldId="425"/>
            <ac:picMk id="14" creationId="{6881DF6E-27A0-4FF5-BD56-DE93215F0834}"/>
          </ac:picMkLst>
        </pc:picChg>
        <pc:cxnChg chg="add del mod">
          <ac:chgData name="이 제연" userId="9d4560c756d54f0d" providerId="LiveId" clId="{B3B6EA37-E5FC-4F86-B3C5-002F8CC9D160}" dt="2021-07-31T12:37:57.998" v="1762" actId="478"/>
          <ac:cxnSpMkLst>
            <pc:docMk/>
            <pc:sldMk cId="2632134668" sldId="425"/>
            <ac:cxnSpMk id="13" creationId="{860D0456-42C3-4D5F-A7F3-91D1BD2BD080}"/>
          </ac:cxnSpMkLst>
        </pc:cxnChg>
        <pc:cxnChg chg="add del">
          <ac:chgData name="이 제연" userId="9d4560c756d54f0d" providerId="LiveId" clId="{B3B6EA37-E5FC-4F86-B3C5-002F8CC9D160}" dt="2021-07-31T12:37:57.998" v="1762" actId="478"/>
          <ac:cxnSpMkLst>
            <pc:docMk/>
            <pc:sldMk cId="2632134668" sldId="425"/>
            <ac:cxnSpMk id="22" creationId="{6C7128F6-5DBF-45A6-A8FF-3497CF8350DC}"/>
          </ac:cxnSpMkLst>
        </pc:cxnChg>
      </pc:sldChg>
      <pc:sldChg chg="addSp delSp modSp add mod">
        <pc:chgData name="이 제연" userId="9d4560c756d54f0d" providerId="LiveId" clId="{B3B6EA37-E5FC-4F86-B3C5-002F8CC9D160}" dt="2021-08-02T08:50:03.464" v="5062" actId="1036"/>
        <pc:sldMkLst>
          <pc:docMk/>
          <pc:sldMk cId="542944851" sldId="426"/>
        </pc:sldMkLst>
        <pc:spChg chg="mod">
          <ac:chgData name="이 제연" userId="9d4560c756d54f0d" providerId="LiveId" clId="{B3B6EA37-E5FC-4F86-B3C5-002F8CC9D160}" dt="2021-07-31T14:13:16.746" v="3073"/>
          <ac:spMkLst>
            <pc:docMk/>
            <pc:sldMk cId="542944851" sldId="426"/>
            <ac:spMk id="2" creationId="{00000000-0000-0000-0000-000000000000}"/>
          </ac:spMkLst>
        </pc:spChg>
        <pc:spChg chg="mod ord">
          <ac:chgData name="이 제연" userId="9d4560c756d54f0d" providerId="LiveId" clId="{B3B6EA37-E5FC-4F86-B3C5-002F8CC9D160}" dt="2021-08-02T08:49:35.750" v="5050" actId="20577"/>
          <ac:spMkLst>
            <pc:docMk/>
            <pc:sldMk cId="542944851" sldId="426"/>
            <ac:spMk id="4" creationId="{00000000-0000-0000-0000-000000000000}"/>
          </ac:spMkLst>
        </pc:spChg>
        <pc:spChg chg="add mod">
          <ac:chgData name="이 제연" userId="9d4560c756d54f0d" providerId="LiveId" clId="{B3B6EA37-E5FC-4F86-B3C5-002F8CC9D160}" dt="2021-07-31T14:06:11.327" v="3022" actId="1076"/>
          <ac:spMkLst>
            <pc:docMk/>
            <pc:sldMk cId="542944851" sldId="426"/>
            <ac:spMk id="8" creationId="{DD0CD23C-5F17-4369-A8E0-3C942BE32671}"/>
          </ac:spMkLst>
        </pc:spChg>
        <pc:picChg chg="mod">
          <ac:chgData name="이 제연" userId="9d4560c756d54f0d" providerId="LiveId" clId="{B3B6EA37-E5FC-4F86-B3C5-002F8CC9D160}" dt="2021-08-02T08:50:03.464" v="5062" actId="1036"/>
          <ac:picMkLst>
            <pc:docMk/>
            <pc:sldMk cId="542944851" sldId="426"/>
            <ac:picMk id="6" creationId="{D5DFDFC9-159E-41FB-A14E-DD793FB1DD66}"/>
          </ac:picMkLst>
        </pc:picChg>
        <pc:picChg chg="add mod">
          <ac:chgData name="이 제연" userId="9d4560c756d54f0d" providerId="LiveId" clId="{B3B6EA37-E5FC-4F86-B3C5-002F8CC9D160}" dt="2021-08-02T08:48:26.698" v="5014" actId="1076"/>
          <ac:picMkLst>
            <pc:docMk/>
            <pc:sldMk cId="542944851" sldId="426"/>
            <ac:picMk id="7" creationId="{4E5D859F-27F9-4669-AA5D-663D9BC37BA7}"/>
          </ac:picMkLst>
        </pc:picChg>
        <pc:picChg chg="add del mod">
          <ac:chgData name="이 제연" userId="9d4560c756d54f0d" providerId="LiveId" clId="{B3B6EA37-E5FC-4F86-B3C5-002F8CC9D160}" dt="2021-08-02T08:48:24.405" v="5013" actId="478"/>
          <ac:picMkLst>
            <pc:docMk/>
            <pc:sldMk cId="542944851" sldId="426"/>
            <ac:picMk id="10" creationId="{20FE362B-AFAD-4D4E-BE5D-82B1B03A9806}"/>
          </ac:picMkLst>
        </pc:picChg>
      </pc:sldChg>
      <pc:sldChg chg="modSp new mod">
        <pc:chgData name="이 제연" userId="9d4560c756d54f0d" providerId="LiveId" clId="{B3B6EA37-E5FC-4F86-B3C5-002F8CC9D160}" dt="2021-07-31T14:17:53.580" v="3438" actId="20577"/>
        <pc:sldMkLst>
          <pc:docMk/>
          <pc:sldMk cId="334531739" sldId="427"/>
        </pc:sldMkLst>
        <pc:spChg chg="mod">
          <ac:chgData name="이 제연" userId="9d4560c756d54f0d" providerId="LiveId" clId="{B3B6EA37-E5FC-4F86-B3C5-002F8CC9D160}" dt="2021-07-31T14:13:44.656" v="3115" actId="20577"/>
          <ac:spMkLst>
            <pc:docMk/>
            <pc:sldMk cId="334531739" sldId="427"/>
            <ac:spMk id="2" creationId="{06B46D9A-A390-4B44-B50C-3507C7740EDA}"/>
          </ac:spMkLst>
        </pc:spChg>
        <pc:spChg chg="mod">
          <ac:chgData name="이 제연" userId="9d4560c756d54f0d" providerId="LiveId" clId="{B3B6EA37-E5FC-4F86-B3C5-002F8CC9D160}" dt="2021-07-31T14:17:53.580" v="3438" actId="20577"/>
          <ac:spMkLst>
            <pc:docMk/>
            <pc:sldMk cId="334531739" sldId="427"/>
            <ac:spMk id="4" creationId="{9883251C-5B77-4D75-A239-E75338987743}"/>
          </ac:spMkLst>
        </pc:spChg>
      </pc:sldChg>
      <pc:sldChg chg="addSp delSp modSp add mod">
        <pc:chgData name="이 제연" userId="9d4560c756d54f0d" providerId="LiveId" clId="{B3B6EA37-E5FC-4F86-B3C5-002F8CC9D160}" dt="2021-08-02T06:07:15.499" v="4861" actId="1038"/>
        <pc:sldMkLst>
          <pc:docMk/>
          <pc:sldMk cId="1601927706" sldId="428"/>
        </pc:sldMkLst>
        <pc:spChg chg="mod">
          <ac:chgData name="이 제연" userId="9d4560c756d54f0d" providerId="LiveId" clId="{B3B6EA37-E5FC-4F86-B3C5-002F8CC9D160}" dt="2021-07-31T14:22:18.382" v="3507"/>
          <ac:spMkLst>
            <pc:docMk/>
            <pc:sldMk cId="1601927706" sldId="428"/>
            <ac:spMk id="2" creationId="{06B46D9A-A390-4B44-B50C-3507C7740EDA}"/>
          </ac:spMkLst>
        </pc:spChg>
        <pc:spChg chg="mod">
          <ac:chgData name="이 제연" userId="9d4560c756d54f0d" providerId="LiveId" clId="{B3B6EA37-E5FC-4F86-B3C5-002F8CC9D160}" dt="2021-07-31T14:25:21.792" v="3570" actId="14"/>
          <ac:spMkLst>
            <pc:docMk/>
            <pc:sldMk cId="1601927706" sldId="428"/>
            <ac:spMk id="4" creationId="{9883251C-5B77-4D75-A239-E75338987743}"/>
          </ac:spMkLst>
        </pc:spChg>
        <pc:spChg chg="add del mod">
          <ac:chgData name="이 제연" userId="9d4560c756d54f0d" providerId="LiveId" clId="{B3B6EA37-E5FC-4F86-B3C5-002F8CC9D160}" dt="2021-08-02T06:02:49.929" v="4721" actId="478"/>
          <ac:spMkLst>
            <pc:docMk/>
            <pc:sldMk cId="1601927706" sldId="428"/>
            <ac:spMk id="5" creationId="{8766E8DA-3434-4CB5-ABE1-9CB9D6FAC1F8}"/>
          </ac:spMkLst>
        </pc:spChg>
        <pc:spChg chg="add del mod">
          <ac:chgData name="이 제연" userId="9d4560c756d54f0d" providerId="LiveId" clId="{B3B6EA37-E5FC-4F86-B3C5-002F8CC9D160}" dt="2021-08-02T06:02:50.954" v="4723" actId="478"/>
          <ac:spMkLst>
            <pc:docMk/>
            <pc:sldMk cId="1601927706" sldId="428"/>
            <ac:spMk id="11" creationId="{2ED9F5DC-8B70-432F-B60C-AAD4186E482E}"/>
          </ac:spMkLst>
        </pc:spChg>
        <pc:spChg chg="add mod">
          <ac:chgData name="이 제연" userId="9d4560c756d54f0d" providerId="LiveId" clId="{B3B6EA37-E5FC-4F86-B3C5-002F8CC9D160}" dt="2021-07-31T14:25:48.748" v="3585" actId="1076"/>
          <ac:spMkLst>
            <pc:docMk/>
            <pc:sldMk cId="1601927706" sldId="428"/>
            <ac:spMk id="12" creationId="{7965F3AC-693E-40E7-A82D-6DE334D198A1}"/>
          </ac:spMkLst>
        </pc:spChg>
        <pc:spChg chg="add mod">
          <ac:chgData name="이 제연" userId="9d4560c756d54f0d" providerId="LiveId" clId="{B3B6EA37-E5FC-4F86-B3C5-002F8CC9D160}" dt="2021-08-02T06:07:15.499" v="4861" actId="1038"/>
          <ac:spMkLst>
            <pc:docMk/>
            <pc:sldMk cId="1601927706" sldId="428"/>
            <ac:spMk id="22" creationId="{5EDAB133-6348-4A18-A600-7B70E84DAFBA}"/>
          </ac:spMkLst>
        </pc:spChg>
        <pc:picChg chg="add del mod modCrop">
          <ac:chgData name="이 제연" userId="9d4560c756d54f0d" providerId="LiveId" clId="{B3B6EA37-E5FC-4F86-B3C5-002F8CC9D160}" dt="2021-07-31T14:25:40.763" v="3581" actId="478"/>
          <ac:picMkLst>
            <pc:docMk/>
            <pc:sldMk cId="1601927706" sldId="428"/>
            <ac:picMk id="6" creationId="{889130A0-685F-4263-9AC7-85F5E569FA0A}"/>
          </ac:picMkLst>
        </pc:picChg>
        <pc:picChg chg="add mod modCrop">
          <ac:chgData name="이 제연" userId="9d4560c756d54f0d" providerId="LiveId" clId="{B3B6EA37-E5FC-4F86-B3C5-002F8CC9D160}" dt="2021-07-31T14:25:55.766" v="3587" actId="732"/>
          <ac:picMkLst>
            <pc:docMk/>
            <pc:sldMk cId="1601927706" sldId="428"/>
            <ac:picMk id="8" creationId="{992F35B3-4ED8-4936-A7B4-3B78D5E818D5}"/>
          </ac:picMkLst>
        </pc:picChg>
        <pc:picChg chg="add mod">
          <ac:chgData name="이 제연" userId="9d4560c756d54f0d" providerId="LiveId" clId="{B3B6EA37-E5FC-4F86-B3C5-002F8CC9D160}" dt="2021-07-31T14:26:23.829" v="3593" actId="1076"/>
          <ac:picMkLst>
            <pc:docMk/>
            <pc:sldMk cId="1601927706" sldId="428"/>
            <ac:picMk id="10" creationId="{96432F78-B856-4ED1-946B-A34C7DE31C2F}"/>
          </ac:picMkLst>
        </pc:picChg>
        <pc:picChg chg="add mod">
          <ac:chgData name="이 제연" userId="9d4560c756d54f0d" providerId="LiveId" clId="{B3B6EA37-E5FC-4F86-B3C5-002F8CC9D160}" dt="2021-07-31T14:25:44.715" v="3584" actId="1076"/>
          <ac:picMkLst>
            <pc:docMk/>
            <pc:sldMk cId="1601927706" sldId="428"/>
            <ac:picMk id="14" creationId="{0FF63451-9921-4C27-9B19-634052C5DA1E}"/>
          </ac:picMkLst>
        </pc:picChg>
        <pc:picChg chg="add mod modCrop">
          <ac:chgData name="이 제연" userId="9d4560c756d54f0d" providerId="LiveId" clId="{B3B6EA37-E5FC-4F86-B3C5-002F8CC9D160}" dt="2021-07-31T14:25:58.554" v="3588" actId="732"/>
          <ac:picMkLst>
            <pc:docMk/>
            <pc:sldMk cId="1601927706" sldId="428"/>
            <ac:picMk id="15" creationId="{6D96FDC1-14B2-4D9F-99B5-F451A92A5352}"/>
          </ac:picMkLst>
        </pc:picChg>
        <pc:picChg chg="add del mod">
          <ac:chgData name="이 제연" userId="9d4560c756d54f0d" providerId="LiveId" clId="{B3B6EA37-E5FC-4F86-B3C5-002F8CC9D160}" dt="2021-07-31T14:27:27.335" v="3629" actId="21"/>
          <ac:picMkLst>
            <pc:docMk/>
            <pc:sldMk cId="1601927706" sldId="428"/>
            <ac:picMk id="16" creationId="{F31DA3D2-0FC5-4700-8A55-2EAB1C7EEAA0}"/>
          </ac:picMkLst>
        </pc:picChg>
        <pc:picChg chg="add del mod">
          <ac:chgData name="이 제연" userId="9d4560c756d54f0d" providerId="LiveId" clId="{B3B6EA37-E5FC-4F86-B3C5-002F8CC9D160}" dt="2021-07-31T14:27:28.667" v="3631"/>
          <ac:picMkLst>
            <pc:docMk/>
            <pc:sldMk cId="1601927706" sldId="428"/>
            <ac:picMk id="17" creationId="{71A19FD8-0E1A-40C7-A055-374A3C98EEC7}"/>
          </ac:picMkLst>
        </pc:picChg>
        <pc:picChg chg="add del mod">
          <ac:chgData name="이 제연" userId="9d4560c756d54f0d" providerId="LiveId" clId="{B3B6EA37-E5FC-4F86-B3C5-002F8CC9D160}" dt="2021-08-02T06:03:22.527" v="4732" actId="478"/>
          <ac:picMkLst>
            <pc:docMk/>
            <pc:sldMk cId="1601927706" sldId="428"/>
            <ac:picMk id="17" creationId="{9BCD55E9-8B3D-4F2C-B154-C403DE139EA6}"/>
          </ac:picMkLst>
        </pc:picChg>
        <pc:picChg chg="add del mod">
          <ac:chgData name="이 제연" userId="9d4560c756d54f0d" providerId="LiveId" clId="{B3B6EA37-E5FC-4F86-B3C5-002F8CC9D160}" dt="2021-07-31T14:27:29.801" v="3633"/>
          <ac:picMkLst>
            <pc:docMk/>
            <pc:sldMk cId="1601927706" sldId="428"/>
            <ac:picMk id="18" creationId="{07C2054B-A1AC-492F-8C96-C15C6CD7C447}"/>
          </ac:picMkLst>
        </pc:picChg>
        <pc:cxnChg chg="add del mod">
          <ac:chgData name="이 제연" userId="9d4560c756d54f0d" providerId="LiveId" clId="{B3B6EA37-E5FC-4F86-B3C5-002F8CC9D160}" dt="2021-08-02T06:02:50.639" v="4722" actId="478"/>
          <ac:cxnSpMkLst>
            <pc:docMk/>
            <pc:sldMk cId="1601927706" sldId="428"/>
            <ac:cxnSpMk id="7" creationId="{86F91068-1EF7-4488-AC82-EDC0E5BA194E}"/>
          </ac:cxnSpMkLst>
        </pc:cxnChg>
        <pc:cxnChg chg="add mod">
          <ac:chgData name="이 제연" userId="9d4560c756d54f0d" providerId="LiveId" clId="{B3B6EA37-E5FC-4F86-B3C5-002F8CC9D160}" dt="2021-08-02T06:04:03.306" v="4744" actId="1036"/>
          <ac:cxnSpMkLst>
            <pc:docMk/>
            <pc:sldMk cId="1601927706" sldId="428"/>
            <ac:cxnSpMk id="19" creationId="{C8C98658-3142-4B9F-B6A8-FAD54DE471AF}"/>
          </ac:cxnSpMkLst>
        </pc:cxnChg>
      </pc:sldChg>
      <pc:sldChg chg="addSp delSp modSp add mod">
        <pc:chgData name="이 제연" userId="9d4560c756d54f0d" providerId="LiveId" clId="{B3B6EA37-E5FC-4F86-B3C5-002F8CC9D160}" dt="2021-08-02T07:38:11.425" v="4974" actId="1076"/>
        <pc:sldMkLst>
          <pc:docMk/>
          <pc:sldMk cId="664041587" sldId="429"/>
        </pc:sldMkLst>
        <pc:spChg chg="mod">
          <ac:chgData name="이 제연" userId="9d4560c756d54f0d" providerId="LiveId" clId="{B3B6EA37-E5FC-4F86-B3C5-002F8CC9D160}" dt="2021-07-31T14:28:48.986" v="3644" actId="20577"/>
          <ac:spMkLst>
            <pc:docMk/>
            <pc:sldMk cId="664041587" sldId="429"/>
            <ac:spMk id="4" creationId="{9883251C-5B77-4D75-A239-E75338987743}"/>
          </ac:spMkLst>
        </pc:spChg>
        <pc:spChg chg="add mod">
          <ac:chgData name="이 제연" userId="9d4560c756d54f0d" providerId="LiveId" clId="{B3B6EA37-E5FC-4F86-B3C5-002F8CC9D160}" dt="2021-07-31T14:27:07.769" v="3621"/>
          <ac:spMkLst>
            <pc:docMk/>
            <pc:sldMk cId="664041587" sldId="429"/>
            <ac:spMk id="11" creationId="{065DDBCD-11D0-4E17-A934-A538B6EF3F0F}"/>
          </ac:spMkLst>
        </pc:spChg>
        <pc:spChg chg="del">
          <ac:chgData name="이 제연" userId="9d4560c756d54f0d" providerId="LiveId" clId="{B3B6EA37-E5FC-4F86-B3C5-002F8CC9D160}" dt="2021-07-31T14:27:11.565" v="3622" actId="478"/>
          <ac:spMkLst>
            <pc:docMk/>
            <pc:sldMk cId="664041587" sldId="429"/>
            <ac:spMk id="12" creationId="{7965F3AC-693E-40E7-A82D-6DE334D198A1}"/>
          </ac:spMkLst>
        </pc:spChg>
        <pc:spChg chg="add mod">
          <ac:chgData name="이 제연" userId="9d4560c756d54f0d" providerId="LiveId" clId="{B3B6EA37-E5FC-4F86-B3C5-002F8CC9D160}" dt="2021-08-02T07:36:21.490" v="4874" actId="164"/>
          <ac:spMkLst>
            <pc:docMk/>
            <pc:sldMk cId="664041587" sldId="429"/>
            <ac:spMk id="17" creationId="{9168D530-8419-4137-8E6E-C66B8AFAA0C3}"/>
          </ac:spMkLst>
        </pc:spChg>
        <pc:grpChg chg="add mod">
          <ac:chgData name="이 제연" userId="9d4560c756d54f0d" providerId="LiveId" clId="{B3B6EA37-E5FC-4F86-B3C5-002F8CC9D160}" dt="2021-08-02T07:37:30.133" v="4965" actId="1076"/>
          <ac:grpSpMkLst>
            <pc:docMk/>
            <pc:sldMk cId="664041587" sldId="429"/>
            <ac:grpSpMk id="7" creationId="{4B2C0F0F-8A40-4D83-92F9-9C142F8B5AF9}"/>
          </ac:grpSpMkLst>
        </pc:grpChg>
        <pc:picChg chg="add mod">
          <ac:chgData name="이 제연" userId="9d4560c756d54f0d" providerId="LiveId" clId="{B3B6EA37-E5FC-4F86-B3C5-002F8CC9D160}" dt="2021-08-02T07:38:09.458" v="4973" actId="1076"/>
          <ac:picMkLst>
            <pc:docMk/>
            <pc:sldMk cId="664041587" sldId="429"/>
            <ac:picMk id="6" creationId="{6E6F3743-71A1-4593-B533-242223EE3363}"/>
          </ac:picMkLst>
        </pc:picChg>
        <pc:picChg chg="del mod">
          <ac:chgData name="이 제연" userId="9d4560c756d54f0d" providerId="LiveId" clId="{B3B6EA37-E5FC-4F86-B3C5-002F8CC9D160}" dt="2021-07-31T14:26:42.547" v="3595" actId="478"/>
          <ac:picMkLst>
            <pc:docMk/>
            <pc:sldMk cId="664041587" sldId="429"/>
            <ac:picMk id="6" creationId="{889130A0-685F-4263-9AC7-85F5E569FA0A}"/>
          </ac:picMkLst>
        </pc:picChg>
        <pc:picChg chg="add del mod">
          <ac:chgData name="이 제연" userId="9d4560c756d54f0d" providerId="LiveId" clId="{B3B6EA37-E5FC-4F86-B3C5-002F8CC9D160}" dt="2021-07-31T14:27:14.525" v="3624" actId="21"/>
          <ac:picMkLst>
            <pc:docMk/>
            <pc:sldMk cId="664041587" sldId="429"/>
            <ac:picMk id="7" creationId="{838CEC3A-16C4-48F6-A781-CB42D3A3B9A0}"/>
          </ac:picMkLst>
        </pc:picChg>
        <pc:picChg chg="del">
          <ac:chgData name="이 제연" userId="9d4560c756d54f0d" providerId="LiveId" clId="{B3B6EA37-E5FC-4F86-B3C5-002F8CC9D160}" dt="2021-07-31T14:26:42.755" v="3596" actId="478"/>
          <ac:picMkLst>
            <pc:docMk/>
            <pc:sldMk cId="664041587" sldId="429"/>
            <ac:picMk id="8" creationId="{992F35B3-4ED8-4936-A7B4-3B78D5E818D5}"/>
          </ac:picMkLst>
        </pc:picChg>
        <pc:picChg chg="del">
          <ac:chgData name="이 제연" userId="9d4560c756d54f0d" providerId="LiveId" clId="{B3B6EA37-E5FC-4F86-B3C5-002F8CC9D160}" dt="2021-07-31T14:26:42.986" v="3597" actId="478"/>
          <ac:picMkLst>
            <pc:docMk/>
            <pc:sldMk cId="664041587" sldId="429"/>
            <ac:picMk id="10" creationId="{96432F78-B856-4ED1-946B-A34C7DE31C2F}"/>
          </ac:picMkLst>
        </pc:picChg>
        <pc:picChg chg="add mod">
          <ac:chgData name="이 제연" userId="9d4560c756d54f0d" providerId="LiveId" clId="{B3B6EA37-E5FC-4F86-B3C5-002F8CC9D160}" dt="2021-07-31T14:27:30.357" v="3634"/>
          <ac:picMkLst>
            <pc:docMk/>
            <pc:sldMk cId="664041587" sldId="429"/>
            <ac:picMk id="13" creationId="{72532245-840A-4CA2-B3BF-9B6112546B11}"/>
          </ac:picMkLst>
        </pc:picChg>
        <pc:picChg chg="add mod">
          <ac:chgData name="이 제연" userId="9d4560c756d54f0d" providerId="LiveId" clId="{B3B6EA37-E5FC-4F86-B3C5-002F8CC9D160}" dt="2021-08-02T07:38:11.425" v="4974" actId="1076"/>
          <ac:picMkLst>
            <pc:docMk/>
            <pc:sldMk cId="664041587" sldId="429"/>
            <ac:picMk id="14" creationId="{66E30CB1-2BD2-4E5B-9C6F-EB48E07458E0}"/>
          </ac:picMkLst>
        </pc:picChg>
        <pc:picChg chg="add mod">
          <ac:chgData name="이 제연" userId="9d4560c756d54f0d" providerId="LiveId" clId="{B3B6EA37-E5FC-4F86-B3C5-002F8CC9D160}" dt="2021-08-02T07:37:30.133" v="4965" actId="1076"/>
          <ac:picMkLst>
            <pc:docMk/>
            <pc:sldMk cId="664041587" sldId="429"/>
            <ac:picMk id="16" creationId="{E9A60892-E67F-472D-BCD4-1FC13A0BDC02}"/>
          </ac:picMkLst>
        </pc:picChg>
        <pc:picChg chg="add mod">
          <ac:chgData name="이 제연" userId="9d4560c756d54f0d" providerId="LiveId" clId="{B3B6EA37-E5FC-4F86-B3C5-002F8CC9D160}" dt="2021-08-02T07:36:21.490" v="4874" actId="164"/>
          <ac:picMkLst>
            <pc:docMk/>
            <pc:sldMk cId="664041587" sldId="429"/>
            <ac:picMk id="19" creationId="{47126AFA-57D1-4C5A-971F-01BBC6809253}"/>
          </ac:picMkLst>
        </pc:picChg>
      </pc:sldChg>
      <pc:sldChg chg="addSp delSp modSp new mod ord">
        <pc:chgData name="이 제연" userId="9d4560c756d54f0d" providerId="LiveId" clId="{B3B6EA37-E5FC-4F86-B3C5-002F8CC9D160}" dt="2021-08-01T06:01:22.028" v="4151" actId="1076"/>
        <pc:sldMkLst>
          <pc:docMk/>
          <pc:sldMk cId="2960969437" sldId="430"/>
        </pc:sldMkLst>
        <pc:spChg chg="mod">
          <ac:chgData name="이 제연" userId="9d4560c756d54f0d" providerId="LiveId" clId="{B3B6EA37-E5FC-4F86-B3C5-002F8CC9D160}" dt="2021-07-31T15:22:07.133" v="3738"/>
          <ac:spMkLst>
            <pc:docMk/>
            <pc:sldMk cId="2960969437" sldId="430"/>
            <ac:spMk id="2" creationId="{A155A38F-046D-4625-AACA-04F53E8B645F}"/>
          </ac:spMkLst>
        </pc:spChg>
        <pc:spChg chg="mod">
          <ac:chgData name="이 제연" userId="9d4560c756d54f0d" providerId="LiveId" clId="{B3B6EA37-E5FC-4F86-B3C5-002F8CC9D160}" dt="2021-08-01T06:00:27.329" v="4149" actId="20577"/>
          <ac:spMkLst>
            <pc:docMk/>
            <pc:sldMk cId="2960969437" sldId="430"/>
            <ac:spMk id="4" creationId="{98A32DA0-215E-4645-80CE-706C6F60A2E8}"/>
          </ac:spMkLst>
        </pc:spChg>
        <pc:picChg chg="add del mod">
          <ac:chgData name="이 제연" userId="9d4560c756d54f0d" providerId="LiveId" clId="{B3B6EA37-E5FC-4F86-B3C5-002F8CC9D160}" dt="2021-07-31T15:21:58.918" v="3735" actId="478"/>
          <ac:picMkLst>
            <pc:docMk/>
            <pc:sldMk cId="2960969437" sldId="430"/>
            <ac:picMk id="6" creationId="{678862C1-53AE-4975-9A61-AFA250151629}"/>
          </ac:picMkLst>
        </pc:picChg>
        <pc:picChg chg="add mod modCrop">
          <ac:chgData name="이 제연" userId="9d4560c756d54f0d" providerId="LiveId" clId="{B3B6EA37-E5FC-4F86-B3C5-002F8CC9D160}" dt="2021-08-01T06:01:22.028" v="4151" actId="1076"/>
          <ac:picMkLst>
            <pc:docMk/>
            <pc:sldMk cId="2960969437" sldId="430"/>
            <ac:picMk id="8" creationId="{0B32E784-8BD2-4CAF-8178-6A6A34E006A8}"/>
          </ac:picMkLst>
        </pc:picChg>
      </pc:sldChg>
      <pc:sldChg chg="addSp delSp modSp new mod setBg setClrOvrMap">
        <pc:chgData name="이 제연" userId="9d4560c756d54f0d" providerId="LiveId" clId="{B3B6EA37-E5FC-4F86-B3C5-002F8CC9D160}" dt="2021-08-02T07:39:12.476" v="5012"/>
        <pc:sldMkLst>
          <pc:docMk/>
          <pc:sldMk cId="1039653096" sldId="431"/>
        </pc:sldMkLst>
        <pc:spChg chg="mod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2" creationId="{504DAFAF-A41A-46BB-90F8-241B21ED3006}"/>
          </ac:spMkLst>
        </pc:spChg>
        <pc:spChg chg="mod ord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3" creationId="{1CE5E212-D01C-41FF-B512-DBB08A6E0D6F}"/>
          </ac:spMkLst>
        </pc:spChg>
        <pc:spChg chg="mod">
          <ac:chgData name="이 제연" userId="9d4560c756d54f0d" providerId="LiveId" clId="{B3B6EA37-E5FC-4F86-B3C5-002F8CC9D160}" dt="2021-08-02T07:38:35.485" v="4977" actId="20577"/>
          <ac:spMkLst>
            <pc:docMk/>
            <pc:sldMk cId="1039653096" sldId="431"/>
            <ac:spMk id="4" creationId="{2E9189A6-FCAF-4EDB-9ACC-FFDE986BFEE3}"/>
          </ac:spMkLst>
        </pc:spChg>
        <pc:spChg chg="add del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10" creationId="{8F23F8A3-8FD7-4779-8323-FDC26BE99889}"/>
          </ac:spMkLst>
        </pc:spChg>
        <pc:spChg chg="add del">
          <ac:chgData name="이 제연" userId="9d4560c756d54f0d" providerId="LiveId" clId="{B3B6EA37-E5FC-4F86-B3C5-002F8CC9D160}" dt="2021-08-02T05:57:57.891" v="4644" actId="26606"/>
          <ac:spMkLst>
            <pc:docMk/>
            <pc:sldMk cId="1039653096" sldId="431"/>
            <ac:spMk id="12" creationId="{F605C4CC-A25C-416F-8333-7CB7DC97D870}"/>
          </ac:spMkLst>
        </pc:spChg>
        <pc:picChg chg="add mod ord">
          <ac:chgData name="이 제연" userId="9d4560c756d54f0d" providerId="LiveId" clId="{B3B6EA37-E5FC-4F86-B3C5-002F8CC9D160}" dt="2021-08-02T07:39:12.476" v="5012"/>
          <ac:picMkLst>
            <pc:docMk/>
            <pc:sldMk cId="1039653096" sldId="431"/>
            <ac:picMk id="5" creationId="{0176778C-19DA-47C7-B985-532A5396615D}"/>
          </ac:picMkLst>
        </pc:picChg>
      </pc:sldChg>
    </pc:docChg>
  </pc:docChgLst>
  <pc:docChgLst>
    <pc:chgData name="이 제연" userId="9d4560c756d54f0d" providerId="LiveId" clId="{A33EF27D-8DA7-42DA-BFD8-7A61B524156B}"/>
    <pc:docChg chg="undo custSel addSld delSld modSld sldOrd">
      <pc:chgData name="이 제연" userId="9d4560c756d54f0d" providerId="LiveId" clId="{A33EF27D-8DA7-42DA-BFD8-7A61B524156B}" dt="2021-09-06T12:04:20.487" v="2024" actId="207"/>
      <pc:docMkLst>
        <pc:docMk/>
      </pc:docMkLst>
      <pc:sldChg chg="modSp mod">
        <pc:chgData name="이 제연" userId="9d4560c756d54f0d" providerId="LiveId" clId="{A33EF27D-8DA7-42DA-BFD8-7A61B524156B}" dt="2021-09-06T04:01:53.018" v="29" actId="20577"/>
        <pc:sldMkLst>
          <pc:docMk/>
          <pc:sldMk cId="3233815483" sldId="312"/>
        </pc:sldMkLst>
        <pc:spChg chg="mod">
          <ac:chgData name="이 제연" userId="9d4560c756d54f0d" providerId="LiveId" clId="{A33EF27D-8DA7-42DA-BFD8-7A61B524156B}" dt="2021-09-06T04:01:53.018" v="29" actId="20577"/>
          <ac:spMkLst>
            <pc:docMk/>
            <pc:sldMk cId="3233815483" sldId="312"/>
            <ac:spMk id="2" creationId="{78D18A23-73B7-BA4A-9BFA-F5F94C3E0555}"/>
          </ac:spMkLst>
        </pc:spChg>
      </pc:sldChg>
      <pc:sldChg chg="del">
        <pc:chgData name="이 제연" userId="9d4560c756d54f0d" providerId="LiveId" clId="{A33EF27D-8DA7-42DA-BFD8-7A61B524156B}" dt="2021-09-06T04:02:01.978" v="34" actId="47"/>
        <pc:sldMkLst>
          <pc:docMk/>
          <pc:sldMk cId="3308358038" sldId="421"/>
        </pc:sldMkLst>
      </pc:sldChg>
      <pc:sldChg chg="modSp mod">
        <pc:chgData name="이 제연" userId="9d4560c756d54f0d" providerId="LiveId" clId="{A33EF27D-8DA7-42DA-BFD8-7A61B524156B}" dt="2021-09-06T04:03:19.678" v="63" actId="27636"/>
        <pc:sldMkLst>
          <pc:docMk/>
          <pc:sldMk cId="1039653096" sldId="431"/>
        </pc:sldMkLst>
        <pc:spChg chg="mod">
          <ac:chgData name="이 제연" userId="9d4560c756d54f0d" providerId="LiveId" clId="{A33EF27D-8DA7-42DA-BFD8-7A61B524156B}" dt="2021-09-06T04:03:19.678" v="63" actId="27636"/>
          <ac:spMkLst>
            <pc:docMk/>
            <pc:sldMk cId="1039653096" sldId="431"/>
            <ac:spMk id="4" creationId="{2E9189A6-FCAF-4EDB-9ACC-FFDE986BFEE3}"/>
          </ac:spMkLst>
        </pc:spChg>
      </pc:sldChg>
      <pc:sldChg chg="addSp modSp add ord">
        <pc:chgData name="이 제연" userId="9d4560c756d54f0d" providerId="LiveId" clId="{A33EF27D-8DA7-42DA-BFD8-7A61B524156B}" dt="2021-09-06T04:02:00.683" v="33"/>
        <pc:sldMkLst>
          <pc:docMk/>
          <pc:sldMk cId="367439018" sldId="432"/>
        </pc:sldMkLst>
        <pc:spChg chg="add mod">
          <ac:chgData name="이 제연" userId="9d4560c756d54f0d" providerId="LiveId" clId="{A33EF27D-8DA7-42DA-BFD8-7A61B524156B}" dt="2021-09-06T04:02:00.683" v="33"/>
          <ac:spMkLst>
            <pc:docMk/>
            <pc:sldMk cId="367439018" sldId="432"/>
            <ac:spMk id="4" creationId="{00FE6B90-FD42-4D62-9097-80B6D39D1E0D}"/>
          </ac:spMkLst>
        </pc:spChg>
      </pc:sldChg>
      <pc:sldChg chg="addSp modSp add mod">
        <pc:chgData name="이 제연" userId="9d4560c756d54f0d" providerId="LiveId" clId="{A33EF27D-8DA7-42DA-BFD8-7A61B524156B}" dt="2021-09-06T04:50:46.160" v="316" actId="1076"/>
        <pc:sldMkLst>
          <pc:docMk/>
          <pc:sldMk cId="90459058" sldId="433"/>
        </pc:sldMkLst>
        <pc:spChg chg="mod">
          <ac:chgData name="이 제연" userId="9d4560c756d54f0d" providerId="LiveId" clId="{A33EF27D-8DA7-42DA-BFD8-7A61B524156B}" dt="2021-09-06T04:03:39.393" v="78" actId="20577"/>
          <ac:spMkLst>
            <pc:docMk/>
            <pc:sldMk cId="90459058" sldId="433"/>
            <ac:spMk id="2" creationId="{504DAFAF-A41A-46BB-90F8-241B21ED3006}"/>
          </ac:spMkLst>
        </pc:spChg>
        <pc:spChg chg="mod">
          <ac:chgData name="이 제연" userId="9d4560c756d54f0d" providerId="LiveId" clId="{A33EF27D-8DA7-42DA-BFD8-7A61B524156B}" dt="2021-09-06T04:09:56.243" v="313" actId="1076"/>
          <ac:spMkLst>
            <pc:docMk/>
            <pc:sldMk cId="90459058" sldId="433"/>
            <ac:spMk id="4" creationId="{2E9189A6-FCAF-4EDB-9ACC-FFDE986BFEE3}"/>
          </ac:spMkLst>
        </pc:spChg>
        <pc:spChg chg="add mod">
          <ac:chgData name="이 제연" userId="9d4560c756d54f0d" providerId="LiveId" clId="{A33EF27D-8DA7-42DA-BFD8-7A61B524156B}" dt="2021-09-06T04:10:03.592" v="314" actId="555"/>
          <ac:spMkLst>
            <pc:docMk/>
            <pc:sldMk cId="90459058" sldId="433"/>
            <ac:spMk id="5" creationId="{ABBB248E-9D3F-4A48-A7C9-E3E97FA86855}"/>
          </ac:spMkLst>
        </pc:spChg>
        <pc:spChg chg="add mod">
          <ac:chgData name="이 제연" userId="9d4560c756d54f0d" providerId="LiveId" clId="{A33EF27D-8DA7-42DA-BFD8-7A61B524156B}" dt="2021-09-06T04:10:03.592" v="314" actId="555"/>
          <ac:spMkLst>
            <pc:docMk/>
            <pc:sldMk cId="90459058" sldId="433"/>
            <ac:spMk id="6" creationId="{CF827D63-415D-45A7-82F0-7733C4632006}"/>
          </ac:spMkLst>
        </pc:spChg>
        <pc:spChg chg="add mod">
          <ac:chgData name="이 제연" userId="9d4560c756d54f0d" providerId="LiveId" clId="{A33EF27D-8DA7-42DA-BFD8-7A61B524156B}" dt="2021-09-06T04:50:46.160" v="316" actId="1076"/>
          <ac:spMkLst>
            <pc:docMk/>
            <pc:sldMk cId="90459058" sldId="433"/>
            <ac:spMk id="7" creationId="{54648C42-682B-4147-A67B-FB06EA4CA3C6}"/>
          </ac:spMkLst>
        </pc:spChg>
        <pc:spChg chg="add mod">
          <ac:chgData name="이 제연" userId="9d4560c756d54f0d" providerId="LiveId" clId="{A33EF27D-8DA7-42DA-BFD8-7A61B524156B}" dt="2021-09-06T04:10:03.592" v="314" actId="555"/>
          <ac:spMkLst>
            <pc:docMk/>
            <pc:sldMk cId="90459058" sldId="433"/>
            <ac:spMk id="8" creationId="{0A8983F6-091C-4C9B-AAF3-356116BA89D9}"/>
          </ac:spMkLst>
        </pc:spChg>
      </pc:sldChg>
      <pc:sldChg chg="addSp delSp modSp add mod">
        <pc:chgData name="이 제연" userId="9d4560c756d54f0d" providerId="LiveId" clId="{A33EF27D-8DA7-42DA-BFD8-7A61B524156B}" dt="2021-09-06T10:23:53.662" v="1005" actId="1036"/>
        <pc:sldMkLst>
          <pc:docMk/>
          <pc:sldMk cId="2239055348" sldId="434"/>
        </pc:sldMkLst>
        <pc:spChg chg="mod">
          <ac:chgData name="이 제연" userId="9d4560c756d54f0d" providerId="LiveId" clId="{A33EF27D-8DA7-42DA-BFD8-7A61B524156B}" dt="2021-09-06T07:16:15.299" v="333" actId="20577"/>
          <ac:spMkLst>
            <pc:docMk/>
            <pc:sldMk cId="2239055348" sldId="434"/>
            <ac:spMk id="2" creationId="{504DAFAF-A41A-46BB-90F8-241B21ED3006}"/>
          </ac:spMkLst>
        </pc:spChg>
        <pc:spChg chg="mod">
          <ac:chgData name="이 제연" userId="9d4560c756d54f0d" providerId="LiveId" clId="{A33EF27D-8DA7-42DA-BFD8-7A61B524156B}" dt="2021-09-06T10:23:45.063" v="988" actId="1076"/>
          <ac:spMkLst>
            <pc:docMk/>
            <pc:sldMk cId="2239055348" sldId="434"/>
            <ac:spMk id="4" creationId="{2E9189A6-FCAF-4EDB-9ACC-FFDE986BFEE3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5" creationId="{ABBB248E-9D3F-4A48-A7C9-E3E97FA86855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6" creationId="{CF827D63-415D-45A7-82F0-7733C4632006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7" creationId="{54648C42-682B-4147-A67B-FB06EA4CA3C6}"/>
          </ac:spMkLst>
        </pc:spChg>
        <pc:spChg chg="del">
          <ac:chgData name="이 제연" userId="9d4560c756d54f0d" providerId="LiveId" clId="{A33EF27D-8DA7-42DA-BFD8-7A61B524156B}" dt="2021-09-06T07:45:44.958" v="382" actId="478"/>
          <ac:spMkLst>
            <pc:docMk/>
            <pc:sldMk cId="2239055348" sldId="434"/>
            <ac:spMk id="8" creationId="{0A8983F6-091C-4C9B-AAF3-356116BA89D9}"/>
          </ac:spMkLst>
        </pc:spChg>
        <pc:spChg chg="add del mod">
          <ac:chgData name="이 제연" userId="9d4560c756d54f0d" providerId="LiveId" clId="{A33EF27D-8DA7-42DA-BFD8-7A61B524156B}" dt="2021-09-06T07:45:52.865" v="386" actId="478"/>
          <ac:spMkLst>
            <pc:docMk/>
            <pc:sldMk cId="2239055348" sldId="434"/>
            <ac:spMk id="9" creationId="{845C4D7F-03CC-4098-9223-4FE8EFDABE83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10" creationId="{FF4C7F04-D309-4BD2-9A61-5054A8F6576B}"/>
          </ac:spMkLst>
        </pc:spChg>
        <pc:spChg chg="add mod">
          <ac:chgData name="이 제연" userId="9d4560c756d54f0d" providerId="LiveId" clId="{A33EF27D-8DA7-42DA-BFD8-7A61B524156B}" dt="2021-09-06T08:43:01.068" v="878" actId="1076"/>
          <ac:spMkLst>
            <pc:docMk/>
            <pc:sldMk cId="2239055348" sldId="434"/>
            <ac:spMk id="11" creationId="{435C2B3B-CC7F-4F54-BA2F-28C21B702BB0}"/>
          </ac:spMkLst>
        </pc:spChg>
        <pc:spChg chg="add del mod">
          <ac:chgData name="이 제연" userId="9d4560c756d54f0d" providerId="LiveId" clId="{A33EF27D-8DA7-42DA-BFD8-7A61B524156B}" dt="2021-09-06T08:32:58.741" v="746" actId="478"/>
          <ac:spMkLst>
            <pc:docMk/>
            <pc:sldMk cId="2239055348" sldId="434"/>
            <ac:spMk id="12" creationId="{56198EEA-8C6F-48F1-B5CD-80E452915494}"/>
          </ac:spMkLst>
        </pc:spChg>
        <pc:spChg chg="add del mod topLvl">
          <ac:chgData name="이 제연" userId="9d4560c756d54f0d" providerId="LiveId" clId="{A33EF27D-8DA7-42DA-BFD8-7A61B524156B}" dt="2021-09-06T08:32:59.245" v="747" actId="478"/>
          <ac:spMkLst>
            <pc:docMk/>
            <pc:sldMk cId="2239055348" sldId="434"/>
            <ac:spMk id="14" creationId="{8EEFBFCB-D97A-4DEB-AE54-5A2845B5E798}"/>
          </ac:spMkLst>
        </pc:spChg>
        <pc:spChg chg="add del mod topLvl">
          <ac:chgData name="이 제연" userId="9d4560c756d54f0d" providerId="LiveId" clId="{A33EF27D-8DA7-42DA-BFD8-7A61B524156B}" dt="2021-09-06T08:33:02.429" v="748" actId="478"/>
          <ac:spMkLst>
            <pc:docMk/>
            <pc:sldMk cId="2239055348" sldId="434"/>
            <ac:spMk id="15" creationId="{C5F39010-D39B-4375-8857-DE1A2D488F72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0" creationId="{95334019-DE83-48B4-A920-4509C0A173B5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1" creationId="{6B951FEA-B819-4586-8A05-29BE78863668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2" creationId="{02527462-D5D8-426A-A3F7-BE99090C669A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3" creationId="{3212F2FF-E7DC-4C55-992A-3A7F4D4883E9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4" creationId="{06F2E539-B031-40EE-A271-DE8A7BA22039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5" creationId="{232EEEA1-B435-43B2-930A-1A53EED2967A}"/>
          </ac:spMkLst>
        </pc:spChg>
        <pc:spChg chg="add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6" creationId="{CCF3EDDC-ADAF-403C-984A-054105612E3A}"/>
          </ac:spMkLst>
        </pc:spChg>
        <pc:spChg chg="add del mod">
          <ac:chgData name="이 제연" userId="9d4560c756d54f0d" providerId="LiveId" clId="{A33EF27D-8DA7-42DA-BFD8-7A61B524156B}" dt="2021-09-06T08:13:10.018" v="602" actId="165"/>
          <ac:spMkLst>
            <pc:docMk/>
            <pc:sldMk cId="2239055348" sldId="434"/>
            <ac:spMk id="27" creationId="{5FA98772-DA6F-4C63-A1FF-E51C5C8AD2B2}"/>
          </ac:spMkLst>
        </pc:spChg>
        <pc:spChg chg="add mod">
          <ac:chgData name="이 제연" userId="9d4560c756d54f0d" providerId="LiveId" clId="{A33EF27D-8DA7-42DA-BFD8-7A61B524156B}" dt="2021-09-06T07:48:13.228" v="427" actId="164"/>
          <ac:spMkLst>
            <pc:docMk/>
            <pc:sldMk cId="2239055348" sldId="434"/>
            <ac:spMk id="28" creationId="{C58E2F1B-C490-4CE1-82D2-484073F062D9}"/>
          </ac:spMkLst>
        </pc:spChg>
        <pc:spChg chg="add mod">
          <ac:chgData name="이 제연" userId="9d4560c756d54f0d" providerId="LiveId" clId="{A33EF27D-8DA7-42DA-BFD8-7A61B524156B}" dt="2021-09-06T07:48:13.228" v="427" actId="164"/>
          <ac:spMkLst>
            <pc:docMk/>
            <pc:sldMk cId="2239055348" sldId="434"/>
            <ac:spMk id="29" creationId="{3C394963-E2BB-4DF7-8FE9-A11CF1F5C37A}"/>
          </ac:spMkLst>
        </pc:spChg>
        <pc:spChg chg="mod">
          <ac:chgData name="이 제연" userId="9d4560c756d54f0d" providerId="LiveId" clId="{A33EF27D-8DA7-42DA-BFD8-7A61B524156B}" dt="2021-09-06T07:48:32.224" v="432" actId="20577"/>
          <ac:spMkLst>
            <pc:docMk/>
            <pc:sldMk cId="2239055348" sldId="434"/>
            <ac:spMk id="32" creationId="{4F19A304-DC97-4839-9D17-F4C0790C8E6E}"/>
          </ac:spMkLst>
        </pc:spChg>
        <pc:spChg chg="mod">
          <ac:chgData name="이 제연" userId="9d4560c756d54f0d" providerId="LiveId" clId="{A33EF27D-8DA7-42DA-BFD8-7A61B524156B}" dt="2021-09-06T07:48:13.978" v="428"/>
          <ac:spMkLst>
            <pc:docMk/>
            <pc:sldMk cId="2239055348" sldId="434"/>
            <ac:spMk id="33" creationId="{B0C681D3-19B7-43C0-A84F-DEE089144F2A}"/>
          </ac:spMkLst>
        </pc:spChg>
        <pc:spChg chg="mod">
          <ac:chgData name="이 제연" userId="9d4560c756d54f0d" providerId="LiveId" clId="{A33EF27D-8DA7-42DA-BFD8-7A61B524156B}" dt="2021-09-06T07:48:34.771" v="433" actId="20577"/>
          <ac:spMkLst>
            <pc:docMk/>
            <pc:sldMk cId="2239055348" sldId="434"/>
            <ac:spMk id="35" creationId="{4D8AE101-81E0-401A-A8D8-905E01C0EF15}"/>
          </ac:spMkLst>
        </pc:spChg>
        <pc:spChg chg="mod">
          <ac:chgData name="이 제연" userId="9d4560c756d54f0d" providerId="LiveId" clId="{A33EF27D-8DA7-42DA-BFD8-7A61B524156B}" dt="2021-09-06T07:48:24.107" v="430"/>
          <ac:spMkLst>
            <pc:docMk/>
            <pc:sldMk cId="2239055348" sldId="434"/>
            <ac:spMk id="36" creationId="{E7BA3C8B-5711-4C0A-A405-0A34BA74F868}"/>
          </ac:spMkLst>
        </pc:spChg>
        <pc:spChg chg="mod">
          <ac:chgData name="이 제연" userId="9d4560c756d54f0d" providerId="LiveId" clId="{A33EF27D-8DA7-42DA-BFD8-7A61B524156B}" dt="2021-09-06T07:48:36.801" v="434" actId="20577"/>
          <ac:spMkLst>
            <pc:docMk/>
            <pc:sldMk cId="2239055348" sldId="434"/>
            <ac:spMk id="38" creationId="{DDC774BF-A06E-4134-ABDD-3395AA3EE093}"/>
          </ac:spMkLst>
        </pc:spChg>
        <pc:spChg chg="mod">
          <ac:chgData name="이 제연" userId="9d4560c756d54f0d" providerId="LiveId" clId="{A33EF27D-8DA7-42DA-BFD8-7A61B524156B}" dt="2021-09-06T07:48:24.628" v="431"/>
          <ac:spMkLst>
            <pc:docMk/>
            <pc:sldMk cId="2239055348" sldId="434"/>
            <ac:spMk id="39" creationId="{A67C0EA4-D25A-49E8-9976-5A602D80BD2D}"/>
          </ac:spMkLst>
        </pc:spChg>
        <pc:spChg chg="add del mod">
          <ac:chgData name="이 제연" userId="9d4560c756d54f0d" providerId="LiveId" clId="{A33EF27D-8DA7-42DA-BFD8-7A61B524156B}" dt="2021-09-06T08:11:57.592" v="597" actId="478"/>
          <ac:spMkLst>
            <pc:docMk/>
            <pc:sldMk cId="2239055348" sldId="434"/>
            <ac:spMk id="40" creationId="{B71E4B7D-A6A1-43C4-B977-1F795D0C190C}"/>
          </ac:spMkLst>
        </pc:spChg>
        <pc:spChg chg="add mod">
          <ac:chgData name="이 제연" userId="9d4560c756d54f0d" providerId="LiveId" clId="{A33EF27D-8DA7-42DA-BFD8-7A61B524156B}" dt="2021-09-06T08:42:53.009" v="877" actId="1076"/>
          <ac:spMkLst>
            <pc:docMk/>
            <pc:sldMk cId="2239055348" sldId="434"/>
            <ac:spMk id="41" creationId="{51D78091-2DCE-478A-B3A5-1DF5808A7EC6}"/>
          </ac:spMkLst>
        </pc:spChg>
        <pc:spChg chg="mod topLvl">
          <ac:chgData name="이 제연" userId="9d4560c756d54f0d" providerId="LiveId" clId="{A33EF27D-8DA7-42DA-BFD8-7A61B524156B}" dt="2021-09-06T08:45:30.501" v="949"/>
          <ac:spMkLst>
            <pc:docMk/>
            <pc:sldMk cId="2239055348" sldId="434"/>
            <ac:spMk id="43" creationId="{81EC12B4-A3B4-4F27-8296-6918736C6D6A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4" creationId="{004991D2-150D-49D5-B67B-FDBC9509191F}"/>
          </ac:spMkLst>
        </pc:spChg>
        <pc:spChg chg="del mod">
          <ac:chgData name="이 제연" userId="9d4560c756d54f0d" providerId="LiveId" clId="{A33EF27D-8DA7-42DA-BFD8-7A61B524156B}" dt="2021-09-06T08:33:09.566" v="751" actId="478"/>
          <ac:spMkLst>
            <pc:docMk/>
            <pc:sldMk cId="2239055348" sldId="434"/>
            <ac:spMk id="45" creationId="{CE1B5A2C-AF88-4AB0-AD40-175B7CC29DF2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6" creationId="{45BF596D-1F79-49D2-8710-F725E37165D2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7" creationId="{13223151-D718-4954-A0BD-DADB0BD9221A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8" creationId="{B55C7E84-AF88-434F-9107-5A99FE7B356A}"/>
          </ac:spMkLst>
        </pc:spChg>
        <pc:spChg chg="del mod topLvl">
          <ac:chgData name="이 제연" userId="9d4560c756d54f0d" providerId="LiveId" clId="{A33EF27D-8DA7-42DA-BFD8-7A61B524156B}" dt="2021-09-06T08:33:13.773" v="755" actId="478"/>
          <ac:spMkLst>
            <pc:docMk/>
            <pc:sldMk cId="2239055348" sldId="434"/>
            <ac:spMk id="49" creationId="{C7E3411F-E1BA-4C3B-B7B0-FF903104588E}"/>
          </ac:spMkLst>
        </pc:spChg>
        <pc:spChg chg="del mod topLvl">
          <ac:chgData name="이 제연" userId="9d4560c756d54f0d" providerId="LiveId" clId="{A33EF27D-8DA7-42DA-BFD8-7A61B524156B}" dt="2021-09-06T08:33:14.949" v="756" actId="478"/>
          <ac:spMkLst>
            <pc:docMk/>
            <pc:sldMk cId="2239055348" sldId="434"/>
            <ac:spMk id="50" creationId="{1D9AB2FA-2892-411F-AD4D-024402C42D7C}"/>
          </ac:spMkLst>
        </pc:spChg>
        <pc:spChg chg="del mod topLvl">
          <ac:chgData name="이 제연" userId="9d4560c756d54f0d" providerId="LiveId" clId="{A33EF27D-8DA7-42DA-BFD8-7A61B524156B}" dt="2021-09-06T08:33:14.949" v="756" actId="478"/>
          <ac:spMkLst>
            <pc:docMk/>
            <pc:sldMk cId="2239055348" sldId="434"/>
            <ac:spMk id="51" creationId="{A45F2616-1B77-4356-9D62-A7BFE2C6B5F7}"/>
          </ac:spMkLst>
        </pc:spChg>
        <pc:spChg chg="del mod">
          <ac:chgData name="이 제연" userId="9d4560c756d54f0d" providerId="LiveId" clId="{A33EF27D-8DA7-42DA-BFD8-7A61B524156B}" dt="2021-09-06T08:33:08.030" v="750" actId="478"/>
          <ac:spMkLst>
            <pc:docMk/>
            <pc:sldMk cId="2239055348" sldId="434"/>
            <ac:spMk id="52" creationId="{25842C9A-9C4C-44FB-8DCC-7E76DAE3A0C5}"/>
          </ac:spMkLst>
        </pc:spChg>
        <pc:spChg chg="add mod">
          <ac:chgData name="이 제연" userId="9d4560c756d54f0d" providerId="LiveId" clId="{A33EF27D-8DA7-42DA-BFD8-7A61B524156B}" dt="2021-09-06T08:45:31.740" v="951"/>
          <ac:spMkLst>
            <pc:docMk/>
            <pc:sldMk cId="2239055348" sldId="434"/>
            <ac:spMk id="53" creationId="{623A100D-C07E-4799-91E3-92E300EB6AAF}"/>
          </ac:spMkLst>
        </pc:spChg>
        <pc:spChg chg="add del mod">
          <ac:chgData name="이 제연" userId="9d4560c756d54f0d" providerId="LiveId" clId="{A33EF27D-8DA7-42DA-BFD8-7A61B524156B}" dt="2021-09-06T08:33:59.294" v="784" actId="478"/>
          <ac:spMkLst>
            <pc:docMk/>
            <pc:sldMk cId="2239055348" sldId="434"/>
            <ac:spMk id="54" creationId="{E4F17E2C-3B9F-400F-B56F-DEC1B0FC3EAD}"/>
          </ac:spMkLst>
        </pc:spChg>
        <pc:spChg chg="add mod">
          <ac:chgData name="이 제연" userId="9d4560c756d54f0d" providerId="LiveId" clId="{A33EF27D-8DA7-42DA-BFD8-7A61B524156B}" dt="2021-09-06T08:45:32.669" v="953"/>
          <ac:spMkLst>
            <pc:docMk/>
            <pc:sldMk cId="2239055348" sldId="434"/>
            <ac:spMk id="55" creationId="{F16BD81C-3118-4A5B-B8A8-FB71506D8033}"/>
          </ac:spMkLst>
        </pc:spChg>
        <pc:spChg chg="add del mod">
          <ac:chgData name="이 제연" userId="9d4560c756d54f0d" providerId="LiveId" clId="{A33EF27D-8DA7-42DA-BFD8-7A61B524156B}" dt="2021-09-06T08:33:58.678" v="783" actId="478"/>
          <ac:spMkLst>
            <pc:docMk/>
            <pc:sldMk cId="2239055348" sldId="434"/>
            <ac:spMk id="56" creationId="{A6D6299E-F121-44F0-B7DE-8D2F15F8DA44}"/>
          </ac:spMkLst>
        </pc:spChg>
        <pc:spChg chg="add mod">
          <ac:chgData name="이 제연" userId="9d4560c756d54f0d" providerId="LiveId" clId="{A33EF27D-8DA7-42DA-BFD8-7A61B524156B}" dt="2021-09-06T08:42:53.009" v="877" actId="1076"/>
          <ac:spMkLst>
            <pc:docMk/>
            <pc:sldMk cId="2239055348" sldId="434"/>
            <ac:spMk id="57" creationId="{F320D8BE-5E42-464F-8E93-507DF9B998DE}"/>
          </ac:spMkLst>
        </pc:spChg>
        <pc:spChg chg="add del mod">
          <ac:chgData name="이 제연" userId="9d4560c756d54f0d" providerId="LiveId" clId="{A33EF27D-8DA7-42DA-BFD8-7A61B524156B}" dt="2021-09-06T08:36:35.438" v="849" actId="478"/>
          <ac:spMkLst>
            <pc:docMk/>
            <pc:sldMk cId="2239055348" sldId="434"/>
            <ac:spMk id="58" creationId="{DA8227C6-3645-42FA-9E2E-C48417EE795C}"/>
          </ac:spMkLst>
        </pc:spChg>
        <pc:spChg chg="add del mod">
          <ac:chgData name="이 제연" userId="9d4560c756d54f0d" providerId="LiveId" clId="{A33EF27D-8DA7-42DA-BFD8-7A61B524156B}" dt="2021-09-06T08:43:10.007" v="881" actId="478"/>
          <ac:spMkLst>
            <pc:docMk/>
            <pc:sldMk cId="2239055348" sldId="434"/>
            <ac:spMk id="59" creationId="{492A8E8F-3501-4EE8-8507-D76AEB0FE0BD}"/>
          </ac:spMkLst>
        </pc:spChg>
        <pc:spChg chg="add del mod">
          <ac:chgData name="이 제연" userId="9d4560c756d54f0d" providerId="LiveId" clId="{A33EF27D-8DA7-42DA-BFD8-7A61B524156B}" dt="2021-09-06T08:43:32.024" v="888" actId="478"/>
          <ac:spMkLst>
            <pc:docMk/>
            <pc:sldMk cId="2239055348" sldId="434"/>
            <ac:spMk id="60" creationId="{05DB5F1B-B92E-481A-8775-E7BFEB78635D}"/>
          </ac:spMkLst>
        </pc:spChg>
        <pc:spChg chg="add mod">
          <ac:chgData name="이 제연" userId="9d4560c756d54f0d" providerId="LiveId" clId="{A33EF27D-8DA7-42DA-BFD8-7A61B524156B}" dt="2021-09-06T10:23:53.662" v="1005" actId="1036"/>
          <ac:spMkLst>
            <pc:docMk/>
            <pc:sldMk cId="2239055348" sldId="434"/>
            <ac:spMk id="61" creationId="{822E2429-1B9B-4DF0-A72D-055842D1BA38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62" creationId="{6116A174-7B76-4002-9E45-EABBC8460819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63" creationId="{1A3AD0DB-344E-4476-AD47-861CB7D7723F}"/>
          </ac:spMkLst>
        </pc:spChg>
        <pc:spChg chg="add mod">
          <ac:chgData name="이 제연" userId="9d4560c756d54f0d" providerId="LiveId" clId="{A33EF27D-8DA7-42DA-BFD8-7A61B524156B}" dt="2021-09-06T10:23:49.516" v="999" actId="1036"/>
          <ac:spMkLst>
            <pc:docMk/>
            <pc:sldMk cId="2239055348" sldId="434"/>
            <ac:spMk id="64" creationId="{1BE428E1-7B5F-40A8-BC99-A8701A9F0676}"/>
          </ac:spMkLst>
        </pc:spChg>
        <pc:spChg chg="add mod">
          <ac:chgData name="이 제연" userId="9d4560c756d54f0d" providerId="LiveId" clId="{A33EF27D-8DA7-42DA-BFD8-7A61B524156B}" dt="2021-09-06T10:23:53.662" v="1005" actId="1036"/>
          <ac:spMkLst>
            <pc:docMk/>
            <pc:sldMk cId="2239055348" sldId="434"/>
            <ac:spMk id="65" creationId="{CAB7D00E-22DA-435E-BFF5-929E40DD4D8C}"/>
          </ac:spMkLst>
        </pc:spChg>
        <pc:grpChg chg="add del mod">
          <ac:chgData name="이 제연" userId="9d4560c756d54f0d" providerId="LiveId" clId="{A33EF27D-8DA7-42DA-BFD8-7A61B524156B}" dt="2021-09-06T08:13:10.018" v="602" actId="165"/>
          <ac:grpSpMkLst>
            <pc:docMk/>
            <pc:sldMk cId="2239055348" sldId="434"/>
            <ac:grpSpMk id="13" creationId="{D0F35BA7-5306-446B-BFCE-52B0C61B81D0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6" creationId="{FD0C0A98-0924-4FC6-81DF-2CE390AFA641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7" creationId="{B27B3F0F-6DF7-48E4-B4DD-3A9719AB2266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8" creationId="{ECD49622-4DD3-479A-B986-81A3C9DF4AFD}"/>
          </ac:grpSpMkLst>
        </pc:grpChg>
        <pc:grpChg chg="add del mod topLvl">
          <ac:chgData name="이 제연" userId="9d4560c756d54f0d" providerId="LiveId" clId="{A33EF27D-8DA7-42DA-BFD8-7A61B524156B}" dt="2021-09-06T08:33:02.429" v="748" actId="478"/>
          <ac:grpSpMkLst>
            <pc:docMk/>
            <pc:sldMk cId="2239055348" sldId="434"/>
            <ac:grpSpMk id="19" creationId="{EABEF672-03DB-4BA1-B611-4CB094880AC0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0" creationId="{D9AFF59D-4AAC-429F-AF84-751597881427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1" creationId="{B8FBDDEA-F32E-4974-ABBA-0B4A271B5BC6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4" creationId="{CDAD4C56-7900-4A33-A83E-AF35D934207A}"/>
          </ac:grpSpMkLst>
        </pc:grpChg>
        <pc:grpChg chg="add del mod">
          <ac:chgData name="이 제연" userId="9d4560c756d54f0d" providerId="LiveId" clId="{A33EF27D-8DA7-42DA-BFD8-7A61B524156B}" dt="2021-09-06T07:49:53.157" v="499" actId="478"/>
          <ac:grpSpMkLst>
            <pc:docMk/>
            <pc:sldMk cId="2239055348" sldId="434"/>
            <ac:grpSpMk id="37" creationId="{D609EA5C-CE47-40D0-A65C-2F6D1B34F555}"/>
          </ac:grpSpMkLst>
        </pc:grpChg>
        <pc:grpChg chg="add del mod">
          <ac:chgData name="이 제연" userId="9d4560c756d54f0d" providerId="LiveId" clId="{A33EF27D-8DA7-42DA-BFD8-7A61B524156B}" dt="2021-09-06T08:33:12.391" v="754" actId="165"/>
          <ac:grpSpMkLst>
            <pc:docMk/>
            <pc:sldMk cId="2239055348" sldId="434"/>
            <ac:grpSpMk id="42" creationId="{5786DFBA-E8C4-4969-AE36-C1E9EC6A8FA0}"/>
          </ac:grpSpMkLst>
        </pc:grpChg>
      </pc:sldChg>
      <pc:sldChg chg="addSp delSp modSp add mod">
        <pc:chgData name="이 제연" userId="9d4560c756d54f0d" providerId="LiveId" clId="{A33EF27D-8DA7-42DA-BFD8-7A61B524156B}" dt="2021-09-06T11:48:59.950" v="2003" actId="108"/>
        <pc:sldMkLst>
          <pc:docMk/>
          <pc:sldMk cId="291334445" sldId="435"/>
        </pc:sldMkLst>
        <pc:spChg chg="mod">
          <ac:chgData name="이 제연" userId="9d4560c756d54f0d" providerId="LiveId" clId="{A33EF27D-8DA7-42DA-BFD8-7A61B524156B}" dt="2021-09-06T10:41:25.258" v="1350" actId="1076"/>
          <ac:spMkLst>
            <pc:docMk/>
            <pc:sldMk cId="291334445" sldId="435"/>
            <ac:spMk id="3" creationId="{1CE5E212-D01C-41FF-B512-DBB08A6E0D6F}"/>
          </ac:spMkLst>
        </pc:spChg>
        <pc:spChg chg="mod">
          <ac:chgData name="이 제연" userId="9d4560c756d54f0d" providerId="LiveId" clId="{A33EF27D-8DA7-42DA-BFD8-7A61B524156B}" dt="2021-09-06T10:24:06.360" v="1006" actId="6549"/>
          <ac:spMkLst>
            <pc:docMk/>
            <pc:sldMk cId="291334445" sldId="435"/>
            <ac:spMk id="4" creationId="{2E9189A6-FCAF-4EDB-9ACC-FFDE986BFEE3}"/>
          </ac:spMkLst>
        </pc:spChg>
        <pc:spChg chg="mod">
          <ac:chgData name="이 제연" userId="9d4560c756d54f0d" providerId="LiveId" clId="{A33EF27D-8DA7-42DA-BFD8-7A61B524156B}" dt="2021-09-06T10:27:53.643" v="1045" actId="1076"/>
          <ac:spMkLst>
            <pc:docMk/>
            <pc:sldMk cId="291334445" sldId="435"/>
            <ac:spMk id="10" creationId="{FF4C7F04-D309-4BD2-9A61-5054A8F6576B}"/>
          </ac:spMkLst>
        </pc:spChg>
        <pc:spChg chg="mod">
          <ac:chgData name="이 제연" userId="9d4560c756d54f0d" providerId="LiveId" clId="{A33EF27D-8DA7-42DA-BFD8-7A61B524156B}" dt="2021-09-06T10:25:41.373" v="1017" actId="1076"/>
          <ac:spMkLst>
            <pc:docMk/>
            <pc:sldMk cId="291334445" sldId="435"/>
            <ac:spMk id="11" creationId="{435C2B3B-CC7F-4F54-BA2F-28C21B702BB0}"/>
          </ac:spMkLst>
        </pc:spChg>
        <pc:spChg chg="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2" creationId="{56198EEA-8C6F-48F1-B5CD-80E452915494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28" creationId="{C58E2F1B-C490-4CE1-82D2-484073F062D9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29" creationId="{3C394963-E2BB-4DF7-8FE9-A11CF1F5C37A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2" creationId="{4F19A304-DC97-4839-9D17-F4C0790C8E6E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3" creationId="{B0C681D3-19B7-43C0-A84F-DEE089144F2A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5" creationId="{4D8AE101-81E0-401A-A8D8-905E01C0EF15}"/>
          </ac:spMkLst>
        </pc:spChg>
        <pc:spChg chg="mod topLvl">
          <ac:chgData name="이 제연" userId="9d4560c756d54f0d" providerId="LiveId" clId="{A33EF27D-8DA7-42DA-BFD8-7A61B524156B}" dt="2021-09-06T10:50:19.035" v="1549" actId="20577"/>
          <ac:spMkLst>
            <pc:docMk/>
            <pc:sldMk cId="291334445" sldId="435"/>
            <ac:spMk id="36" creationId="{E7BA3C8B-5711-4C0A-A405-0A34BA74F868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8" creationId="{DDC774BF-A06E-4134-ABDD-3395AA3EE093}"/>
          </ac:spMkLst>
        </pc:spChg>
        <pc:spChg chg="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39" creationId="{A67C0EA4-D25A-49E8-9976-5A602D80BD2D}"/>
          </ac:spMkLst>
        </pc:spChg>
        <pc:spChg chg="mod or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41" creationId="{5DC805CC-AA76-4048-B797-2D83B3690EDB}"/>
          </ac:spMkLst>
        </pc:spChg>
        <pc:spChg chg="del mod topLvl">
          <ac:chgData name="이 제연" userId="9d4560c756d54f0d" providerId="LiveId" clId="{A33EF27D-8DA7-42DA-BFD8-7A61B524156B}" dt="2021-09-06T07:50:33.074" v="512" actId="478"/>
          <ac:spMkLst>
            <pc:docMk/>
            <pc:sldMk cId="291334445" sldId="435"/>
            <ac:spMk id="42" creationId="{071AC3E8-7AAD-41FE-9380-0D636F19C589}"/>
          </ac:spMkLst>
        </pc:spChg>
        <pc:spChg chg="add mod topLvl">
          <ac:chgData name="이 제연" userId="9d4560c756d54f0d" providerId="LiveId" clId="{A33EF27D-8DA7-42DA-BFD8-7A61B524156B}" dt="2021-09-06T10:28:21.269" v="1050" actId="164"/>
          <ac:spMkLst>
            <pc:docMk/>
            <pc:sldMk cId="291334445" sldId="435"/>
            <ac:spMk id="43" creationId="{3EFCA3B1-9444-4A02-8599-D10413336DB7}"/>
          </ac:spMkLst>
        </pc:spChg>
        <pc:spChg chg="add del mod">
          <ac:chgData name="이 제연" userId="9d4560c756d54f0d" providerId="LiveId" clId="{A33EF27D-8DA7-42DA-BFD8-7A61B524156B}" dt="2021-09-06T10:27:38.037" v="1038" actId="478"/>
          <ac:spMkLst>
            <pc:docMk/>
            <pc:sldMk cId="291334445" sldId="435"/>
            <ac:spMk id="44" creationId="{DB12F14D-22DC-4838-849F-8926A78A9B7B}"/>
          </ac:spMkLst>
        </pc:spChg>
        <pc:spChg chg="add del mod">
          <ac:chgData name="이 제연" userId="9d4560c756d54f0d" providerId="LiveId" clId="{A33EF27D-8DA7-42DA-BFD8-7A61B524156B}" dt="2021-09-06T10:27:39.473" v="1039" actId="478"/>
          <ac:spMkLst>
            <pc:docMk/>
            <pc:sldMk cId="291334445" sldId="435"/>
            <ac:spMk id="45" creationId="{0ECB0BAB-B933-496A-A2F0-DDC9718B4D1E}"/>
          </ac:spMkLst>
        </pc:spChg>
        <pc:spChg chg="add del mod">
          <ac:chgData name="이 제연" userId="9d4560c756d54f0d" providerId="LiveId" clId="{A33EF27D-8DA7-42DA-BFD8-7A61B524156B}" dt="2021-09-06T10:25:13.503" v="1014" actId="478"/>
          <ac:spMkLst>
            <pc:docMk/>
            <pc:sldMk cId="291334445" sldId="435"/>
            <ac:spMk id="46" creationId="{A3FA1F75-AF80-46BA-9479-1E4588048D37}"/>
          </ac:spMkLst>
        </pc:spChg>
        <pc:spChg chg="add del mod">
          <ac:chgData name="이 제연" userId="9d4560c756d54f0d" providerId="LiveId" clId="{A33EF27D-8DA7-42DA-BFD8-7A61B524156B}" dt="2021-09-06T10:42:33.549" v="1424" actId="478"/>
          <ac:spMkLst>
            <pc:docMk/>
            <pc:sldMk cId="291334445" sldId="435"/>
            <ac:spMk id="48" creationId="{73685B91-302B-440C-B4A2-1DDA84F2B41A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49" creationId="{34CC4F22-1ACD-4BE1-A259-D330B3C3AC89}"/>
          </ac:spMkLst>
        </pc:spChg>
        <pc:spChg chg="add mod">
          <ac:chgData name="이 제연" userId="9d4560c756d54f0d" providerId="LiveId" clId="{A33EF27D-8DA7-42DA-BFD8-7A61B524156B}" dt="2021-09-06T10:28:18.984" v="1049"/>
          <ac:spMkLst>
            <pc:docMk/>
            <pc:sldMk cId="291334445" sldId="435"/>
            <ac:spMk id="50" creationId="{6EC27945-BEF1-47A4-B9C5-996FB7E4A45B}"/>
          </ac:spMkLst>
        </pc:spChg>
        <pc:spChg chg="mod">
          <ac:chgData name="이 제연" userId="9d4560c756d54f0d" providerId="LiveId" clId="{A33EF27D-8DA7-42DA-BFD8-7A61B524156B}" dt="2021-09-06T10:39:10.641" v="1322" actId="14100"/>
          <ac:spMkLst>
            <pc:docMk/>
            <pc:sldMk cId="291334445" sldId="435"/>
            <ac:spMk id="53" creationId="{56B3F33A-04DE-4527-B9E1-17FEC8B9F540}"/>
          </ac:spMkLst>
        </pc:spChg>
        <pc:spChg chg="mod">
          <ac:chgData name="이 제연" userId="9d4560c756d54f0d" providerId="LiveId" clId="{A33EF27D-8DA7-42DA-BFD8-7A61B524156B}" dt="2021-09-06T10:38:47.544" v="1317" actId="14100"/>
          <ac:spMkLst>
            <pc:docMk/>
            <pc:sldMk cId="291334445" sldId="435"/>
            <ac:spMk id="54" creationId="{9EC1E149-30F9-49CC-BD13-9EA4884EFEB5}"/>
          </ac:spMkLst>
        </pc:spChg>
        <pc:spChg chg="mod">
          <ac:chgData name="이 제연" userId="9d4560c756d54f0d" providerId="LiveId" clId="{A33EF27D-8DA7-42DA-BFD8-7A61B524156B}" dt="2021-09-06T10:38:50.518" v="1318" actId="14100"/>
          <ac:spMkLst>
            <pc:docMk/>
            <pc:sldMk cId="291334445" sldId="435"/>
            <ac:spMk id="55" creationId="{945A2B72-785F-48EC-9A5D-9769B417226A}"/>
          </ac:spMkLst>
        </pc:spChg>
        <pc:spChg chg="mod">
          <ac:chgData name="이 제연" userId="9d4560c756d54f0d" providerId="LiveId" clId="{A33EF27D-8DA7-42DA-BFD8-7A61B524156B}" dt="2021-09-06T10:38:36.106" v="1314" actId="14100"/>
          <ac:spMkLst>
            <pc:docMk/>
            <pc:sldMk cId="291334445" sldId="435"/>
            <ac:spMk id="56" creationId="{CAA3E72A-6B46-4520-A879-8C3037EEB5C1}"/>
          </ac:spMkLst>
        </pc:spChg>
        <pc:spChg chg="mod">
          <ac:chgData name="이 제연" userId="9d4560c756d54f0d" providerId="LiveId" clId="{A33EF27D-8DA7-42DA-BFD8-7A61B524156B}" dt="2021-09-06T10:38:54.304" v="1319" actId="14100"/>
          <ac:spMkLst>
            <pc:docMk/>
            <pc:sldMk cId="291334445" sldId="435"/>
            <ac:spMk id="57" creationId="{21829D5E-AF29-408D-8307-6E6CA7884012}"/>
          </ac:spMkLst>
        </pc:spChg>
        <pc:spChg chg="mod">
          <ac:chgData name="이 제연" userId="9d4560c756d54f0d" providerId="LiveId" clId="{A33EF27D-8DA7-42DA-BFD8-7A61B524156B}" dt="2021-09-06T10:38:39.998" v="1315" actId="14100"/>
          <ac:spMkLst>
            <pc:docMk/>
            <pc:sldMk cId="291334445" sldId="435"/>
            <ac:spMk id="58" creationId="{ADBAAED3-3828-4147-9621-33A2F734D3B4}"/>
          </ac:spMkLst>
        </pc:spChg>
        <pc:spChg chg="mod">
          <ac:chgData name="이 제연" userId="9d4560c756d54f0d" providerId="LiveId" clId="{A33EF27D-8DA7-42DA-BFD8-7A61B524156B}" dt="2021-09-06T10:38:26.441" v="1312" actId="14100"/>
          <ac:spMkLst>
            <pc:docMk/>
            <pc:sldMk cId="291334445" sldId="435"/>
            <ac:spMk id="59" creationId="{87DA5108-3556-40C5-AA18-183305E1BCF0}"/>
          </ac:spMkLst>
        </pc:spChg>
        <pc:spChg chg="mod">
          <ac:chgData name="이 제연" userId="9d4560c756d54f0d" providerId="LiveId" clId="{A33EF27D-8DA7-42DA-BFD8-7A61B524156B}" dt="2021-09-06T10:38:41.927" v="1316" actId="14100"/>
          <ac:spMkLst>
            <pc:docMk/>
            <pc:sldMk cId="291334445" sldId="435"/>
            <ac:spMk id="60" creationId="{4308E0B5-81D0-43AF-BE64-60D5457FCFFC}"/>
          </ac:spMkLst>
        </pc:spChg>
        <pc:spChg chg="mod">
          <ac:chgData name="이 제연" userId="9d4560c756d54f0d" providerId="LiveId" clId="{A33EF27D-8DA7-42DA-BFD8-7A61B524156B}" dt="2021-09-06T10:38:28.633" v="1313" actId="14100"/>
          <ac:spMkLst>
            <pc:docMk/>
            <pc:sldMk cId="291334445" sldId="435"/>
            <ac:spMk id="61" creationId="{26F1F46A-EEE4-4357-B283-CF24049E25A2}"/>
          </ac:spMkLst>
        </pc:spChg>
        <pc:spChg chg="mod">
          <ac:chgData name="이 제연" userId="9d4560c756d54f0d" providerId="LiveId" clId="{A33EF27D-8DA7-42DA-BFD8-7A61B524156B}" dt="2021-09-06T10:38:19.681" v="1310" actId="14100"/>
          <ac:spMkLst>
            <pc:docMk/>
            <pc:sldMk cId="291334445" sldId="435"/>
            <ac:spMk id="62" creationId="{D6CEB15D-34D2-406F-A279-D02ECE2F023A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4" creationId="{D991A7B2-D183-46BB-9EC2-A6F3EC74EE76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5" creationId="{2C26C4E1-E958-4A8A-9A2C-08BC1F52B563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6" creationId="{5B64E8F4-F09E-4312-B4C2-2ADB85FF3BB7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7" creationId="{1BC9C6AE-D6C9-4E78-B9D7-4F737262E9F6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8" creationId="{99904763-61B5-4470-B12D-A5E5619A3460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69" creationId="{BA7EF081-CD68-42B5-BB85-CF4017B5211F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0" creationId="{E8241866-78C3-416F-AB67-55F116DEF336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1" creationId="{DDE779D4-B9CE-4211-A1DD-E0FFF9ED798D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2" creationId="{DD433F19-6522-4850-9A41-9D8F2ADD86D7}"/>
          </ac:spMkLst>
        </pc:spChg>
        <pc:spChg chg="mod topLvl">
          <ac:chgData name="이 제연" userId="9d4560c756d54f0d" providerId="LiveId" clId="{A33EF27D-8DA7-42DA-BFD8-7A61B524156B}" dt="2021-09-06T10:46:43.717" v="1486" actId="164"/>
          <ac:spMkLst>
            <pc:docMk/>
            <pc:sldMk cId="291334445" sldId="435"/>
            <ac:spMk id="73" creationId="{003821EC-C297-4CC0-94B3-1EF1D3931934}"/>
          </ac:spMkLst>
        </pc:spChg>
        <pc:spChg chg="add del mod topLvl">
          <ac:chgData name="이 제연" userId="9d4560c756d54f0d" providerId="LiveId" clId="{A33EF27D-8DA7-42DA-BFD8-7A61B524156B}" dt="2021-09-06T10:50:14.479" v="1546" actId="20577"/>
          <ac:spMkLst>
            <pc:docMk/>
            <pc:sldMk cId="291334445" sldId="435"/>
            <ac:spMk id="74" creationId="{FA361432-91BD-4B26-B814-3A4FCA2203E1}"/>
          </ac:spMkLst>
        </pc:spChg>
        <pc:spChg chg="add mod">
          <ac:chgData name="이 제연" userId="9d4560c756d54f0d" providerId="LiveId" clId="{A33EF27D-8DA7-42DA-BFD8-7A61B524156B}" dt="2021-09-06T10:29:30.863" v="1077"/>
          <ac:spMkLst>
            <pc:docMk/>
            <pc:sldMk cId="291334445" sldId="435"/>
            <ac:spMk id="75" creationId="{162E1096-9D38-4B96-A189-A789EDB337B1}"/>
          </ac:spMkLst>
        </pc:spChg>
        <pc:spChg chg="add del mod">
          <ac:chgData name="이 제연" userId="9d4560c756d54f0d" providerId="LiveId" clId="{A33EF27D-8DA7-42DA-BFD8-7A61B524156B}" dt="2021-09-06T10:32:10.485" v="1160" actId="478"/>
          <ac:spMkLst>
            <pc:docMk/>
            <pc:sldMk cId="291334445" sldId="435"/>
            <ac:spMk id="76" creationId="{1CF1E4FF-FCA7-41CB-BB9A-22A2EE6EC246}"/>
          </ac:spMkLst>
        </pc:spChg>
        <pc:spChg chg="add mod">
          <ac:chgData name="이 제연" userId="9d4560c756d54f0d" providerId="LiveId" clId="{A33EF27D-8DA7-42DA-BFD8-7A61B524156B}" dt="2021-09-06T10:30:36.096" v="1104"/>
          <ac:spMkLst>
            <pc:docMk/>
            <pc:sldMk cId="291334445" sldId="435"/>
            <ac:spMk id="77" creationId="{AA018624-DC22-4F29-BC87-13D98A6B2FBE}"/>
          </ac:spMkLst>
        </pc:spChg>
        <pc:spChg chg="add mod">
          <ac:chgData name="이 제연" userId="9d4560c756d54f0d" providerId="LiveId" clId="{A33EF27D-8DA7-42DA-BFD8-7A61B524156B}" dt="2021-09-06T10:30:34.992" v="1102"/>
          <ac:spMkLst>
            <pc:docMk/>
            <pc:sldMk cId="291334445" sldId="435"/>
            <ac:spMk id="78" creationId="{CED6044A-E7E2-42BA-A836-2B6F968D13B0}"/>
          </ac:spMkLst>
        </pc:spChg>
        <pc:spChg chg="add mod">
          <ac:chgData name="이 제연" userId="9d4560c756d54f0d" providerId="LiveId" clId="{A33EF27D-8DA7-42DA-BFD8-7A61B524156B}" dt="2021-09-06T10:30:34.726" v="1101"/>
          <ac:spMkLst>
            <pc:docMk/>
            <pc:sldMk cId="291334445" sldId="435"/>
            <ac:spMk id="79" creationId="{05A39C3A-9EAE-4840-BEF0-083D737096F6}"/>
          </ac:spMkLst>
        </pc:spChg>
        <pc:spChg chg="add mod">
          <ac:chgData name="이 제연" userId="9d4560c756d54f0d" providerId="LiveId" clId="{A33EF27D-8DA7-42DA-BFD8-7A61B524156B}" dt="2021-09-06T10:30:34.473" v="1100"/>
          <ac:spMkLst>
            <pc:docMk/>
            <pc:sldMk cId="291334445" sldId="435"/>
            <ac:spMk id="80" creationId="{50186DB6-F343-44EB-9761-F03C6129717C}"/>
          </ac:spMkLst>
        </pc:spChg>
        <pc:spChg chg="add mod">
          <ac:chgData name="이 제연" userId="9d4560c756d54f0d" providerId="LiveId" clId="{A33EF27D-8DA7-42DA-BFD8-7A61B524156B}" dt="2021-09-06T10:30:34.246" v="1099"/>
          <ac:spMkLst>
            <pc:docMk/>
            <pc:sldMk cId="291334445" sldId="435"/>
            <ac:spMk id="81" creationId="{51F57664-E275-4A49-B5FC-F2A6AD04B86B}"/>
          </ac:spMkLst>
        </pc:spChg>
        <pc:spChg chg="add mod">
          <ac:chgData name="이 제연" userId="9d4560c756d54f0d" providerId="LiveId" clId="{A33EF27D-8DA7-42DA-BFD8-7A61B524156B}" dt="2021-09-06T10:30:34.008" v="1098"/>
          <ac:spMkLst>
            <pc:docMk/>
            <pc:sldMk cId="291334445" sldId="435"/>
            <ac:spMk id="82" creationId="{04716320-180D-442D-9662-66B4BE0D87F4}"/>
          </ac:spMkLst>
        </pc:spChg>
        <pc:spChg chg="add mod">
          <ac:chgData name="이 제연" userId="9d4560c756d54f0d" providerId="LiveId" clId="{A33EF27D-8DA7-42DA-BFD8-7A61B524156B}" dt="2021-09-06T10:30:33.777" v="1097"/>
          <ac:spMkLst>
            <pc:docMk/>
            <pc:sldMk cId="291334445" sldId="435"/>
            <ac:spMk id="83" creationId="{5EDD5670-7E8B-4CA6-8012-2CFDC08899AB}"/>
          </ac:spMkLst>
        </pc:spChg>
        <pc:spChg chg="add mod">
          <ac:chgData name="이 제연" userId="9d4560c756d54f0d" providerId="LiveId" clId="{A33EF27D-8DA7-42DA-BFD8-7A61B524156B}" dt="2021-09-06T10:30:33.539" v="1096"/>
          <ac:spMkLst>
            <pc:docMk/>
            <pc:sldMk cId="291334445" sldId="435"/>
            <ac:spMk id="84" creationId="{DDC6462A-5C5B-44E5-99DE-8FC46EE4855C}"/>
          </ac:spMkLst>
        </pc:spChg>
        <pc:spChg chg="add mod">
          <ac:chgData name="이 제연" userId="9d4560c756d54f0d" providerId="LiveId" clId="{A33EF27D-8DA7-42DA-BFD8-7A61B524156B}" dt="2021-09-06T10:30:33.327" v="1095"/>
          <ac:spMkLst>
            <pc:docMk/>
            <pc:sldMk cId="291334445" sldId="435"/>
            <ac:spMk id="85" creationId="{939FAE80-C1BD-4EC3-9205-4DDC1E1244E3}"/>
          </ac:spMkLst>
        </pc:spChg>
        <pc:spChg chg="add mod">
          <ac:chgData name="이 제연" userId="9d4560c756d54f0d" providerId="LiveId" clId="{A33EF27D-8DA7-42DA-BFD8-7A61B524156B}" dt="2021-09-06T10:30:33.047" v="1094"/>
          <ac:spMkLst>
            <pc:docMk/>
            <pc:sldMk cId="291334445" sldId="435"/>
            <ac:spMk id="86" creationId="{B3028395-9F16-46EE-AF79-FE82F5D0277A}"/>
          </ac:spMkLst>
        </pc:spChg>
        <pc:spChg chg="add del mod">
          <ac:chgData name="이 제연" userId="9d4560c756d54f0d" providerId="LiveId" clId="{A33EF27D-8DA7-42DA-BFD8-7A61B524156B}" dt="2021-09-06T10:31:08.484" v="1122" actId="478"/>
          <ac:spMkLst>
            <pc:docMk/>
            <pc:sldMk cId="291334445" sldId="435"/>
            <ac:spMk id="87" creationId="{69337856-2191-4342-832D-0C999FE41CED}"/>
          </ac:spMkLst>
        </pc:spChg>
        <pc:spChg chg="add mod">
          <ac:chgData name="이 제연" userId="9d4560c756d54f0d" providerId="LiveId" clId="{A33EF27D-8DA7-42DA-BFD8-7A61B524156B}" dt="2021-09-06T10:31:01.928" v="1119"/>
          <ac:spMkLst>
            <pc:docMk/>
            <pc:sldMk cId="291334445" sldId="435"/>
            <ac:spMk id="88" creationId="{66EB7F2E-5ADA-4DFA-881D-0B5ECBA44393}"/>
          </ac:spMkLst>
        </pc:spChg>
        <pc:spChg chg="add mod">
          <ac:chgData name="이 제연" userId="9d4560c756d54f0d" providerId="LiveId" clId="{A33EF27D-8DA7-42DA-BFD8-7A61B524156B}" dt="2021-09-06T10:31:01.690" v="1118"/>
          <ac:spMkLst>
            <pc:docMk/>
            <pc:sldMk cId="291334445" sldId="435"/>
            <ac:spMk id="89" creationId="{19199A25-C76A-49B9-9F5F-B17E172E6663}"/>
          </ac:spMkLst>
        </pc:spChg>
        <pc:spChg chg="add mod">
          <ac:chgData name="이 제연" userId="9d4560c756d54f0d" providerId="LiveId" clId="{A33EF27D-8DA7-42DA-BFD8-7A61B524156B}" dt="2021-09-06T10:31:01.472" v="1117"/>
          <ac:spMkLst>
            <pc:docMk/>
            <pc:sldMk cId="291334445" sldId="435"/>
            <ac:spMk id="90" creationId="{C0014616-C8BC-4510-912D-CEE8ED63B65E}"/>
          </ac:spMkLst>
        </pc:spChg>
        <pc:spChg chg="add mod">
          <ac:chgData name="이 제연" userId="9d4560c756d54f0d" providerId="LiveId" clId="{A33EF27D-8DA7-42DA-BFD8-7A61B524156B}" dt="2021-09-06T10:31:01.255" v="1116"/>
          <ac:spMkLst>
            <pc:docMk/>
            <pc:sldMk cId="291334445" sldId="435"/>
            <ac:spMk id="91" creationId="{6D48FFD9-D99B-484B-846C-28DE0CA2FB7C}"/>
          </ac:spMkLst>
        </pc:spChg>
        <pc:spChg chg="add mod">
          <ac:chgData name="이 제연" userId="9d4560c756d54f0d" providerId="LiveId" clId="{A33EF27D-8DA7-42DA-BFD8-7A61B524156B}" dt="2021-09-06T10:31:01.040" v="1115"/>
          <ac:spMkLst>
            <pc:docMk/>
            <pc:sldMk cId="291334445" sldId="435"/>
            <ac:spMk id="92" creationId="{8B450DAD-8572-4670-9F7F-B0B86402BE93}"/>
          </ac:spMkLst>
        </pc:spChg>
        <pc:spChg chg="add mod">
          <ac:chgData name="이 제연" userId="9d4560c756d54f0d" providerId="LiveId" clId="{A33EF27D-8DA7-42DA-BFD8-7A61B524156B}" dt="2021-09-06T10:31:00.704" v="1114"/>
          <ac:spMkLst>
            <pc:docMk/>
            <pc:sldMk cId="291334445" sldId="435"/>
            <ac:spMk id="93" creationId="{F79F4DD5-547D-483B-BCD6-0EEDFC8AD168}"/>
          </ac:spMkLst>
        </pc:spChg>
        <pc:spChg chg="add mod">
          <ac:chgData name="이 제연" userId="9d4560c756d54f0d" providerId="LiveId" clId="{A33EF27D-8DA7-42DA-BFD8-7A61B524156B}" dt="2021-09-06T10:31:29.985" v="1139"/>
          <ac:spMkLst>
            <pc:docMk/>
            <pc:sldMk cId="291334445" sldId="435"/>
            <ac:spMk id="94" creationId="{78BCEAE4-B94E-4B16-A65A-7B643BD01AEA}"/>
          </ac:spMkLst>
        </pc:spChg>
        <pc:spChg chg="add mod">
          <ac:chgData name="이 제연" userId="9d4560c756d54f0d" providerId="LiveId" clId="{A33EF27D-8DA7-42DA-BFD8-7A61B524156B}" dt="2021-09-06T10:31:28.955" v="1137"/>
          <ac:spMkLst>
            <pc:docMk/>
            <pc:sldMk cId="291334445" sldId="435"/>
            <ac:spMk id="95" creationId="{0E64496C-074F-43BE-BEDE-2ED94F2A16DA}"/>
          </ac:spMkLst>
        </pc:spChg>
        <pc:spChg chg="add mod">
          <ac:chgData name="이 제연" userId="9d4560c756d54f0d" providerId="LiveId" clId="{A33EF27D-8DA7-42DA-BFD8-7A61B524156B}" dt="2021-09-06T10:31:28.704" v="1136"/>
          <ac:spMkLst>
            <pc:docMk/>
            <pc:sldMk cId="291334445" sldId="435"/>
            <ac:spMk id="96" creationId="{EBE3CEF9-EEDF-4694-AE0C-3C931EFAC8A0}"/>
          </ac:spMkLst>
        </pc:spChg>
        <pc:spChg chg="add mod">
          <ac:chgData name="이 제연" userId="9d4560c756d54f0d" providerId="LiveId" clId="{A33EF27D-8DA7-42DA-BFD8-7A61B524156B}" dt="2021-09-06T10:31:28.288" v="1135"/>
          <ac:spMkLst>
            <pc:docMk/>
            <pc:sldMk cId="291334445" sldId="435"/>
            <ac:spMk id="97" creationId="{A1796E5E-4EAC-4832-AEA4-5C86369A3C58}"/>
          </ac:spMkLst>
        </pc:spChg>
        <pc:spChg chg="add mod">
          <ac:chgData name="이 제연" userId="9d4560c756d54f0d" providerId="LiveId" clId="{A33EF27D-8DA7-42DA-BFD8-7A61B524156B}" dt="2021-09-06T10:31:28.063" v="1134"/>
          <ac:spMkLst>
            <pc:docMk/>
            <pc:sldMk cId="291334445" sldId="435"/>
            <ac:spMk id="98" creationId="{25C9B9F4-DE3F-44C6-B9DE-B69CCAB1498A}"/>
          </ac:spMkLst>
        </pc:spChg>
        <pc:spChg chg="add mod">
          <ac:chgData name="이 제연" userId="9d4560c756d54f0d" providerId="LiveId" clId="{A33EF27D-8DA7-42DA-BFD8-7A61B524156B}" dt="2021-09-06T10:31:27.848" v="1133"/>
          <ac:spMkLst>
            <pc:docMk/>
            <pc:sldMk cId="291334445" sldId="435"/>
            <ac:spMk id="99" creationId="{5DCDB67B-60AF-41BA-BE40-A0DEEAD47873}"/>
          </ac:spMkLst>
        </pc:spChg>
        <pc:spChg chg="add mod">
          <ac:chgData name="이 제연" userId="9d4560c756d54f0d" providerId="LiveId" clId="{A33EF27D-8DA7-42DA-BFD8-7A61B524156B}" dt="2021-09-06T10:31:27.641" v="1132"/>
          <ac:spMkLst>
            <pc:docMk/>
            <pc:sldMk cId="291334445" sldId="435"/>
            <ac:spMk id="100" creationId="{7D768B31-7029-4CD5-BE51-F6C2EF2A9A1F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1" creationId="{767257F6-2323-4D87-8498-6E8778374F7C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2" creationId="{8F5701E8-02EE-4D6D-A95C-AF39DD21E418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3" creationId="{9B6BA371-8AEC-43BE-B63C-52F2294431A7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4" creationId="{14D437B8-9BBA-4AC7-871E-B3E64B1177CF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5" creationId="{0B1B6E99-22FE-41AA-B36D-CF438997EA3E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06" creationId="{615F2111-2503-4519-8B81-5D857FABB315}"/>
          </ac:spMkLst>
        </pc:spChg>
        <pc:spChg chg="add mod">
          <ac:chgData name="이 제연" userId="9d4560c756d54f0d" providerId="LiveId" clId="{A33EF27D-8DA7-42DA-BFD8-7A61B524156B}" dt="2021-09-06T10:32:04.203" v="1158"/>
          <ac:spMkLst>
            <pc:docMk/>
            <pc:sldMk cId="291334445" sldId="435"/>
            <ac:spMk id="107" creationId="{C1603F62-DF85-42FD-99C0-4E3C61960208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09" creationId="{60AC5732-1F1A-4DA5-822B-446F6AD74798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0" creationId="{1AEE4858-D69C-46D3-A922-9166949B034E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1" creationId="{D3D2BE4C-4C50-444A-9C2F-449E2CFF3782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2" creationId="{E557C6BB-E1A7-4CD9-9C0E-D2850E99AE23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3" creationId="{72C532C0-7183-4B9A-AE97-5BFB8E1136A8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4" creationId="{167EAD02-5E68-418B-B48F-E4E3F8356ABF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5" creationId="{66EFD0E1-786F-48E7-B94F-F926D13BE059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6" creationId="{F5AD354E-0918-4567-BE22-9C91C103F58F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7" creationId="{775682C4-DEBB-487D-971E-E15FC2061C07}"/>
          </ac:spMkLst>
        </pc:spChg>
        <pc:spChg chg="mod">
          <ac:chgData name="이 제연" userId="9d4560c756d54f0d" providerId="LiveId" clId="{A33EF27D-8DA7-42DA-BFD8-7A61B524156B}" dt="2021-09-06T10:32:03.375" v="1157"/>
          <ac:spMkLst>
            <pc:docMk/>
            <pc:sldMk cId="291334445" sldId="435"/>
            <ac:spMk id="118" creationId="{394AFEB2-F450-4CF6-8566-17D9764FE782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0" creationId="{C5889251-1CD5-4735-A15A-0E85AFFD67AA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1" creationId="{B3C6263F-42B4-4BC5-B429-BFE9E25B808A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2" creationId="{59A9B4D9-D9F9-4BCA-A01E-35839FA58F96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3" creationId="{D35BE68B-C967-477A-8BDA-09E6658D9A65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4" creationId="{8F56BD11-2B0C-44B9-85A3-6D2BC6B93A55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5" creationId="{96D3272E-EE13-4490-AF0D-1F60A7EB8EAC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6" creationId="{BC130EFE-6753-425E-A499-DD506D560922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7" creationId="{DC8F83FA-1ADF-4E06-BFBD-42979C65E70A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8" creationId="{96B3A484-32CF-4F61-9E64-E1297D83F202}"/>
          </ac:spMkLst>
        </pc:spChg>
        <pc:spChg chg="mod">
          <ac:chgData name="이 제연" userId="9d4560c756d54f0d" providerId="LiveId" clId="{A33EF27D-8DA7-42DA-BFD8-7A61B524156B}" dt="2021-09-06T10:32:01.983" v="1154"/>
          <ac:spMkLst>
            <pc:docMk/>
            <pc:sldMk cId="291334445" sldId="435"/>
            <ac:spMk id="129" creationId="{9D1AB140-2969-4DAC-8A1D-C0DA41634385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1" creationId="{88E85EB3-A42D-4A7B-93A3-4817015F3F5F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2" creationId="{0F7B103F-3CB8-41F1-9642-259E2E60B7CE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3" creationId="{47D1604E-897B-4CFB-A7F0-CE60FD2361F5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4" creationId="{5721F3AA-B941-43AE-83B1-90DC80DD5192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5" creationId="{EEAA9C52-41B0-4116-BB83-9B9B2CB679D2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6" creationId="{4C2C8075-BAC0-4E09-9E99-0E3F7D874EAE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7" creationId="{452211F0-699E-4330-923B-4EB89C2512DF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8" creationId="{CF8D7D3C-198D-4FAE-8499-400F21842A92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39" creationId="{D982F0AD-ADEF-4F2D-A493-F28B6C023CF9}"/>
          </ac:spMkLst>
        </pc:spChg>
        <pc:spChg chg="mod">
          <ac:chgData name="이 제연" userId="9d4560c756d54f0d" providerId="LiveId" clId="{A33EF27D-8DA7-42DA-BFD8-7A61B524156B}" dt="2021-09-06T10:32:13.038" v="1161"/>
          <ac:spMkLst>
            <pc:docMk/>
            <pc:sldMk cId="291334445" sldId="435"/>
            <ac:spMk id="140" creationId="{621DA9A3-0D08-4D43-8794-CC3E59F40B48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2" creationId="{CC08608A-984D-4E08-9B49-97A968A63211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3" creationId="{035E1F83-34FD-4D38-8BAA-CE0FF9FEA19F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4" creationId="{95C67AD7-57F0-47C3-A2EF-C0CFD510035D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5" creationId="{65DCA098-72DA-4820-9ED3-99154E08BC2C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6" creationId="{8CDFF90E-D36C-4CB6-9957-1174D9995E75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7" creationId="{928981F3-D78B-4C8B-996C-0EE058E68199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8" creationId="{A4199862-C4E3-4A3E-81C0-129B0AD6424B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49" creationId="{339B716C-7D8B-4235-A8E1-B45CC2066101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50" creationId="{06F03266-9C16-4AE9-98F1-3305D5AA1BAC}"/>
          </ac:spMkLst>
        </pc:spChg>
        <pc:spChg chg="mod">
          <ac:chgData name="이 제연" userId="9d4560c756d54f0d" providerId="LiveId" clId="{A33EF27D-8DA7-42DA-BFD8-7A61B524156B}" dt="2021-09-06T10:32:21.695" v="1163"/>
          <ac:spMkLst>
            <pc:docMk/>
            <pc:sldMk cId="291334445" sldId="435"/>
            <ac:spMk id="151" creationId="{FFF3C4F6-DC7A-41A2-B0A7-8B814FC06629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3" creationId="{6C8DC8F0-9090-4975-B6F0-66BDAB5AB4F3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4" creationId="{EFEFF43F-106D-4027-8D79-6F69DCCEE471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5" creationId="{58128F4F-9D9C-459E-83B8-C9BB3B670487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6" creationId="{DB23C2C4-7C00-46EB-A46B-2A61710DF334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7" creationId="{75527E16-7808-4A02-8649-05D56093F71C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8" creationId="{A7B04D0D-6D84-49B5-A3D7-7A48D19BBB3A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59" creationId="{39B130A7-E0A4-40E5-8768-6C5AD32001A9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60" creationId="{D3702864-E582-4881-90EB-2A17659319C2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61" creationId="{C6F40168-F503-4833-9F90-922EBD48E680}"/>
          </ac:spMkLst>
        </pc:spChg>
        <pc:spChg chg="mod">
          <ac:chgData name="이 제연" userId="9d4560c756d54f0d" providerId="LiveId" clId="{A33EF27D-8DA7-42DA-BFD8-7A61B524156B}" dt="2021-09-06T10:32:22.016" v="1164"/>
          <ac:spMkLst>
            <pc:docMk/>
            <pc:sldMk cId="291334445" sldId="435"/>
            <ac:spMk id="162" creationId="{2B510581-B5CE-4F8D-B471-03AD8A6967F3}"/>
          </ac:spMkLst>
        </pc:spChg>
        <pc:spChg chg="add del mod">
          <ac:chgData name="이 제연" userId="9d4560c756d54f0d" providerId="LiveId" clId="{A33EF27D-8DA7-42DA-BFD8-7A61B524156B}" dt="2021-09-06T10:32:56.259" v="1172" actId="478"/>
          <ac:spMkLst>
            <pc:docMk/>
            <pc:sldMk cId="291334445" sldId="435"/>
            <ac:spMk id="163" creationId="{6D69428D-DE39-488D-8A65-053C92A8BA5F}"/>
          </ac:spMkLst>
        </pc:spChg>
        <pc:spChg chg="add mod">
          <ac:chgData name="이 제연" userId="9d4560c756d54f0d" providerId="LiveId" clId="{A33EF27D-8DA7-42DA-BFD8-7A61B524156B}" dt="2021-09-06T10:50:15.283" v="1547" actId="20577"/>
          <ac:spMkLst>
            <pc:docMk/>
            <pc:sldMk cId="291334445" sldId="435"/>
            <ac:spMk id="164" creationId="{7275CF16-D2C2-44F2-9EFA-DAF5A2BD4495}"/>
          </ac:spMkLst>
        </pc:spChg>
        <pc:spChg chg="add mod">
          <ac:chgData name="이 제연" userId="9d4560c756d54f0d" providerId="LiveId" clId="{A33EF27D-8DA7-42DA-BFD8-7A61B524156B}" dt="2021-09-06T10:50:15.835" v="1548" actId="20577"/>
          <ac:spMkLst>
            <pc:docMk/>
            <pc:sldMk cId="291334445" sldId="435"/>
            <ac:spMk id="165" creationId="{088F8B5B-DB7B-45D3-B1DC-E4814DBF518A}"/>
          </ac:spMkLst>
        </pc:spChg>
        <pc:spChg chg="add mod">
          <ac:chgData name="이 제연" userId="9d4560c756d54f0d" providerId="LiveId" clId="{A33EF27D-8DA7-42DA-BFD8-7A61B524156B}" dt="2021-09-06T11:27:27.552" v="1773" actId="20577"/>
          <ac:spMkLst>
            <pc:docMk/>
            <pc:sldMk cId="291334445" sldId="435"/>
            <ac:spMk id="166" creationId="{0B639C51-82DF-47BC-AD4A-72D0ED229F8B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67" creationId="{D8BD13F5-BDC9-4B88-87FB-2F7E45F22243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68" creationId="{0F13A9A9-BC8B-4F5D-94EC-D9E9A9817612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69" creationId="{C8F1F156-5F64-4C09-B858-BD1C9C948529}"/>
          </ac:spMkLst>
        </pc:spChg>
        <pc:spChg chg="add mod">
          <ac:chgData name="이 제연" userId="9d4560c756d54f0d" providerId="LiveId" clId="{A33EF27D-8DA7-42DA-BFD8-7A61B524156B}" dt="2021-09-06T10:42:23.826" v="1423" actId="1038"/>
          <ac:spMkLst>
            <pc:docMk/>
            <pc:sldMk cId="291334445" sldId="435"/>
            <ac:spMk id="170" creationId="{75ADFFB1-B5CF-4EC2-BC63-7185BB760A8A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1" creationId="{E0FB8DC7-041F-454E-9FC7-90E8A72D4020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2" creationId="{15F8E8A5-3F66-48B1-9B49-CE179DE1942B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3" creationId="{2A17AA1A-3414-49DB-9C53-C4E6E05326E2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4" creationId="{E9D89656-8205-46B2-BD5E-AEBA9EB09DA7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5" creationId="{F2353617-28C6-474E-8200-A93BB7965A23}"/>
          </ac:spMkLst>
        </pc:spChg>
        <pc:spChg chg="add del mod">
          <ac:chgData name="이 제연" userId="9d4560c756d54f0d" providerId="LiveId" clId="{A33EF27D-8DA7-42DA-BFD8-7A61B524156B}" dt="2021-09-06T10:46:21.156" v="1483" actId="478"/>
          <ac:spMkLst>
            <pc:docMk/>
            <pc:sldMk cId="291334445" sldId="435"/>
            <ac:spMk id="176" creationId="{E04FB792-4E3F-40C0-97F1-0CB7B59B2241}"/>
          </ac:spMkLst>
        </pc:spChg>
        <pc:spChg chg="add del mod">
          <ac:chgData name="이 제연" userId="9d4560c756d54f0d" providerId="LiveId" clId="{A33EF27D-8DA7-42DA-BFD8-7A61B524156B}" dt="2021-09-06T10:46:20.556" v="1482" actId="478"/>
          <ac:spMkLst>
            <pc:docMk/>
            <pc:sldMk cId="291334445" sldId="435"/>
            <ac:spMk id="177" creationId="{7B93DFEB-1BD6-475A-8182-436B9B14DEFD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8" creationId="{46AF0616-6716-40CC-A625-0ECCDDB7E591}"/>
          </ac:spMkLst>
        </pc:spChg>
        <pc:spChg chg="add mod">
          <ac:chgData name="이 제연" userId="9d4560c756d54f0d" providerId="LiveId" clId="{A33EF27D-8DA7-42DA-BFD8-7A61B524156B}" dt="2021-09-06T11:29:29.850" v="1775" actId="1076"/>
          <ac:spMkLst>
            <pc:docMk/>
            <pc:sldMk cId="291334445" sldId="435"/>
            <ac:spMk id="179" creationId="{CB4F45F1-0364-4095-BEA3-567079477818}"/>
          </ac:spMkLst>
        </pc:spChg>
        <pc:spChg chg="mod">
          <ac:chgData name="이 제연" userId="9d4560c756d54f0d" providerId="LiveId" clId="{A33EF27D-8DA7-42DA-BFD8-7A61B524156B}" dt="2021-09-06T10:40:34.586" v="1339"/>
          <ac:spMkLst>
            <pc:docMk/>
            <pc:sldMk cId="291334445" sldId="435"/>
            <ac:spMk id="181" creationId="{6FAE8319-6814-4CCD-B101-4BB75317C5B5}"/>
          </ac:spMkLst>
        </pc:spChg>
        <pc:spChg chg="mod">
          <ac:chgData name="이 제연" userId="9d4560c756d54f0d" providerId="LiveId" clId="{A33EF27D-8DA7-42DA-BFD8-7A61B524156B}" dt="2021-09-06T10:49:57.330" v="1540" actId="20577"/>
          <ac:spMkLst>
            <pc:docMk/>
            <pc:sldMk cId="291334445" sldId="435"/>
            <ac:spMk id="182" creationId="{4B38D49D-A60C-4148-A270-7F29CF251E2F}"/>
          </ac:spMkLst>
        </pc:spChg>
        <pc:spChg chg="mod">
          <ac:chgData name="이 제연" userId="9d4560c756d54f0d" providerId="LiveId" clId="{A33EF27D-8DA7-42DA-BFD8-7A61B524156B}" dt="2021-09-06T10:50:20.507" v="1550" actId="20577"/>
          <ac:spMkLst>
            <pc:docMk/>
            <pc:sldMk cId="291334445" sldId="435"/>
            <ac:spMk id="183" creationId="{6A2F94F4-05A1-4D28-ACD1-BFB369878154}"/>
          </ac:spMkLst>
        </pc:spChg>
        <pc:spChg chg="mod">
          <ac:chgData name="이 제연" userId="9d4560c756d54f0d" providerId="LiveId" clId="{A33EF27D-8DA7-42DA-BFD8-7A61B524156B}" dt="2021-09-06T10:50:01.158" v="1544" actId="20577"/>
          <ac:spMkLst>
            <pc:docMk/>
            <pc:sldMk cId="291334445" sldId="435"/>
            <ac:spMk id="184" creationId="{135550F4-FE1A-420D-B480-C39FBC4D05B9}"/>
          </ac:spMkLst>
        </pc:spChg>
        <pc:spChg chg="mod">
          <ac:chgData name="이 제연" userId="9d4560c756d54f0d" providerId="LiveId" clId="{A33EF27D-8DA7-42DA-BFD8-7A61B524156B}" dt="2021-09-06T10:50:21.803" v="1551" actId="20577"/>
          <ac:spMkLst>
            <pc:docMk/>
            <pc:sldMk cId="291334445" sldId="435"/>
            <ac:spMk id="185" creationId="{F3C6E743-EA37-42A4-8050-0D27B9261FEE}"/>
          </ac:spMkLst>
        </pc:spChg>
        <pc:spChg chg="mod">
          <ac:chgData name="이 제연" userId="9d4560c756d54f0d" providerId="LiveId" clId="{A33EF27D-8DA7-42DA-BFD8-7A61B524156B}" dt="2021-09-06T10:44:19.806" v="1449" actId="20577"/>
          <ac:spMkLst>
            <pc:docMk/>
            <pc:sldMk cId="291334445" sldId="435"/>
            <ac:spMk id="186" creationId="{3238F088-4278-4BD6-A4BA-60CDC0283368}"/>
          </ac:spMkLst>
        </pc:spChg>
        <pc:spChg chg="mod">
          <ac:chgData name="이 제연" userId="9d4560c756d54f0d" providerId="LiveId" clId="{A33EF27D-8DA7-42DA-BFD8-7A61B524156B}" dt="2021-09-06T10:40:34.586" v="1339"/>
          <ac:spMkLst>
            <pc:docMk/>
            <pc:sldMk cId="291334445" sldId="435"/>
            <ac:spMk id="187" creationId="{5085D39C-D598-4A62-B426-84604FB943D7}"/>
          </ac:spMkLst>
        </pc:spChg>
        <pc:spChg chg="mod">
          <ac:chgData name="이 제연" userId="9d4560c756d54f0d" providerId="LiveId" clId="{A33EF27D-8DA7-42DA-BFD8-7A61B524156B}" dt="2021-09-06T10:44:18.534" v="1448" actId="20577"/>
          <ac:spMkLst>
            <pc:docMk/>
            <pc:sldMk cId="291334445" sldId="435"/>
            <ac:spMk id="188" creationId="{1A00DA0B-5C36-4C2D-911A-043ED67AB6D9}"/>
          </ac:spMkLst>
        </pc:spChg>
        <pc:spChg chg="mod">
          <ac:chgData name="이 제연" userId="9d4560c756d54f0d" providerId="LiveId" clId="{A33EF27D-8DA7-42DA-BFD8-7A61B524156B}" dt="2021-09-06T10:40:34.586" v="1339"/>
          <ac:spMkLst>
            <pc:docMk/>
            <pc:sldMk cId="291334445" sldId="435"/>
            <ac:spMk id="189" creationId="{447291A1-45B0-4BF3-BBE0-6A960FACB6B0}"/>
          </ac:spMkLst>
        </pc:spChg>
        <pc:spChg chg="mod">
          <ac:chgData name="이 제연" userId="9d4560c756d54f0d" providerId="LiveId" clId="{A33EF27D-8DA7-42DA-BFD8-7A61B524156B}" dt="2021-09-06T10:49:53.662" v="1534" actId="20577"/>
          <ac:spMkLst>
            <pc:docMk/>
            <pc:sldMk cId="291334445" sldId="435"/>
            <ac:spMk id="190" creationId="{96C1A975-53B2-469E-922C-F71A3EA55927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2" creationId="{D74CE32C-1A4C-4478-910D-ECB34EA341BC}"/>
          </ac:spMkLst>
        </pc:spChg>
        <pc:spChg chg="mod">
          <ac:chgData name="이 제연" userId="9d4560c756d54f0d" providerId="LiveId" clId="{A33EF27D-8DA7-42DA-BFD8-7A61B524156B}" dt="2021-09-06T10:43:25.044" v="1427" actId="20577"/>
          <ac:spMkLst>
            <pc:docMk/>
            <pc:sldMk cId="291334445" sldId="435"/>
            <ac:spMk id="193" creationId="{D7C53E72-BFB5-42BA-9382-BBA23221C2D8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4" creationId="{99EF83FE-7897-42DA-A60C-19D078C60ADC}"/>
          </ac:spMkLst>
        </pc:spChg>
        <pc:spChg chg="mod">
          <ac:chgData name="이 제연" userId="9d4560c756d54f0d" providerId="LiveId" clId="{A33EF27D-8DA7-42DA-BFD8-7A61B524156B}" dt="2021-09-06T10:43:28.463" v="1429" actId="20577"/>
          <ac:spMkLst>
            <pc:docMk/>
            <pc:sldMk cId="291334445" sldId="435"/>
            <ac:spMk id="195" creationId="{C95C9FB9-C929-40B1-9AC7-DCE09CB4D0FC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6" creationId="{57E38B64-864A-469B-84DF-0A50D2D47701}"/>
          </ac:spMkLst>
        </pc:spChg>
        <pc:spChg chg="mod">
          <ac:chgData name="이 제연" userId="9d4560c756d54f0d" providerId="LiveId" clId="{A33EF27D-8DA7-42DA-BFD8-7A61B524156B}" dt="2021-09-06T10:43:29.902" v="1430" actId="20577"/>
          <ac:spMkLst>
            <pc:docMk/>
            <pc:sldMk cId="291334445" sldId="435"/>
            <ac:spMk id="197" creationId="{E300E43B-7725-4A5E-8A76-EF38984C3736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198" creationId="{CAD67E18-2B7E-44F2-837C-067AAF6F275A}"/>
          </ac:spMkLst>
        </pc:spChg>
        <pc:spChg chg="mod">
          <ac:chgData name="이 제연" userId="9d4560c756d54f0d" providerId="LiveId" clId="{A33EF27D-8DA7-42DA-BFD8-7A61B524156B}" dt="2021-09-06T10:43:30.982" v="1431" actId="20577"/>
          <ac:spMkLst>
            <pc:docMk/>
            <pc:sldMk cId="291334445" sldId="435"/>
            <ac:spMk id="199" creationId="{8AA64861-E422-440A-A241-47C65DCB72E0}"/>
          </ac:spMkLst>
        </pc:spChg>
        <pc:spChg chg="mod">
          <ac:chgData name="이 제연" userId="9d4560c756d54f0d" providerId="LiveId" clId="{A33EF27D-8DA7-42DA-BFD8-7A61B524156B}" dt="2021-09-06T10:40:47.557" v="1341"/>
          <ac:spMkLst>
            <pc:docMk/>
            <pc:sldMk cId="291334445" sldId="435"/>
            <ac:spMk id="200" creationId="{EC51E685-009E-4A0E-BC70-F33BC506B6A7}"/>
          </ac:spMkLst>
        </pc:spChg>
        <pc:spChg chg="mod">
          <ac:chgData name="이 제연" userId="9d4560c756d54f0d" providerId="LiveId" clId="{A33EF27D-8DA7-42DA-BFD8-7A61B524156B}" dt="2021-09-06T10:43:26.287" v="1428" actId="20577"/>
          <ac:spMkLst>
            <pc:docMk/>
            <pc:sldMk cId="291334445" sldId="435"/>
            <ac:spMk id="201" creationId="{3D8BF761-98D5-4B61-B4C5-B5C16C6F2206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3" creationId="{DC9D8F79-8B64-44E7-AF3A-95EB36B2F5BA}"/>
          </ac:spMkLst>
        </pc:spChg>
        <pc:spChg chg="mod">
          <ac:chgData name="이 제연" userId="9d4560c756d54f0d" providerId="LiveId" clId="{A33EF27D-8DA7-42DA-BFD8-7A61B524156B}" dt="2021-09-06T10:44:03.940" v="1443" actId="20577"/>
          <ac:spMkLst>
            <pc:docMk/>
            <pc:sldMk cId="291334445" sldId="435"/>
            <ac:spMk id="204" creationId="{83E2E7B5-0CB0-45B1-8900-B44109A5FBFE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5" creationId="{63832460-E056-4DBA-8E6A-684396209698}"/>
          </ac:spMkLst>
        </pc:spChg>
        <pc:spChg chg="mod">
          <ac:chgData name="이 제연" userId="9d4560c756d54f0d" providerId="LiveId" clId="{A33EF27D-8DA7-42DA-BFD8-7A61B524156B}" dt="2021-09-06T10:43:56.742" v="1441" actId="20577"/>
          <ac:spMkLst>
            <pc:docMk/>
            <pc:sldMk cId="291334445" sldId="435"/>
            <ac:spMk id="206" creationId="{35844107-2ABD-4EA2-897C-C9EC452EA710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7" creationId="{0C0F359E-C94A-491F-AE59-34A59670854B}"/>
          </ac:spMkLst>
        </pc:spChg>
        <pc:spChg chg="add del mod">
          <ac:chgData name="이 제연" userId="9d4560c756d54f0d" providerId="LiveId" clId="{A33EF27D-8DA7-42DA-BFD8-7A61B524156B}" dt="2021-09-06T10:43:51.996" v="1439" actId="20577"/>
          <ac:spMkLst>
            <pc:docMk/>
            <pc:sldMk cId="291334445" sldId="435"/>
            <ac:spMk id="208" creationId="{23CE9110-E5FE-4A47-9D2D-173A453628A4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09" creationId="{F26D3DA2-DE51-4326-8F97-00539412BDE8}"/>
          </ac:spMkLst>
        </pc:spChg>
        <pc:spChg chg="mod">
          <ac:chgData name="이 제연" userId="9d4560c756d54f0d" providerId="LiveId" clId="{A33EF27D-8DA7-42DA-BFD8-7A61B524156B}" dt="2021-09-06T10:43:32.136" v="1432" actId="20577"/>
          <ac:spMkLst>
            <pc:docMk/>
            <pc:sldMk cId="291334445" sldId="435"/>
            <ac:spMk id="210" creationId="{DF36D1B8-ECBE-4435-8D0F-6C7FA71F08BC}"/>
          </ac:spMkLst>
        </pc:spChg>
        <pc:spChg chg="mod">
          <ac:chgData name="이 제연" userId="9d4560c756d54f0d" providerId="LiveId" clId="{A33EF27D-8DA7-42DA-BFD8-7A61B524156B}" dt="2021-09-06T10:40:48.014" v="1342"/>
          <ac:spMkLst>
            <pc:docMk/>
            <pc:sldMk cId="291334445" sldId="435"/>
            <ac:spMk id="211" creationId="{E3A53748-D06F-4AF9-9238-6B0B3D0D52ED}"/>
          </ac:spMkLst>
        </pc:spChg>
        <pc:spChg chg="mod">
          <ac:chgData name="이 제연" userId="9d4560c756d54f0d" providerId="LiveId" clId="{A33EF27D-8DA7-42DA-BFD8-7A61B524156B}" dt="2021-09-06T10:44:09.886" v="1445" actId="20577"/>
          <ac:spMkLst>
            <pc:docMk/>
            <pc:sldMk cId="291334445" sldId="435"/>
            <ac:spMk id="212" creationId="{79DBF7CD-DF74-4E0E-83DA-6528F6B3580D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14" creationId="{AE542A09-DE6E-4DE5-BC23-2434D180035A}"/>
          </ac:spMkLst>
        </pc:spChg>
        <pc:spChg chg="mod">
          <ac:chgData name="이 제연" userId="9d4560c756d54f0d" providerId="LiveId" clId="{A33EF27D-8DA7-42DA-BFD8-7A61B524156B}" dt="2021-09-06T10:44:01.700" v="1442" actId="20577"/>
          <ac:spMkLst>
            <pc:docMk/>
            <pc:sldMk cId="291334445" sldId="435"/>
            <ac:spMk id="215" creationId="{718A04EE-D71B-4C04-8E60-043F26DFB1BF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16" creationId="{C26FBF69-1586-4AB1-9CD4-D72615ED51BA}"/>
          </ac:spMkLst>
        </pc:spChg>
        <pc:spChg chg="mod">
          <ac:chgData name="이 제연" userId="9d4560c756d54f0d" providerId="LiveId" clId="{A33EF27D-8DA7-42DA-BFD8-7A61B524156B}" dt="2021-09-06T10:43:55.301" v="1440" actId="20577"/>
          <ac:spMkLst>
            <pc:docMk/>
            <pc:sldMk cId="291334445" sldId="435"/>
            <ac:spMk id="217" creationId="{A8CEF172-0D86-4E9D-BC89-22D5AFF58FA2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18" creationId="{0849B4A7-187B-443C-8633-30572A66F59C}"/>
          </ac:spMkLst>
        </pc:spChg>
        <pc:spChg chg="mod">
          <ac:chgData name="이 제연" userId="9d4560c756d54f0d" providerId="LiveId" clId="{A33EF27D-8DA7-42DA-BFD8-7A61B524156B}" dt="2021-09-06T10:43:46.901" v="1438" actId="20577"/>
          <ac:spMkLst>
            <pc:docMk/>
            <pc:sldMk cId="291334445" sldId="435"/>
            <ac:spMk id="219" creationId="{31D7DEEE-3BED-44D4-8878-8FF0B089E928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20" creationId="{CB137C60-2EDC-4315-BABB-33BF9B279EF3}"/>
          </ac:spMkLst>
        </pc:spChg>
        <pc:spChg chg="add del mod">
          <ac:chgData name="이 제연" userId="9d4560c756d54f0d" providerId="LiveId" clId="{A33EF27D-8DA7-42DA-BFD8-7A61B524156B}" dt="2021-09-06T10:43:39.783" v="1435" actId="20577"/>
          <ac:spMkLst>
            <pc:docMk/>
            <pc:sldMk cId="291334445" sldId="435"/>
            <ac:spMk id="221" creationId="{52567FC2-82F1-4A17-9C31-E6BBACB97D15}"/>
          </ac:spMkLst>
        </pc:spChg>
        <pc:spChg chg="mod">
          <ac:chgData name="이 제연" userId="9d4560c756d54f0d" providerId="LiveId" clId="{A33EF27D-8DA7-42DA-BFD8-7A61B524156B}" dt="2021-09-06T10:40:48.478" v="1343"/>
          <ac:spMkLst>
            <pc:docMk/>
            <pc:sldMk cId="291334445" sldId="435"/>
            <ac:spMk id="222" creationId="{AD24925C-B788-4B45-B516-F5B71DB0E0B6}"/>
          </ac:spMkLst>
        </pc:spChg>
        <pc:spChg chg="mod">
          <ac:chgData name="이 제연" userId="9d4560c756d54f0d" providerId="LiveId" clId="{A33EF27D-8DA7-42DA-BFD8-7A61B524156B}" dt="2021-09-06T10:44:05.855" v="1444" actId="20577"/>
          <ac:spMkLst>
            <pc:docMk/>
            <pc:sldMk cId="291334445" sldId="435"/>
            <ac:spMk id="223" creationId="{BEAAE0C8-F26A-4C6D-82EB-5B95F1425A4E}"/>
          </ac:spMkLst>
        </pc:spChg>
        <pc:spChg chg="add mod">
          <ac:chgData name="이 제연" userId="9d4560c756d54f0d" providerId="LiveId" clId="{A33EF27D-8DA7-42DA-BFD8-7A61B524156B}" dt="2021-09-06T10:42:49.635" v="1426" actId="1076"/>
          <ac:spMkLst>
            <pc:docMk/>
            <pc:sldMk cId="291334445" sldId="435"/>
            <ac:spMk id="224" creationId="{F15F7B10-2AC8-443C-874B-9245E38D3501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47" creationId="{182B4554-6454-4E17-807F-0073C7DDB5C0}"/>
          </ac:spMkLst>
        </pc:spChg>
        <pc:spChg chg="mod topLvl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248" creationId="{55AC7555-A1F9-486A-A3B4-4BE86C20DDD4}"/>
          </ac:spMkLst>
        </pc:spChg>
        <pc:spChg chg="mod topLvl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249" creationId="{696C0F3D-481B-4514-BD95-3881ABD21FB2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0" creationId="{EB0E250C-715C-412D-BDC0-D3B2C88F8ECF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1" creationId="{D02A09D6-4EEA-4F79-831A-D0B376487A00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2" creationId="{BE0CB029-331B-4FD5-B399-23AEB227F212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3" creationId="{15FE4884-9033-49BC-82C2-AD36F034DD35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4" creationId="{9BB70C70-1FD4-435E-B897-C01603415ECA}"/>
          </ac:spMkLst>
        </pc:spChg>
        <pc:spChg chg="mod topLvl">
          <ac:chgData name="이 제연" userId="9d4560c756d54f0d" providerId="LiveId" clId="{A33EF27D-8DA7-42DA-BFD8-7A61B524156B}" dt="2021-09-06T11:24:14.778" v="1743" actId="165"/>
          <ac:spMkLst>
            <pc:docMk/>
            <pc:sldMk cId="291334445" sldId="435"/>
            <ac:spMk id="255" creationId="{70A6A7EF-EF83-4707-A9C4-038BB2013193}"/>
          </ac:spMkLst>
        </pc:spChg>
        <pc:spChg chg="mod topLvl">
          <ac:chgData name="이 제연" userId="9d4560c756d54f0d" providerId="LiveId" clId="{A33EF27D-8DA7-42DA-BFD8-7A61B524156B}" dt="2021-09-06T11:31:02.247" v="1805" actId="20577"/>
          <ac:spMkLst>
            <pc:docMk/>
            <pc:sldMk cId="291334445" sldId="435"/>
            <ac:spMk id="256" creationId="{7B915860-E54A-41A9-B7CB-472558BBFCD1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58" creationId="{231C4635-4726-4AAB-A128-308D21A72074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59" creationId="{D1BF11F3-9159-4A44-97AE-817F3626025F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0" creationId="{608D5FC5-4634-4268-9017-4B10D9256C3B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1" creationId="{5966E40D-3068-4FE0-9E82-A03CECFD5FD9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2" creationId="{C093E229-72A2-47E5-9413-4D276A4F67BC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3" creationId="{F68E9F63-A8E7-40EC-855A-E686EC1AEC19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4" creationId="{4242AE70-BF01-4038-B954-92530CB10F76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5" creationId="{9BAE7B77-AFC7-482B-A680-5E09942A52CC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6" creationId="{E4A0BF04-8A89-478A-BB66-1C8E1B8D47BC}"/>
          </ac:spMkLst>
        </pc:spChg>
        <pc:spChg chg="mod">
          <ac:chgData name="이 제연" userId="9d4560c756d54f0d" providerId="LiveId" clId="{A33EF27D-8DA7-42DA-BFD8-7A61B524156B}" dt="2021-09-06T10:46:49.773" v="1490"/>
          <ac:spMkLst>
            <pc:docMk/>
            <pc:sldMk cId="291334445" sldId="435"/>
            <ac:spMk id="267" creationId="{4219B337-5689-45FC-B537-5C5755F43406}"/>
          </ac:spMkLst>
        </pc:spChg>
        <pc:spChg chg="add mod">
          <ac:chgData name="이 제연" userId="9d4560c756d54f0d" providerId="LiveId" clId="{A33EF27D-8DA7-42DA-BFD8-7A61B524156B}" dt="2021-09-06T11:20:28.627" v="1651" actId="1076"/>
          <ac:spMkLst>
            <pc:docMk/>
            <pc:sldMk cId="291334445" sldId="435"/>
            <ac:spMk id="268" creationId="{1579BF8E-6F72-4B82-A3C6-ECC021580FFD}"/>
          </ac:spMkLst>
        </pc:spChg>
        <pc:spChg chg="add mod">
          <ac:chgData name="이 제연" userId="9d4560c756d54f0d" providerId="LiveId" clId="{A33EF27D-8DA7-42DA-BFD8-7A61B524156B}" dt="2021-09-06T11:20:28.627" v="1651" actId="1076"/>
          <ac:spMkLst>
            <pc:docMk/>
            <pc:sldMk cId="291334445" sldId="435"/>
            <ac:spMk id="269" creationId="{F6CB3C01-2058-459A-B30C-62C3875F4F54}"/>
          </ac:spMkLst>
        </pc:spChg>
        <pc:spChg chg="add mod">
          <ac:chgData name="이 제연" userId="9d4560c756d54f0d" providerId="LiveId" clId="{A33EF27D-8DA7-42DA-BFD8-7A61B524156B}" dt="2021-09-06T11:20:47.763" v="1654" actId="1076"/>
          <ac:spMkLst>
            <pc:docMk/>
            <pc:sldMk cId="291334445" sldId="435"/>
            <ac:spMk id="276" creationId="{D519C827-697D-4B20-9AF6-771218A65FEB}"/>
          </ac:spMkLst>
        </pc:spChg>
        <pc:spChg chg="add mod">
          <ac:chgData name="이 제연" userId="9d4560c756d54f0d" providerId="LiveId" clId="{A33EF27D-8DA7-42DA-BFD8-7A61B524156B}" dt="2021-09-06T11:20:47.763" v="1654" actId="1076"/>
          <ac:spMkLst>
            <pc:docMk/>
            <pc:sldMk cId="291334445" sldId="435"/>
            <ac:spMk id="277" creationId="{20E7066A-9FA3-41F5-A9AD-798EBCD92427}"/>
          </ac:spMkLst>
        </pc:spChg>
        <pc:spChg chg="add mod">
          <ac:chgData name="이 제연" userId="9d4560c756d54f0d" providerId="LiveId" clId="{A33EF27D-8DA7-42DA-BFD8-7A61B524156B}" dt="2021-09-06T11:23:36.823" v="1723" actId="20577"/>
          <ac:spMkLst>
            <pc:docMk/>
            <pc:sldMk cId="291334445" sldId="435"/>
            <ac:spMk id="287" creationId="{F0A7F4AA-150E-4DC3-BCEC-2C0CC648F051}"/>
          </ac:spMkLst>
        </pc:spChg>
        <pc:spChg chg="add mod">
          <ac:chgData name="이 제연" userId="9d4560c756d54f0d" providerId="LiveId" clId="{A33EF27D-8DA7-42DA-BFD8-7A61B524156B}" dt="2021-09-06T11:21:56.526" v="1713" actId="1035"/>
          <ac:spMkLst>
            <pc:docMk/>
            <pc:sldMk cId="291334445" sldId="435"/>
            <ac:spMk id="288" creationId="{EF3FEB4A-5CA6-45E1-B99C-7C9B77644BF9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0" creationId="{C2EDD68D-8BCF-435E-9305-621B85CC6DB0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1" creationId="{CA4A8490-51B2-41A2-8F8A-B73CC5E3D6A7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2" creationId="{841E84AF-2287-4CA8-9F40-A46B7AF1C1B9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3" creationId="{6D9A6AE0-06EA-4AE3-8368-4AC09B83A3FF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4" creationId="{539CD12D-A08A-4E05-88BA-3BB717C5EC4C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5" creationId="{B6009129-D553-45DC-B85C-A2A88F5BD75F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6" creationId="{A584B3AD-E40A-4441-BBEF-A7B0CD40AF77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7" creationId="{99C64717-73C5-401E-80D5-2B9E5AE469B4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8" creationId="{3EE73F4C-F732-4417-9518-67CED3513FB8}"/>
          </ac:spMkLst>
        </pc:spChg>
        <pc:spChg chg="mod">
          <ac:chgData name="이 제연" userId="9d4560c756d54f0d" providerId="LiveId" clId="{A33EF27D-8DA7-42DA-BFD8-7A61B524156B}" dt="2021-09-06T11:22:24.859" v="1714"/>
          <ac:spMkLst>
            <pc:docMk/>
            <pc:sldMk cId="291334445" sldId="435"/>
            <ac:spMk id="299" creationId="{E9B0A0DB-6DE8-43A8-A8B2-91F81851F0E8}"/>
          </ac:spMkLst>
        </pc:spChg>
        <pc:spChg chg="add mod">
          <ac:chgData name="이 제연" userId="9d4560c756d54f0d" providerId="LiveId" clId="{A33EF27D-8DA7-42DA-BFD8-7A61B524156B}" dt="2021-09-06T11:33:12.823" v="1881" actId="20577"/>
          <ac:spMkLst>
            <pc:docMk/>
            <pc:sldMk cId="291334445" sldId="435"/>
            <ac:spMk id="300" creationId="{2A607F69-25EC-40FA-9F48-9980478A20A4}"/>
          </ac:spMkLst>
        </pc:spChg>
        <pc:spChg chg="add mod">
          <ac:chgData name="이 제연" userId="9d4560c756d54f0d" providerId="LiveId" clId="{A33EF27D-8DA7-42DA-BFD8-7A61B524156B}" dt="2021-09-06T11:23:58.344" v="1742" actId="20577"/>
          <ac:spMkLst>
            <pc:docMk/>
            <pc:sldMk cId="291334445" sldId="435"/>
            <ac:spMk id="301" creationId="{99D6E9C7-935B-4D4F-81A2-09D8FBAD8CB9}"/>
          </ac:spMkLst>
        </pc:spChg>
        <pc:spChg chg="mod">
          <ac:chgData name="이 제연" userId="9d4560c756d54f0d" providerId="LiveId" clId="{A33EF27D-8DA7-42DA-BFD8-7A61B524156B}" dt="2021-09-06T11:25:11.495" v="1751" actId="20577"/>
          <ac:spMkLst>
            <pc:docMk/>
            <pc:sldMk cId="291334445" sldId="435"/>
            <ac:spMk id="304" creationId="{3026DF5F-1E2E-4F99-B038-CAD30F584A74}"/>
          </ac:spMkLst>
        </pc:spChg>
        <pc:spChg chg="mod">
          <ac:chgData name="이 제연" userId="9d4560c756d54f0d" providerId="LiveId" clId="{A33EF27D-8DA7-42DA-BFD8-7A61B524156B}" dt="2021-09-06T11:25:15.073" v="1752" actId="20577"/>
          <ac:spMkLst>
            <pc:docMk/>
            <pc:sldMk cId="291334445" sldId="435"/>
            <ac:spMk id="305" creationId="{C9403519-6644-4F30-8949-D5D547DDDFC6}"/>
          </ac:spMkLst>
        </pc:spChg>
        <pc:spChg chg="mod topLvl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307" creationId="{AC6487A5-266E-47CA-9944-A9FAE4ECC5E8}"/>
          </ac:spMkLst>
        </pc:spChg>
        <pc:spChg chg="del mod topLvl">
          <ac:chgData name="이 제연" userId="9d4560c756d54f0d" providerId="LiveId" clId="{A33EF27D-8DA7-42DA-BFD8-7A61B524156B}" dt="2021-09-06T11:25:33.711" v="1755" actId="478"/>
          <ac:spMkLst>
            <pc:docMk/>
            <pc:sldMk cId="291334445" sldId="435"/>
            <ac:spMk id="308" creationId="{982842AE-60FF-46B2-B0DF-17B98A996F13}"/>
          </ac:spMkLst>
        </pc:spChg>
        <pc:spChg chg="add mod">
          <ac:chgData name="이 제연" userId="9d4560c756d54f0d" providerId="LiveId" clId="{A33EF27D-8DA7-42DA-BFD8-7A61B524156B}" dt="2021-09-06T11:38:48.009" v="1932" actId="207"/>
          <ac:spMkLst>
            <pc:docMk/>
            <pc:sldMk cId="291334445" sldId="435"/>
            <ac:spMk id="317" creationId="{A7059AD8-1502-4CAB-84CD-33B67187332E}"/>
          </ac:spMkLst>
        </pc:spChg>
        <pc:spChg chg="add mod">
          <ac:chgData name="이 제연" userId="9d4560c756d54f0d" providerId="LiveId" clId="{A33EF27D-8DA7-42DA-BFD8-7A61B524156B}" dt="2021-09-06T11:35:14.720" v="1931" actId="1035"/>
          <ac:spMkLst>
            <pc:docMk/>
            <pc:sldMk cId="291334445" sldId="435"/>
            <ac:spMk id="334" creationId="{EC7DC75C-1351-4A3B-865D-C662A89FECCE}"/>
          </ac:spMkLst>
        </pc:spChg>
        <pc:spChg chg="add mod">
          <ac:chgData name="이 제연" userId="9d4560c756d54f0d" providerId="LiveId" clId="{A33EF27D-8DA7-42DA-BFD8-7A61B524156B}" dt="2021-09-06T11:48:56.816" v="2000" actId="108"/>
          <ac:spMkLst>
            <pc:docMk/>
            <pc:sldMk cId="291334445" sldId="435"/>
            <ac:spMk id="335" creationId="{4E19D18B-8836-4992-BC05-E5C90E5BC68F}"/>
          </ac:spMkLst>
        </pc:spChg>
        <pc:grpChg chg="add del mod">
          <ac:chgData name="이 제연" userId="9d4560c756d54f0d" providerId="LiveId" clId="{A33EF27D-8DA7-42DA-BFD8-7A61B524156B}" dt="2021-09-06T08:16:19.914" v="674" actId="165"/>
          <ac:grpSpMkLst>
            <pc:docMk/>
            <pc:sldMk cId="291334445" sldId="435"/>
            <ac:grpSpMk id="5" creationId="{83D7CA86-C4F2-479D-BCDF-DD66F8DC7738}"/>
          </ac:grpSpMkLst>
        </pc:grpChg>
        <pc:grpChg chg="add del mod">
          <ac:chgData name="이 제연" userId="9d4560c756d54f0d" providerId="LiveId" clId="{A33EF27D-8DA7-42DA-BFD8-7A61B524156B}" dt="2021-09-06T08:17:07.216" v="693" actId="165"/>
          <ac:grpSpMkLst>
            <pc:docMk/>
            <pc:sldMk cId="291334445" sldId="435"/>
            <ac:grpSpMk id="6" creationId="{01597865-8E4F-4D13-8396-4170AE277898}"/>
          </ac:grpSpMkLst>
        </pc:grpChg>
        <pc:grpChg chg="add del mod">
          <ac:chgData name="이 제연" userId="9d4560c756d54f0d" providerId="LiveId" clId="{A33EF27D-8DA7-42DA-BFD8-7A61B524156B}" dt="2021-09-06T08:17:49.457" v="697" actId="165"/>
          <ac:grpSpMkLst>
            <pc:docMk/>
            <pc:sldMk cId="291334445" sldId="435"/>
            <ac:grpSpMk id="7" creationId="{3AB09639-AB78-4E05-AEF1-1FCBCA159EB2}"/>
          </ac:grpSpMkLst>
        </pc:grpChg>
        <pc:grpChg chg="add del mod">
          <ac:chgData name="이 제연" userId="9d4560c756d54f0d" providerId="LiveId" clId="{A33EF27D-8DA7-42DA-BFD8-7A61B524156B}" dt="2021-09-06T10:27:10.671" v="1028" actId="165"/>
          <ac:grpSpMkLst>
            <pc:docMk/>
            <pc:sldMk cId="291334445" sldId="435"/>
            <ac:grpSpMk id="8" creationId="{1A2C79ED-DD25-47DC-B872-EB6B8298E522}"/>
          </ac:grpSpMkLst>
        </pc:grpChg>
        <pc:grpChg chg="del">
          <ac:chgData name="이 제연" userId="9d4560c756d54f0d" providerId="LiveId" clId="{A33EF27D-8DA7-42DA-BFD8-7A61B524156B}" dt="2021-09-06T07:52:03.873" v="569" actId="478"/>
          <ac:grpSpMkLst>
            <pc:docMk/>
            <pc:sldMk cId="291334445" sldId="435"/>
            <ac:grpSpMk id="13" creationId="{D0F35BA7-5306-446B-BFCE-52B0C61B81D0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0" creationId="{D9AFF59D-4AAC-429F-AF84-751597881427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1" creationId="{B8FBDDEA-F32E-4974-ABBA-0B4A271B5BC6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4" creationId="{CDAD4C56-7900-4A33-A83E-AF35D934207A}"/>
          </ac:grpSpMkLst>
        </pc:grpChg>
        <pc:grpChg chg="del mod ord topLvl">
          <ac:chgData name="이 제연" userId="9d4560c756d54f0d" providerId="LiveId" clId="{A33EF27D-8DA7-42DA-BFD8-7A61B524156B}" dt="2021-09-06T08:16:22.424" v="675" actId="165"/>
          <ac:grpSpMkLst>
            <pc:docMk/>
            <pc:sldMk cId="291334445" sldId="435"/>
            <ac:grpSpMk id="37" creationId="{D609EA5C-CE47-40D0-A65C-2F6D1B34F555}"/>
          </ac:grpSpMkLst>
        </pc:grpChg>
        <pc:grpChg chg="add del mod">
          <ac:chgData name="이 제연" userId="9d4560c756d54f0d" providerId="LiveId" clId="{A33EF27D-8DA7-42DA-BFD8-7A61B524156B}" dt="2021-09-06T07:50:33.074" v="512" actId="478"/>
          <ac:grpSpMkLst>
            <pc:docMk/>
            <pc:sldMk cId="291334445" sldId="435"/>
            <ac:grpSpMk id="40" creationId="{FAB5BE34-7C89-4103-B515-F137A63FA442}"/>
          </ac:grpSpMkLst>
        </pc:grpChg>
        <pc:grpChg chg="add mod">
          <ac:chgData name="이 제연" userId="9d4560c756d54f0d" providerId="LiveId" clId="{A33EF27D-8DA7-42DA-BFD8-7A61B524156B}" dt="2021-09-06T10:42:23.826" v="1423" actId="1038"/>
          <ac:grpSpMkLst>
            <pc:docMk/>
            <pc:sldMk cId="291334445" sldId="435"/>
            <ac:grpSpMk id="51" creationId="{1F01DB8B-FA43-41AF-9744-1ACC96FD0408}"/>
          </ac:grpSpMkLst>
        </pc:grpChg>
        <pc:grpChg chg="add del mod">
          <ac:chgData name="이 제연" userId="9d4560c756d54f0d" providerId="LiveId" clId="{A33EF27D-8DA7-42DA-BFD8-7A61B524156B}" dt="2021-09-06T10:39:55.227" v="1332" actId="478"/>
          <ac:grpSpMkLst>
            <pc:docMk/>
            <pc:sldMk cId="291334445" sldId="435"/>
            <ac:grpSpMk id="52" creationId="{17E3CA65-9637-4AC8-BBCF-594E2B4FF8B3}"/>
          </ac:grpSpMkLst>
        </pc:grpChg>
        <pc:grpChg chg="add del mod">
          <ac:chgData name="이 제연" userId="9d4560c756d54f0d" providerId="LiveId" clId="{A33EF27D-8DA7-42DA-BFD8-7A61B524156B}" dt="2021-09-06T10:29:02.607" v="1070" actId="165"/>
          <ac:grpSpMkLst>
            <pc:docMk/>
            <pc:sldMk cId="291334445" sldId="435"/>
            <ac:grpSpMk id="63" creationId="{FF9C0343-CAD7-45FC-B91D-81BB818CCF3F}"/>
          </ac:grpSpMkLst>
        </pc:grpChg>
        <pc:grpChg chg="add mod">
          <ac:chgData name="이 제연" userId="9d4560c756d54f0d" providerId="LiveId" clId="{A33EF27D-8DA7-42DA-BFD8-7A61B524156B}" dt="2021-09-06T10:32:03.375" v="1157"/>
          <ac:grpSpMkLst>
            <pc:docMk/>
            <pc:sldMk cId="291334445" sldId="435"/>
            <ac:grpSpMk id="108" creationId="{9E13D554-97E8-491F-8898-5AF2C12F884B}"/>
          </ac:grpSpMkLst>
        </pc:grpChg>
        <pc:grpChg chg="add mod">
          <ac:chgData name="이 제연" userId="9d4560c756d54f0d" providerId="LiveId" clId="{A33EF27D-8DA7-42DA-BFD8-7A61B524156B}" dt="2021-09-06T10:32:01.983" v="1154"/>
          <ac:grpSpMkLst>
            <pc:docMk/>
            <pc:sldMk cId="291334445" sldId="435"/>
            <ac:grpSpMk id="119" creationId="{0A60730B-063F-4F56-8792-136BE136044D}"/>
          </ac:grpSpMkLst>
        </pc:grpChg>
        <pc:grpChg chg="add del mod">
          <ac:chgData name="이 제연" userId="9d4560c756d54f0d" providerId="LiveId" clId="{A33EF27D-8DA7-42DA-BFD8-7A61B524156B}" dt="2021-09-06T10:39:56.195" v="1333" actId="478"/>
          <ac:grpSpMkLst>
            <pc:docMk/>
            <pc:sldMk cId="291334445" sldId="435"/>
            <ac:grpSpMk id="130" creationId="{9846B276-6BF6-4EC9-9969-0C2B8DA64B7B}"/>
          </ac:grpSpMkLst>
        </pc:grpChg>
        <pc:grpChg chg="add del mod">
          <ac:chgData name="이 제연" userId="9d4560c756d54f0d" providerId="LiveId" clId="{A33EF27D-8DA7-42DA-BFD8-7A61B524156B}" dt="2021-09-06T10:40:21.093" v="1336" actId="478"/>
          <ac:grpSpMkLst>
            <pc:docMk/>
            <pc:sldMk cId="291334445" sldId="435"/>
            <ac:grpSpMk id="141" creationId="{DF00EBD8-DE27-4E4A-9E10-F3ECC54E4E1A}"/>
          </ac:grpSpMkLst>
        </pc:grpChg>
        <pc:grpChg chg="add del mod">
          <ac:chgData name="이 제연" userId="9d4560c756d54f0d" providerId="LiveId" clId="{A33EF27D-8DA7-42DA-BFD8-7A61B524156B}" dt="2021-09-06T10:40:21.653" v="1337" actId="478"/>
          <ac:grpSpMkLst>
            <pc:docMk/>
            <pc:sldMk cId="291334445" sldId="435"/>
            <ac:grpSpMk id="152" creationId="{3E7979B5-14B8-41AA-8B0D-D3FF6F9E459F}"/>
          </ac:grpSpMkLst>
        </pc:grpChg>
        <pc:grpChg chg="add mod">
          <ac:chgData name="이 제연" userId="9d4560c756d54f0d" providerId="LiveId" clId="{A33EF27D-8DA7-42DA-BFD8-7A61B524156B}" dt="2021-09-06T10:42:23.826" v="1423" actId="1038"/>
          <ac:grpSpMkLst>
            <pc:docMk/>
            <pc:sldMk cId="291334445" sldId="435"/>
            <ac:grpSpMk id="180" creationId="{3D1ECDDD-F1C7-40E1-8BAE-A20864090A09}"/>
          </ac:grpSpMkLst>
        </pc:grpChg>
        <pc:grpChg chg="add del mod">
          <ac:chgData name="이 제연" userId="9d4560c756d54f0d" providerId="LiveId" clId="{A33EF27D-8DA7-42DA-BFD8-7A61B524156B}" dt="2021-09-06T11:42:24.791" v="1934" actId="478"/>
          <ac:grpSpMkLst>
            <pc:docMk/>
            <pc:sldMk cId="291334445" sldId="435"/>
            <ac:grpSpMk id="191" creationId="{0F8C0269-FF22-4C9D-B195-F12A691B32B6}"/>
          </ac:grpSpMkLst>
        </pc:grpChg>
        <pc:grpChg chg="add del mod">
          <ac:chgData name="이 제연" userId="9d4560c756d54f0d" providerId="LiveId" clId="{A33EF27D-8DA7-42DA-BFD8-7A61B524156B}" dt="2021-09-06T11:42:24.791" v="1934" actId="478"/>
          <ac:grpSpMkLst>
            <pc:docMk/>
            <pc:sldMk cId="291334445" sldId="435"/>
            <ac:grpSpMk id="202" creationId="{FE818049-9EA9-49D8-9F39-0D29F6B7DA7B}"/>
          </ac:grpSpMkLst>
        </pc:grpChg>
        <pc:grpChg chg="add del mod">
          <ac:chgData name="이 제연" userId="9d4560c756d54f0d" providerId="LiveId" clId="{A33EF27D-8DA7-42DA-BFD8-7A61B524156B}" dt="2021-09-06T11:42:24.791" v="1934" actId="478"/>
          <ac:grpSpMkLst>
            <pc:docMk/>
            <pc:sldMk cId="291334445" sldId="435"/>
            <ac:grpSpMk id="213" creationId="{07ACFC7B-B5F6-4D54-B4AD-503209761802}"/>
          </ac:grpSpMkLst>
        </pc:grpChg>
        <pc:grpChg chg="add del mod">
          <ac:chgData name="이 제연" userId="9d4560c756d54f0d" providerId="LiveId" clId="{A33EF27D-8DA7-42DA-BFD8-7A61B524156B}" dt="2021-09-06T10:46:48.159" v="1488" actId="478"/>
          <ac:grpSpMkLst>
            <pc:docMk/>
            <pc:sldMk cId="291334445" sldId="435"/>
            <ac:grpSpMk id="245" creationId="{18799671-5298-43CE-818C-E946EBDE61EC}"/>
          </ac:grpSpMkLst>
        </pc:grpChg>
        <pc:grpChg chg="add del mod">
          <ac:chgData name="이 제연" userId="9d4560c756d54f0d" providerId="LiveId" clId="{A33EF27D-8DA7-42DA-BFD8-7A61B524156B}" dt="2021-09-06T11:24:14.778" v="1743" actId="165"/>
          <ac:grpSpMkLst>
            <pc:docMk/>
            <pc:sldMk cId="291334445" sldId="435"/>
            <ac:grpSpMk id="246" creationId="{230AB43E-A938-4CE0-B4FE-842E2DD0651B}"/>
          </ac:grpSpMkLst>
        </pc:grpChg>
        <pc:grpChg chg="add del mod">
          <ac:chgData name="이 제연" userId="9d4560c756d54f0d" providerId="LiveId" clId="{A33EF27D-8DA7-42DA-BFD8-7A61B524156B}" dt="2021-09-06T11:22:31.991" v="1716" actId="478"/>
          <ac:grpSpMkLst>
            <pc:docMk/>
            <pc:sldMk cId="291334445" sldId="435"/>
            <ac:grpSpMk id="257" creationId="{79AEFE45-B668-4AD7-8133-D2FD94038BC3}"/>
          </ac:grpSpMkLst>
        </pc:grpChg>
        <pc:grpChg chg="add mod">
          <ac:chgData name="이 제연" userId="9d4560c756d54f0d" providerId="LiveId" clId="{A33EF27D-8DA7-42DA-BFD8-7A61B524156B}" dt="2021-09-06T11:23:07.257" v="1721" actId="1076"/>
          <ac:grpSpMkLst>
            <pc:docMk/>
            <pc:sldMk cId="291334445" sldId="435"/>
            <ac:grpSpMk id="289" creationId="{5EE5C89F-C53E-4BAB-8A28-C92BF1855362}"/>
          </ac:grpSpMkLst>
        </pc:grpChg>
        <pc:grpChg chg="add mod">
          <ac:chgData name="이 제연" userId="9d4560c756d54f0d" providerId="LiveId" clId="{A33EF27D-8DA7-42DA-BFD8-7A61B524156B}" dt="2021-09-06T11:38:48.009" v="1932" actId="207"/>
          <ac:grpSpMkLst>
            <pc:docMk/>
            <pc:sldMk cId="291334445" sldId="435"/>
            <ac:grpSpMk id="302" creationId="{CBC7601F-8C26-4104-9998-AA8D5F154CCB}"/>
          </ac:grpSpMkLst>
        </pc:grpChg>
        <pc:grpChg chg="add del mod">
          <ac:chgData name="이 제연" userId="9d4560c756d54f0d" providerId="LiveId" clId="{A33EF27D-8DA7-42DA-BFD8-7A61B524156B}" dt="2021-09-06T11:31:07.207" v="1806" actId="478"/>
          <ac:grpSpMkLst>
            <pc:docMk/>
            <pc:sldMk cId="291334445" sldId="435"/>
            <ac:grpSpMk id="303" creationId="{8E137CE7-EA06-4C6E-9C54-395CD95ABCDE}"/>
          </ac:grpSpMkLst>
        </pc:grpChg>
        <pc:grpChg chg="add del mod">
          <ac:chgData name="이 제연" userId="9d4560c756d54f0d" providerId="LiveId" clId="{A33EF27D-8DA7-42DA-BFD8-7A61B524156B}" dt="2021-09-06T11:25:30.983" v="1754" actId="165"/>
          <ac:grpSpMkLst>
            <pc:docMk/>
            <pc:sldMk cId="291334445" sldId="435"/>
            <ac:grpSpMk id="306" creationId="{AA24C081-36DF-44EC-A93C-5295EB6D0DC4}"/>
          </ac:grpSpMkLst>
        </pc:grpChg>
        <pc:cxnChg chg="add mod">
          <ac:chgData name="이 제연" userId="9d4560c756d54f0d" providerId="LiveId" clId="{A33EF27D-8DA7-42DA-BFD8-7A61B524156B}" dt="2021-09-06T10:42:23.826" v="1423" actId="1038"/>
          <ac:cxnSpMkLst>
            <pc:docMk/>
            <pc:sldMk cId="291334445" sldId="435"/>
            <ac:cxnSpMk id="47" creationId="{F41173FE-BE5E-4986-AD6D-EFF95805905B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26" creationId="{E0E32AB0-3EF7-42F7-8C92-FDE228343BF8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28" creationId="{60C8FC8D-DB2E-490A-AEAF-EF120D5BDC07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31" creationId="{BD874339-1FD1-4C4E-9D3E-751BD4688EA5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34" creationId="{F4344C12-1230-45F7-8C13-41AA8BD37F45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37" creationId="{8AB48AE6-A134-4AAE-9EE1-3E3229F79433}"/>
          </ac:cxnSpMkLst>
        </pc:cxnChg>
        <pc:cxnChg chg="add mod">
          <ac:chgData name="이 제연" userId="9d4560c756d54f0d" providerId="LiveId" clId="{A33EF27D-8DA7-42DA-BFD8-7A61B524156B}" dt="2021-09-06T11:29:29.850" v="1775" actId="1076"/>
          <ac:cxnSpMkLst>
            <pc:docMk/>
            <pc:sldMk cId="291334445" sldId="435"/>
            <ac:cxnSpMk id="270" creationId="{CC333579-5343-4243-8CE2-1F4A396B3650}"/>
          </ac:cxnSpMkLst>
        </pc:cxnChg>
        <pc:cxnChg chg="add mod">
          <ac:chgData name="이 제연" userId="9d4560c756d54f0d" providerId="LiveId" clId="{A33EF27D-8DA7-42DA-BFD8-7A61B524156B}" dt="2021-09-06T11:20:25.028" v="1650" actId="1076"/>
          <ac:cxnSpMkLst>
            <pc:docMk/>
            <pc:sldMk cId="291334445" sldId="435"/>
            <ac:cxnSpMk id="274" creationId="{4BB4B0B7-FC71-4EC7-91D8-4A22EDB5DD4D}"/>
          </ac:cxnSpMkLst>
        </pc:cxnChg>
        <pc:cxnChg chg="add mod">
          <ac:chgData name="이 제연" userId="9d4560c756d54f0d" providerId="LiveId" clId="{A33EF27D-8DA7-42DA-BFD8-7A61B524156B}" dt="2021-09-06T11:21:02.279" v="1656" actId="14100"/>
          <ac:cxnSpMkLst>
            <pc:docMk/>
            <pc:sldMk cId="291334445" sldId="435"/>
            <ac:cxnSpMk id="278" creationId="{A1446113-4C07-4AEA-BFA3-96FAC969AB3C}"/>
          </ac:cxnSpMkLst>
        </pc:cxnChg>
        <pc:cxnChg chg="add mod">
          <ac:chgData name="이 제연" userId="9d4560c756d54f0d" providerId="LiveId" clId="{A33EF27D-8DA7-42DA-BFD8-7A61B524156B}" dt="2021-09-06T11:22:31.991" v="1716" actId="478"/>
          <ac:cxnSpMkLst>
            <pc:docMk/>
            <pc:sldMk cId="291334445" sldId="435"/>
            <ac:cxnSpMk id="284" creationId="{FA48D465-2D45-43F0-9989-DE396DA6328B}"/>
          </ac:cxnSpMkLst>
        </pc:cxnChg>
        <pc:cxnChg chg="add del mod">
          <ac:chgData name="이 제연" userId="9d4560c756d54f0d" providerId="LiveId" clId="{A33EF27D-8DA7-42DA-BFD8-7A61B524156B}" dt="2021-09-06T11:31:08.104" v="1807" actId="478"/>
          <ac:cxnSpMkLst>
            <pc:docMk/>
            <pc:sldMk cId="291334445" sldId="435"/>
            <ac:cxnSpMk id="310" creationId="{50101DD2-BC0A-4D74-B71C-04A20C0AAC11}"/>
          </ac:cxnSpMkLst>
        </pc:cxnChg>
        <pc:cxnChg chg="add del mod">
          <ac:chgData name="이 제연" userId="9d4560c756d54f0d" providerId="LiveId" clId="{A33EF27D-8DA7-42DA-BFD8-7A61B524156B}" dt="2021-09-06T11:45:20.225" v="1935" actId="478"/>
          <ac:cxnSpMkLst>
            <pc:docMk/>
            <pc:sldMk cId="291334445" sldId="435"/>
            <ac:cxnSpMk id="312" creationId="{6402F364-E79F-45B7-BA49-A8A4D4B67948}"/>
          </ac:cxnSpMkLst>
        </pc:cxnChg>
        <pc:cxnChg chg="add mod">
          <ac:chgData name="이 제연" userId="9d4560c756d54f0d" providerId="LiveId" clId="{A33EF27D-8DA7-42DA-BFD8-7A61B524156B}" dt="2021-09-06T11:48:59.950" v="2003" actId="108"/>
          <ac:cxnSpMkLst>
            <pc:docMk/>
            <pc:sldMk cId="291334445" sldId="435"/>
            <ac:cxnSpMk id="319" creationId="{2F2E98FE-491F-4723-9876-91A5B9DC6196}"/>
          </ac:cxnSpMkLst>
        </pc:cxnChg>
        <pc:cxnChg chg="add mod">
          <ac:chgData name="이 제연" userId="9d4560c756d54f0d" providerId="LiveId" clId="{A33EF27D-8DA7-42DA-BFD8-7A61B524156B}" dt="2021-09-06T11:48:57.581" v="2001" actId="108"/>
          <ac:cxnSpMkLst>
            <pc:docMk/>
            <pc:sldMk cId="291334445" sldId="435"/>
            <ac:cxnSpMk id="321" creationId="{B34DA8D6-CD39-483E-A9CA-201E12FEF0D5}"/>
          </ac:cxnSpMkLst>
        </pc:cxnChg>
        <pc:cxnChg chg="add mod">
          <ac:chgData name="이 제연" userId="9d4560c756d54f0d" providerId="LiveId" clId="{A33EF27D-8DA7-42DA-BFD8-7A61B524156B}" dt="2021-09-06T11:48:58.269" v="2002" actId="108"/>
          <ac:cxnSpMkLst>
            <pc:docMk/>
            <pc:sldMk cId="291334445" sldId="435"/>
            <ac:cxnSpMk id="324" creationId="{9E0E6964-2072-4C47-9A63-727887E1CDD9}"/>
          </ac:cxnSpMkLst>
        </pc:cxnChg>
      </pc:sldChg>
      <pc:sldChg chg="addSp delSp modSp add mod">
        <pc:chgData name="이 제연" userId="9d4560c756d54f0d" providerId="LiveId" clId="{A33EF27D-8DA7-42DA-BFD8-7A61B524156B}" dt="2021-09-06T12:04:20.487" v="2024" actId="207"/>
        <pc:sldMkLst>
          <pc:docMk/>
          <pc:sldMk cId="445852342" sldId="436"/>
        </pc:sldMkLst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28" creationId="{C58E2F1B-C490-4CE1-82D2-484073F062D9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29" creationId="{3C394963-E2BB-4DF7-8FE9-A11CF1F5C37A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2" creationId="{4F19A304-DC97-4839-9D17-F4C0790C8E6E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3" creationId="{B0C681D3-19B7-43C0-A84F-DEE089144F2A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5" creationId="{4D8AE101-81E0-401A-A8D8-905E01C0EF15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6" creationId="{E7BA3C8B-5711-4C0A-A405-0A34BA74F868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8" creationId="{DDC774BF-A06E-4134-ABDD-3395AA3EE093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39" creationId="{A67C0EA4-D25A-49E8-9976-5A602D80BD2D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41" creationId="{5DC805CC-AA76-4048-B797-2D83B3690EDB}"/>
          </ac:spMkLst>
        </pc:spChg>
        <pc:spChg chg="mod">
          <ac:chgData name="이 제연" userId="9d4560c756d54f0d" providerId="LiveId" clId="{A33EF27D-8DA7-42DA-BFD8-7A61B524156B}" dt="2021-09-06T11:49:58.774" v="2023" actId="207"/>
          <ac:spMkLst>
            <pc:docMk/>
            <pc:sldMk cId="445852342" sldId="436"/>
            <ac:spMk id="43" creationId="{3EFCA3B1-9444-4A02-8599-D10413336DB7}"/>
          </ac:spMkLst>
        </pc:spChg>
        <pc:spChg chg="add mod">
          <ac:chgData name="이 제연" userId="9d4560c756d54f0d" providerId="LiveId" clId="{A33EF27D-8DA7-42DA-BFD8-7A61B524156B}" dt="2021-09-06T11:46:34.897" v="1952" actId="208"/>
          <ac:spMkLst>
            <pc:docMk/>
            <pc:sldMk cId="445852342" sldId="436"/>
            <ac:spMk id="128" creationId="{F3CBAFE4-661C-460D-BBB2-21E31F571A82}"/>
          </ac:spMkLst>
        </pc:spChg>
        <pc:spChg chg="add mod">
          <ac:chgData name="이 제연" userId="9d4560c756d54f0d" providerId="LiveId" clId="{A33EF27D-8DA7-42DA-BFD8-7A61B524156B}" dt="2021-09-06T11:46:51.162" v="1955" actId="1076"/>
          <ac:spMkLst>
            <pc:docMk/>
            <pc:sldMk cId="445852342" sldId="436"/>
            <ac:spMk id="129" creationId="{C64E2839-145E-49BD-B741-8079B87C69BF}"/>
          </ac:spMkLst>
        </pc:spChg>
        <pc:spChg chg="add mod">
          <ac:chgData name="이 제연" userId="9d4560c756d54f0d" providerId="LiveId" clId="{A33EF27D-8DA7-42DA-BFD8-7A61B524156B}" dt="2021-09-06T11:46:54.233" v="1965" actId="20577"/>
          <ac:spMkLst>
            <pc:docMk/>
            <pc:sldMk cId="445852342" sldId="436"/>
            <ac:spMk id="130" creationId="{C7E340C8-12C3-424F-9C5E-219D714ABB82}"/>
          </ac:spMkLst>
        </pc:spChg>
        <pc:spChg chg="add mod">
          <ac:chgData name="이 제연" userId="9d4560c756d54f0d" providerId="LiveId" clId="{A33EF27D-8DA7-42DA-BFD8-7A61B524156B}" dt="2021-09-06T11:49:11.645" v="2005" actId="1076"/>
          <ac:spMkLst>
            <pc:docMk/>
            <pc:sldMk cId="445852342" sldId="436"/>
            <ac:spMk id="131" creationId="{8787A9AC-B987-44CC-83E3-7ECDFD55CDF0}"/>
          </ac:spMkLst>
        </pc:spChg>
        <pc:spChg chg="add mod">
          <ac:chgData name="이 제연" userId="9d4560c756d54f0d" providerId="LiveId" clId="{A33EF27D-8DA7-42DA-BFD8-7A61B524156B}" dt="2021-09-06T11:49:11.645" v="2005" actId="1076"/>
          <ac:spMkLst>
            <pc:docMk/>
            <pc:sldMk cId="445852342" sldId="436"/>
            <ac:spMk id="132" creationId="{AB717E79-3CD6-4395-B5CB-45EA00C9909E}"/>
          </ac:spMkLst>
        </pc:spChg>
        <pc:spChg chg="add mod">
          <ac:chgData name="이 제연" userId="9d4560c756d54f0d" providerId="LiveId" clId="{A33EF27D-8DA7-42DA-BFD8-7A61B524156B}" dt="2021-09-06T11:48:14.416" v="1994" actId="1076"/>
          <ac:spMkLst>
            <pc:docMk/>
            <pc:sldMk cId="445852342" sldId="436"/>
            <ac:spMk id="133" creationId="{39DDD12E-39DA-4D4E-8F55-5BA121DFBF1B}"/>
          </ac:spMkLst>
        </pc:spChg>
        <pc:spChg chg="add mod">
          <ac:chgData name="이 제연" userId="9d4560c756d54f0d" providerId="LiveId" clId="{A33EF27D-8DA7-42DA-BFD8-7A61B524156B}" dt="2021-09-06T11:49:27.395" v="2010" actId="1035"/>
          <ac:spMkLst>
            <pc:docMk/>
            <pc:sldMk cId="445852342" sldId="436"/>
            <ac:spMk id="138" creationId="{E55281EE-C494-46D6-A841-41A91F1387E2}"/>
          </ac:spMkLst>
        </pc:spChg>
        <pc:spChg chg="add mod">
          <ac:chgData name="이 제연" userId="9d4560c756d54f0d" providerId="LiveId" clId="{A33EF27D-8DA7-42DA-BFD8-7A61B524156B}" dt="2021-09-06T11:49:31.825" v="2020" actId="20577"/>
          <ac:spMkLst>
            <pc:docMk/>
            <pc:sldMk cId="445852342" sldId="436"/>
            <ac:spMk id="139" creationId="{3B88F20B-2500-4B4D-90A4-E77E586114F8}"/>
          </ac:spMkLst>
        </pc:spChg>
        <pc:spChg chg="mod">
          <ac:chgData name="이 제연" userId="9d4560c756d54f0d" providerId="LiveId" clId="{A33EF27D-8DA7-42DA-BFD8-7A61B524156B}" dt="2021-09-06T11:45:28.264" v="1937"/>
          <ac:spMkLst>
            <pc:docMk/>
            <pc:sldMk cId="445852342" sldId="436"/>
            <ac:spMk id="166" creationId="{0B639C51-82DF-47BC-AD4A-72D0ED229F8B}"/>
          </ac:spMkLst>
        </pc:spChg>
        <pc:spChg chg="mod">
          <ac:chgData name="이 제연" userId="9d4560c756d54f0d" providerId="LiveId" clId="{A33EF27D-8DA7-42DA-BFD8-7A61B524156B}" dt="2021-09-06T12:04:20.487" v="2024" actId="207"/>
          <ac:spMkLst>
            <pc:docMk/>
            <pc:sldMk cId="445852342" sldId="436"/>
            <ac:spMk id="174" creationId="{E9D89656-8205-46B2-BD5E-AEBA9EB09DA7}"/>
          </ac:spMkLst>
        </pc:spChg>
        <pc:spChg chg="mod">
          <ac:chgData name="이 제연" userId="9d4560c756d54f0d" providerId="LiveId" clId="{A33EF27D-8DA7-42DA-BFD8-7A61B524156B}" dt="2021-09-06T11:47:32.792" v="1982" actId="20577"/>
          <ac:spMkLst>
            <pc:docMk/>
            <pc:sldMk cId="445852342" sldId="436"/>
            <ac:spMk id="193" creationId="{D7C53E72-BFB5-42BA-9382-BBA23221C2D8}"/>
          </ac:spMkLst>
        </pc:spChg>
        <pc:spChg chg="mod">
          <ac:chgData name="이 제연" userId="9d4560c756d54f0d" providerId="LiveId" clId="{A33EF27D-8DA7-42DA-BFD8-7A61B524156B}" dt="2021-09-06T11:47:35.014" v="1984" actId="20577"/>
          <ac:spMkLst>
            <pc:docMk/>
            <pc:sldMk cId="445852342" sldId="436"/>
            <ac:spMk id="195" creationId="{C95C9FB9-C929-40B1-9AC7-DCE09CB4D0FC}"/>
          </ac:spMkLst>
        </pc:spChg>
        <pc:spChg chg="mod">
          <ac:chgData name="이 제연" userId="9d4560c756d54f0d" providerId="LiveId" clId="{A33EF27D-8DA7-42DA-BFD8-7A61B524156B}" dt="2021-09-06T11:47:37.609" v="1986" actId="20577"/>
          <ac:spMkLst>
            <pc:docMk/>
            <pc:sldMk cId="445852342" sldId="436"/>
            <ac:spMk id="197" creationId="{E300E43B-7725-4A5E-8A76-EF38984C3736}"/>
          </ac:spMkLst>
        </pc:spChg>
        <pc:spChg chg="mod">
          <ac:chgData name="이 제연" userId="9d4560c756d54f0d" providerId="LiveId" clId="{A33EF27D-8DA7-42DA-BFD8-7A61B524156B}" dt="2021-09-06T11:47:53.902" v="1991" actId="20577"/>
          <ac:spMkLst>
            <pc:docMk/>
            <pc:sldMk cId="445852342" sldId="436"/>
            <ac:spMk id="198" creationId="{CAD67E18-2B7E-44F2-837C-067AAF6F275A}"/>
          </ac:spMkLst>
        </pc:spChg>
        <pc:spChg chg="mod">
          <ac:chgData name="이 제연" userId="9d4560c756d54f0d" providerId="LiveId" clId="{A33EF27D-8DA7-42DA-BFD8-7A61B524156B}" dt="2021-09-06T11:47:40.696" v="1988" actId="20577"/>
          <ac:spMkLst>
            <pc:docMk/>
            <pc:sldMk cId="445852342" sldId="436"/>
            <ac:spMk id="199" creationId="{8AA64861-E422-440A-A241-47C65DCB72E0}"/>
          </ac:spMkLst>
        </pc:spChg>
        <pc:spChg chg="mod">
          <ac:chgData name="이 제연" userId="9d4560c756d54f0d" providerId="LiveId" clId="{A33EF27D-8DA7-42DA-BFD8-7A61B524156B}" dt="2021-09-06T11:47:56.780" v="1992" actId="20577"/>
          <ac:spMkLst>
            <pc:docMk/>
            <pc:sldMk cId="445852342" sldId="436"/>
            <ac:spMk id="200" creationId="{EC51E685-009E-4A0E-BC70-F33BC506B6A7}"/>
          </ac:spMkLst>
        </pc:spChg>
        <pc:spChg chg="mod">
          <ac:chgData name="이 제연" userId="9d4560c756d54f0d" providerId="LiveId" clId="{A33EF27D-8DA7-42DA-BFD8-7A61B524156B}" dt="2021-09-06T11:47:21.066" v="1979" actId="20577"/>
          <ac:spMkLst>
            <pc:docMk/>
            <pc:sldMk cId="445852342" sldId="436"/>
            <ac:spMk id="201" creationId="{3D8BF761-98D5-4B61-B4C5-B5C16C6F2206}"/>
          </ac:spMkLst>
        </pc:spChg>
        <pc:spChg chg="mod">
          <ac:chgData name="이 제연" userId="9d4560c756d54f0d" providerId="LiveId" clId="{A33EF27D-8DA7-42DA-BFD8-7A61B524156B}" dt="2021-09-06T11:47:44.030" v="1990" actId="20577"/>
          <ac:spMkLst>
            <pc:docMk/>
            <pc:sldMk cId="445852342" sldId="436"/>
            <ac:spMk id="204" creationId="{83E2E7B5-0CB0-45B1-8900-B44109A5FBFE}"/>
          </ac:spMkLst>
        </pc:spChg>
        <pc:spChg chg="mod">
          <ac:chgData name="이 제연" userId="9d4560c756d54f0d" providerId="LiveId" clId="{A33EF27D-8DA7-42DA-BFD8-7A61B524156B}" dt="2021-09-06T11:47:24.617" v="1981" actId="20577"/>
          <ac:spMkLst>
            <pc:docMk/>
            <pc:sldMk cId="445852342" sldId="436"/>
            <ac:spMk id="212" creationId="{79DBF7CD-DF74-4E0E-83DA-6528F6B3580D}"/>
          </ac:spMkLst>
        </pc:spChg>
        <pc:spChg chg="mod">
          <ac:chgData name="이 제연" userId="9d4560c756d54f0d" providerId="LiveId" clId="{A33EF27D-8DA7-42DA-BFD8-7A61B524156B}" dt="2021-09-06T11:45:47.017" v="1946"/>
          <ac:spMkLst>
            <pc:docMk/>
            <pc:sldMk cId="445852342" sldId="436"/>
            <ac:spMk id="248" creationId="{55AC7555-A1F9-486A-A3B4-4BE86C20DDD4}"/>
          </ac:spMkLst>
        </pc:spChg>
        <pc:spChg chg="mod">
          <ac:chgData name="이 제연" userId="9d4560c756d54f0d" providerId="LiveId" clId="{A33EF27D-8DA7-42DA-BFD8-7A61B524156B}" dt="2021-09-06T11:45:47.017" v="1946"/>
          <ac:spMkLst>
            <pc:docMk/>
            <pc:sldMk cId="445852342" sldId="436"/>
            <ac:spMk id="249" creationId="{696C0F3D-481B-4514-BD95-3881ABD21FB2}"/>
          </ac:spMkLst>
        </pc:spChg>
        <pc:spChg chg="del">
          <ac:chgData name="이 제연" userId="9d4560c756d54f0d" providerId="LiveId" clId="{A33EF27D-8DA7-42DA-BFD8-7A61B524156B}" dt="2021-09-06T11:45:41.607" v="1943" actId="478"/>
          <ac:spMkLst>
            <pc:docMk/>
            <pc:sldMk cId="445852342" sldId="436"/>
            <ac:spMk id="268" creationId="{1579BF8E-6F72-4B82-A3C6-ECC021580FFD}"/>
          </ac:spMkLst>
        </pc:spChg>
        <pc:spChg chg="del">
          <ac:chgData name="이 제연" userId="9d4560c756d54f0d" providerId="LiveId" clId="{A33EF27D-8DA7-42DA-BFD8-7A61B524156B}" dt="2021-09-06T11:45:41.607" v="1943" actId="478"/>
          <ac:spMkLst>
            <pc:docMk/>
            <pc:sldMk cId="445852342" sldId="436"/>
            <ac:spMk id="269" creationId="{F6CB3C01-2058-459A-B30C-62C3875F4F54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76" creationId="{D519C827-697D-4B20-9AF6-771218A65FEB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77" creationId="{20E7066A-9FA3-41F5-A9AD-798EBCD92427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87" creationId="{F0A7F4AA-150E-4DC3-BCEC-2C0CC648F051}"/>
          </ac:spMkLst>
        </pc:spChg>
        <pc:spChg chg="del">
          <ac:chgData name="이 제연" userId="9d4560c756d54f0d" providerId="LiveId" clId="{A33EF27D-8DA7-42DA-BFD8-7A61B524156B}" dt="2021-09-06T11:45:38.154" v="1942" actId="478"/>
          <ac:spMkLst>
            <pc:docMk/>
            <pc:sldMk cId="445852342" sldId="436"/>
            <ac:spMk id="288" creationId="{EF3FEB4A-5CA6-45E1-B99C-7C9B77644BF9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00" creationId="{2A607F69-25EC-40FA-9F48-9980478A20A4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01" creationId="{99D6E9C7-935B-4D4F-81A2-09D8FBAD8CB9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07" creationId="{AC6487A5-266E-47CA-9944-A9FAE4ECC5E8}"/>
          </ac:spMkLst>
        </pc:spChg>
        <pc:spChg chg="del">
          <ac:chgData name="이 제연" userId="9d4560c756d54f0d" providerId="LiveId" clId="{A33EF27D-8DA7-42DA-BFD8-7A61B524156B}" dt="2021-09-06T11:45:34.119" v="1941" actId="478"/>
          <ac:spMkLst>
            <pc:docMk/>
            <pc:sldMk cId="445852342" sldId="436"/>
            <ac:spMk id="317" creationId="{A7059AD8-1502-4CAB-84CD-33B67187332E}"/>
          </ac:spMkLst>
        </pc:spChg>
        <pc:spChg chg="del">
          <ac:chgData name="이 제연" userId="9d4560c756d54f0d" providerId="LiveId" clId="{A33EF27D-8DA7-42DA-BFD8-7A61B524156B}" dt="2021-09-06T11:45:31.301" v="1939" actId="478"/>
          <ac:spMkLst>
            <pc:docMk/>
            <pc:sldMk cId="445852342" sldId="436"/>
            <ac:spMk id="334" creationId="{EC7DC75C-1351-4A3B-865D-C662A89FECCE}"/>
          </ac:spMkLst>
        </pc:spChg>
        <pc:spChg chg="del">
          <ac:chgData name="이 제연" userId="9d4560c756d54f0d" providerId="LiveId" clId="{A33EF27D-8DA7-42DA-BFD8-7A61B524156B}" dt="2021-09-06T11:45:31.301" v="1939" actId="478"/>
          <ac:spMkLst>
            <pc:docMk/>
            <pc:sldMk cId="445852342" sldId="436"/>
            <ac:spMk id="335" creationId="{4E19D18B-8836-4992-BC05-E5C90E5BC68F}"/>
          </ac:spMkLst>
        </pc:spChg>
        <pc:grpChg chg="mod">
          <ac:chgData name="이 제연" userId="9d4560c756d54f0d" providerId="LiveId" clId="{A33EF27D-8DA7-42DA-BFD8-7A61B524156B}" dt="2021-09-06T11:49:58.774" v="2023" actId="207"/>
          <ac:grpSpMkLst>
            <pc:docMk/>
            <pc:sldMk cId="445852342" sldId="436"/>
            <ac:grpSpMk id="51" creationId="{1F01DB8B-FA43-41AF-9744-1ACC96FD0408}"/>
          </ac:grpSpMkLst>
        </pc:grpChg>
        <pc:grpChg chg="del">
          <ac:chgData name="이 제연" userId="9d4560c756d54f0d" providerId="LiveId" clId="{A33EF27D-8DA7-42DA-BFD8-7A61B524156B}" dt="2021-09-06T11:47:12.823" v="1973" actId="478"/>
          <ac:grpSpMkLst>
            <pc:docMk/>
            <pc:sldMk cId="445852342" sldId="436"/>
            <ac:grpSpMk id="213" creationId="{07ACFC7B-B5F6-4D54-B4AD-503209761802}"/>
          </ac:grpSpMkLst>
        </pc:grpChg>
        <pc:cxnChg chg="add mod">
          <ac:chgData name="이 제연" userId="9d4560c756d54f0d" providerId="LiveId" clId="{A33EF27D-8DA7-42DA-BFD8-7A61B524156B}" dt="2021-09-06T11:49:03.621" v="2004" actId="108"/>
          <ac:cxnSpMkLst>
            <pc:docMk/>
            <pc:sldMk cId="445852342" sldId="436"/>
            <ac:cxnSpMk id="134" creationId="{BFE7DB64-0AE6-446A-BC9C-50EEAB7D1062}"/>
          </ac:cxnSpMkLst>
        </pc:cxnChg>
        <pc:cxnChg chg="add mod">
          <ac:chgData name="이 제연" userId="9d4560c756d54f0d" providerId="LiveId" clId="{A33EF27D-8DA7-42DA-BFD8-7A61B524156B}" dt="2021-09-06T11:49:47.393" v="2022" actId="1076"/>
          <ac:cxnSpMkLst>
            <pc:docMk/>
            <pc:sldMk cId="445852342" sldId="436"/>
            <ac:cxnSpMk id="140" creationId="{2BD39647-44EB-4349-9275-C6899324D0CA}"/>
          </ac:cxnSpMkLst>
        </pc:cxnChg>
        <pc:cxnChg chg="del">
          <ac:chgData name="이 제연" userId="9d4560c756d54f0d" providerId="LiveId" clId="{A33EF27D-8DA7-42DA-BFD8-7A61B524156B}" dt="2021-09-06T11:45:41.607" v="1943" actId="478"/>
          <ac:cxnSpMkLst>
            <pc:docMk/>
            <pc:sldMk cId="445852342" sldId="436"/>
            <ac:cxnSpMk id="274" creationId="{4BB4B0B7-FC71-4EC7-91D8-4A22EDB5DD4D}"/>
          </ac:cxnSpMkLst>
        </pc:cxnChg>
        <pc:cxnChg chg="del">
          <ac:chgData name="이 제연" userId="9d4560c756d54f0d" providerId="LiveId" clId="{A33EF27D-8DA7-42DA-BFD8-7A61B524156B}" dt="2021-09-06T11:45:38.154" v="1942" actId="478"/>
          <ac:cxnSpMkLst>
            <pc:docMk/>
            <pc:sldMk cId="445852342" sldId="436"/>
            <ac:cxnSpMk id="278" creationId="{A1446113-4C07-4AEA-BFA3-96FAC969AB3C}"/>
          </ac:cxnSpMkLst>
        </pc:cxnChg>
        <pc:cxnChg chg="del mod">
          <ac:chgData name="이 제연" userId="9d4560c756d54f0d" providerId="LiveId" clId="{A33EF27D-8DA7-42DA-BFD8-7A61B524156B}" dt="2021-09-06T11:45:38.154" v="1942" actId="478"/>
          <ac:cxnSpMkLst>
            <pc:docMk/>
            <pc:sldMk cId="445852342" sldId="436"/>
            <ac:cxnSpMk id="284" creationId="{FA48D465-2D45-43F0-9989-DE396DA6328B}"/>
          </ac:cxnSpMkLst>
        </pc:cxnChg>
        <pc:cxnChg chg="del">
          <ac:chgData name="이 제연" userId="9d4560c756d54f0d" providerId="LiveId" clId="{A33EF27D-8DA7-42DA-BFD8-7A61B524156B}" dt="2021-09-06T11:45:43.110" v="1944" actId="478"/>
          <ac:cxnSpMkLst>
            <pc:docMk/>
            <pc:sldMk cId="445852342" sldId="436"/>
            <ac:cxnSpMk id="312" creationId="{6402F364-E79F-45B7-BA49-A8A4D4B67948}"/>
          </ac:cxnSpMkLst>
        </pc:cxnChg>
        <pc:cxnChg chg="del mod">
          <ac:chgData name="이 제연" userId="9d4560c756d54f0d" providerId="LiveId" clId="{A33EF27D-8DA7-42DA-BFD8-7A61B524156B}" dt="2021-09-06T11:45:34.119" v="1941" actId="478"/>
          <ac:cxnSpMkLst>
            <pc:docMk/>
            <pc:sldMk cId="445852342" sldId="436"/>
            <ac:cxnSpMk id="319" creationId="{2F2E98FE-491F-4723-9876-91A5B9DC6196}"/>
          </ac:cxnSpMkLst>
        </pc:cxnChg>
        <pc:cxnChg chg="del mod">
          <ac:chgData name="이 제연" userId="9d4560c756d54f0d" providerId="LiveId" clId="{A33EF27D-8DA7-42DA-BFD8-7A61B524156B}" dt="2021-09-06T11:45:30.215" v="1938" actId="478"/>
          <ac:cxnSpMkLst>
            <pc:docMk/>
            <pc:sldMk cId="445852342" sldId="436"/>
            <ac:cxnSpMk id="321" creationId="{B34DA8D6-CD39-483E-A9CA-201E12FEF0D5}"/>
          </ac:cxnSpMkLst>
        </pc:cxnChg>
        <pc:cxnChg chg="del mod">
          <ac:chgData name="이 제연" userId="9d4560c756d54f0d" providerId="LiveId" clId="{A33EF27D-8DA7-42DA-BFD8-7A61B524156B}" dt="2021-09-06T11:45:31.966" v="1940" actId="478"/>
          <ac:cxnSpMkLst>
            <pc:docMk/>
            <pc:sldMk cId="445852342" sldId="436"/>
            <ac:cxnSpMk id="324" creationId="{9E0E6964-2072-4C47-9A63-727887E1CDD9}"/>
          </ac:cxnSpMkLst>
        </pc:cxnChg>
      </pc:sldChg>
      <pc:sldChg chg="add del">
        <pc:chgData name="이 제연" userId="9d4560c756d54f0d" providerId="LiveId" clId="{A33EF27D-8DA7-42DA-BFD8-7A61B524156B}" dt="2021-09-06T10:48:58.687" v="1509" actId="2890"/>
        <pc:sldMkLst>
          <pc:docMk/>
          <pc:sldMk cId="511843879" sldId="4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F7DC8E5-518B-B844-8AFB-6138BA9A45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02BC96-2569-1E47-9CC8-C432D611739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D02ED-AB60-1146-B810-37D04719C00C}" type="datetimeFigureOut">
              <a:rPr kumimoji="1" lang="ko-KR" altLang="en-US" smtClean="0"/>
              <a:t>2025. 2. 25.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73A96D-1584-EA48-B2BB-8BF7186DC4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1FB54-431F-D746-BB23-DCDB0D14B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BB47E1-FB9F-5742-AEB0-90D6B961293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2970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BBFCC2-75FE-9347-A155-69776C04C6EA}" type="datetimeFigureOut">
              <a:rPr kumimoji="1" lang="ko-KR" altLang="en-US" smtClean="0"/>
              <a:t>2025. 2. 25.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C0143-43CC-3944-A7FC-88D98359344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49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6AB03-F3BA-27EC-3EB1-613C4C213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8B2BE5-A562-AA79-17D6-C1282FFC14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7A7EC6-B3A8-EA42-5BF0-3824D0AC6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최적의 성능을 낼 수 있는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Key &amp; Value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의 비율 분석 </a:t>
            </a:r>
            <a:endParaRPr lang="en-US" altLang="ko-KR" sz="2400" b="1" dirty="0">
              <a:solidFill>
                <a:srgbClr val="000000"/>
              </a:solidFill>
              <a:highlight>
                <a:srgbClr val="FDFDFD"/>
              </a:highlight>
              <a:ea typeface="Tahoma" panose="020B0604030504040204" pitchFamily="34" charset="0"/>
            </a:endParaRPr>
          </a:p>
          <a:p>
            <a:pPr lvl="1"/>
            <a:r>
              <a:rPr lang="en-US" altLang="ko-KR" sz="1800" b="1" dirty="0">
                <a:highlight>
                  <a:srgbClr val="FDFDFD"/>
                </a:highlight>
                <a:ea typeface="Tahoma" panose="020B0604030504040204" pitchFamily="34" charset="0"/>
              </a:rPr>
              <a:t>(Key &amp; Value</a:t>
            </a:r>
            <a:r>
              <a:rPr lang="ko-KR" altLang="en-US" sz="1800" b="1" dirty="0">
                <a:highlight>
                  <a:srgbClr val="FDFDFD"/>
                </a:highlight>
                <a:ea typeface="Tahoma" panose="020B0604030504040204" pitchFamily="34" charset="0"/>
              </a:rPr>
              <a:t>의 비율에 따라 성능에 어떠한 영향을 주는 지 분석</a:t>
            </a:r>
            <a:r>
              <a:rPr lang="en-US" altLang="ko-KR" sz="1800" b="1" dirty="0">
                <a:highlight>
                  <a:srgbClr val="FDFDFD"/>
                </a:highlight>
                <a:ea typeface="Tahoma" panose="020B0604030504040204" pitchFamily="34" charset="0"/>
              </a:rPr>
              <a:t>)</a:t>
            </a:r>
          </a:p>
          <a:p>
            <a:pPr lvl="1"/>
            <a:r>
              <a:rPr lang="en-US" altLang="ko-KR" sz="1800" b="1" dirty="0">
                <a:solidFill>
                  <a:schemeClr val="accent2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13%</a:t>
            </a:r>
            <a:r>
              <a:rPr lang="ko-KR" altLang="en-US" sz="1800" b="1" dirty="0">
                <a:solidFill>
                  <a:schemeClr val="accent2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가 과연 최적의 성능인지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, </a:t>
            </a:r>
            <a:r>
              <a:rPr lang="ko-KR" altLang="en-US" sz="18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다른 방안이 있는지</a:t>
            </a:r>
            <a:endParaRPr lang="en-US" altLang="ko-KR" sz="1800" b="1" dirty="0">
              <a:solidFill>
                <a:srgbClr val="000000"/>
              </a:solidFill>
              <a:highlight>
                <a:srgbClr val="FDFDFD"/>
              </a:highlight>
              <a:ea typeface="Tahoma" panose="020B0604030504040204" pitchFamily="34" charset="0"/>
            </a:endParaRPr>
          </a:p>
          <a:p>
            <a:pPr lvl="1"/>
            <a:endParaRPr lang="en-US" altLang="ko-KR" b="1" dirty="0">
              <a:solidFill>
                <a:srgbClr val="000000"/>
              </a:solidFill>
              <a:highlight>
                <a:srgbClr val="FDFDFD"/>
              </a:highlight>
              <a:ea typeface="Tahoma" panose="020B0604030504040204" pitchFamily="34" charset="0"/>
            </a:endParaRPr>
          </a:p>
          <a:p>
            <a:pPr>
              <a:lnSpc>
                <a:spcPts val="4160"/>
              </a:lnSpc>
            </a:pPr>
            <a:r>
              <a:rPr lang="en-US" altLang="ko-KR" sz="2400" b="1" dirty="0">
                <a:highlight>
                  <a:srgbClr val="FDFDFD"/>
                </a:highlight>
                <a:ea typeface="Tahoma" panose="020B0604030504040204" pitchFamily="34" charset="0"/>
              </a:rPr>
              <a:t>Key</a:t>
            </a:r>
            <a:r>
              <a:rPr lang="ko-KR" altLang="en-US" sz="2400" b="1" dirty="0">
                <a:highlight>
                  <a:srgbClr val="FDFDFD"/>
                </a:highlight>
                <a:ea typeface="Tahoma" panose="020B0604030504040204" pitchFamily="34" charset="0"/>
              </a:rPr>
              <a:t> </a:t>
            </a:r>
            <a:r>
              <a:rPr lang="en-US" altLang="ko-KR" sz="2400" b="1" dirty="0">
                <a:highlight>
                  <a:srgbClr val="FDFDFD"/>
                </a:highlight>
                <a:ea typeface="Tahoma" panose="020B0604030504040204" pitchFamily="34" charset="0"/>
              </a:rPr>
              <a:t>Size</a:t>
            </a:r>
            <a:r>
              <a:rPr lang="ko-KR" altLang="en-US" sz="2400" b="1" dirty="0">
                <a:highlight>
                  <a:srgbClr val="FDFDFD"/>
                </a:highlight>
                <a:ea typeface="Tahoma" panose="020B0604030504040204" pitchFamily="34" charset="0"/>
              </a:rPr>
              <a:t>가 크면 </a:t>
            </a:r>
            <a:r>
              <a:rPr lang="en-US" altLang="ko-KR" sz="2400" b="1" dirty="0">
                <a:highlight>
                  <a:srgbClr val="FDFDFD"/>
                </a:highlight>
                <a:ea typeface="Tahoma" panose="020B0604030504040204" pitchFamily="34" charset="0"/>
              </a:rPr>
              <a:t>Key range</a:t>
            </a:r>
            <a:r>
              <a:rPr lang="ko-KR" altLang="en-US" sz="2400" b="1" dirty="0">
                <a:highlight>
                  <a:srgbClr val="FDFDFD"/>
                </a:highlight>
                <a:ea typeface="Tahoma" panose="020B0604030504040204" pitchFamily="34" charset="0"/>
              </a:rPr>
              <a:t>가 넓어지면서 전체적인 </a:t>
            </a:r>
            <a:r>
              <a:rPr lang="en-US" altLang="ko-KR" sz="2400" b="1" dirty="0">
                <a:solidFill>
                  <a:schemeClr val="accent2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Compaction</a:t>
            </a:r>
            <a:r>
              <a:rPr lang="ko-KR" altLang="en-US" sz="2400" b="1" dirty="0">
                <a:solidFill>
                  <a:schemeClr val="accent2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이 횟수는 줄어들고</a:t>
            </a:r>
            <a:r>
              <a:rPr lang="en-US" altLang="ko-KR" sz="2400" b="1" dirty="0">
                <a:highlight>
                  <a:srgbClr val="FDFDFD"/>
                </a:highlight>
                <a:ea typeface="Tahoma" panose="020B0604030504040204" pitchFamily="34" charset="0"/>
              </a:rPr>
              <a:t>,</a:t>
            </a:r>
            <a:r>
              <a:rPr lang="ko-KR" altLang="en-US" sz="2400" b="1" dirty="0">
                <a:highlight>
                  <a:srgbClr val="FDFDFD"/>
                </a:highlight>
                <a:ea typeface="Tahoma" panose="020B0604030504040204" pitchFamily="34" charset="0"/>
              </a:rPr>
              <a:t> </a:t>
            </a:r>
            <a:r>
              <a:rPr lang="en-US" altLang="ko-KR" sz="2400" b="1" dirty="0">
                <a:highlight>
                  <a:srgbClr val="FDFDFD"/>
                </a:highlight>
                <a:ea typeface="Tahoma" panose="020B0604030504040204" pitchFamily="34" charset="0"/>
              </a:rPr>
              <a:t>L0 </a:t>
            </a:r>
            <a:r>
              <a:rPr lang="ko-KR" altLang="en-US" sz="2400" b="1" dirty="0">
                <a:highlight>
                  <a:srgbClr val="FDFDFD"/>
                </a:highlight>
                <a:ea typeface="Tahoma" panose="020B0604030504040204" pitchFamily="34" charset="0"/>
              </a:rPr>
              <a:t>같은 하위 레벨에서 </a:t>
            </a:r>
            <a:r>
              <a:rPr lang="en-US" altLang="ko-KR" sz="2400" b="1" dirty="0">
                <a:solidFill>
                  <a:schemeClr val="accent2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Compaction</a:t>
            </a:r>
            <a:r>
              <a:rPr lang="ko-KR" altLang="en-US" sz="2400" b="1" dirty="0">
                <a:solidFill>
                  <a:schemeClr val="accent2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이 상위 레벨에 비해 좀 더 빈번하게 일어날 것</a:t>
            </a:r>
            <a:r>
              <a:rPr lang="ko-KR" altLang="en-US" sz="2400" b="1" dirty="0">
                <a:highlight>
                  <a:srgbClr val="FDFDFD"/>
                </a:highlight>
                <a:ea typeface="Tahoma" panose="020B0604030504040204" pitchFamily="34" charset="0"/>
              </a:rPr>
              <a:t>으로 예상 </a:t>
            </a:r>
            <a:r>
              <a:rPr lang="en-US" altLang="ko-KR" sz="2400" b="1" dirty="0">
                <a:highlight>
                  <a:srgbClr val="FDFDFD"/>
                </a:highlight>
                <a:ea typeface="Tahoma" panose="020B0604030504040204" pitchFamily="34" charset="0"/>
              </a:rPr>
              <a:t>-&gt; Compaction </a:t>
            </a:r>
            <a:r>
              <a:rPr lang="ko-KR" altLang="en-US" sz="2400" b="1" dirty="0">
                <a:highlight>
                  <a:srgbClr val="FDFDFD"/>
                </a:highlight>
                <a:ea typeface="Tahoma" panose="020B0604030504040204" pitchFamily="34" charset="0"/>
              </a:rPr>
              <a:t>횟수 ↓</a:t>
            </a:r>
            <a:r>
              <a:rPr lang="en-US" altLang="ko-KR" sz="2400" b="1" dirty="0">
                <a:highlight>
                  <a:srgbClr val="FDFDFD"/>
                </a:highlight>
                <a:ea typeface="Tahoma" panose="020B0604030504040204" pitchFamily="34" charset="0"/>
              </a:rPr>
              <a:t>, Write </a:t>
            </a:r>
            <a:r>
              <a:rPr lang="ko-KR" altLang="en-US" sz="2400" b="1" dirty="0">
                <a:highlight>
                  <a:srgbClr val="FDFDFD"/>
                </a:highlight>
                <a:ea typeface="Tahoma" panose="020B0604030504040204" pitchFamily="34" charset="0"/>
              </a:rPr>
              <a:t>성능 </a:t>
            </a:r>
            <a:endParaRPr lang="en-US" altLang="ko-KR" sz="2400" b="1" dirty="0">
              <a:highlight>
                <a:srgbClr val="FDFDFD"/>
              </a:highlight>
              <a:ea typeface="Tahoma" panose="020B060403050404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361197-7BB8-068D-A04D-B30019D01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0298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C4CB0-1834-DC2C-50EF-AAD4C993A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E36EFC-9634-CC04-0A16-D57BAA23CA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8F650F-3C7B-0263-5C11-89453B3EE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그래서</a:t>
            </a:r>
            <a:r>
              <a:rPr kumimoji="1" lang="en-US" altLang="ko-KR" dirty="0"/>
              <a:t>? SST</a:t>
            </a:r>
            <a:r>
              <a:rPr kumimoji="1" lang="ko-KR" altLang="en-US" dirty="0"/>
              <a:t> 내의 </a:t>
            </a:r>
            <a:r>
              <a:rPr kumimoji="1" lang="en-US" altLang="ko-KR" dirty="0"/>
              <a:t>Key Range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봤음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3192F3-1B68-298E-9FE1-78724AEC7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2661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00C70-EFAF-23F3-CD7D-6C4E97A9A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EA5F00-31BE-CF05-EA7C-2B437223E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D554BAE-9690-81B7-A15E-BF668E5D0C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결론이 </a:t>
            </a:r>
            <a:r>
              <a:rPr kumimoji="1" lang="ko-KR" altLang="en-US" dirty="0" err="1"/>
              <a:t>부실해ㅜ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AF845B-1B75-DD6C-5A19-43083459B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932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D029D-9CE4-29AB-8618-687D64D5C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1743B5-4832-F0B9-F2B9-AD6DC2497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51B28C-34C3-21F1-4F63-BE90EFF5D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대부분 </a:t>
            </a:r>
            <a:r>
              <a:rPr kumimoji="1" lang="en-US" altLang="ko-KR" dirty="0"/>
              <a:t>key size</a:t>
            </a:r>
            <a:r>
              <a:rPr kumimoji="1" lang="ko-KR" altLang="en-US" dirty="0"/>
              <a:t>가 작음 근데 큰 경우도 있음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AA99B9-68B4-B862-578B-006250EEF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0642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34DA5-7584-974D-6360-BCCB115B8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524C0B4-EFB2-4601-9877-D7DBBDCB4A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6E2E95-6244-A5F3-9223-B1CA9F681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B2F36C-E055-44CB-D9B1-62C98992B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150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A376A-DC9F-3CBD-7AF2-C8248DD2A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3AD931-13C7-A774-CE7E-10CEB5FF7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D24B0E-0225-4D54-D688-A5D74F7CF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6842C-9253-5596-3FD1-F1ED1D0BE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3376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4A6FB-1F27-8BDA-E656-870DFE2DF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494BA8-8AB0-2D96-C127-84A8CFF953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2AD56C-3451-EF63-FE02-0FE074789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37DF95-C98F-2083-62E0-E33D76188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8054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79B3C-4E87-8AF4-9A14-1FE712102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03165D-1021-FD17-EDDF-5E5C7A1B01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CAE431-A934-6327-AB03-DCD5C2AA4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D9053D-413C-28C9-5424-E546FFA0D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752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BDAA2-2B4A-2D03-89B7-E35D30976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C6C22F-03EB-16B1-57D9-80BB182C43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DB3B6C-25DB-F5E9-F830-287520D0F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4E79B4-EB41-31FF-4CA2-083D53D86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475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33519-BB4B-F392-79A0-D1EAF7D18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B3F294-BEA7-F629-241A-2A1BB4550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8528C1-2DB1-0495-3B3C-F645F2FC5A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그래서</a:t>
            </a:r>
            <a:r>
              <a:rPr kumimoji="1" lang="en-US" altLang="ko-KR" dirty="0"/>
              <a:t>? SST</a:t>
            </a:r>
            <a:r>
              <a:rPr kumimoji="1" lang="ko-KR" altLang="en-US" dirty="0"/>
              <a:t> 내의 </a:t>
            </a:r>
            <a:r>
              <a:rPr kumimoji="1" lang="en-US" altLang="ko-KR" dirty="0"/>
              <a:t>Key Range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봤음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D7B976-C330-3E7A-5584-77CA782F0C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2710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6FC48-80A6-04D3-3701-40E80C827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84D47F-BBD3-55F7-3C31-387AD914FF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33CE81-D48F-0E6B-FCD3-D05C45FF9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0A81B-3F62-B498-B292-5DB7C5E48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DC0143-43CC-3944-A7FC-88D983593444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7736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332870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CF8BA7-6440-2A42-8984-D87A1956B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9948" y="5226334"/>
            <a:ext cx="5938687" cy="973084"/>
          </a:xfrm>
        </p:spPr>
        <p:txBody>
          <a:bodyPr anchor="b">
            <a:normAutofit/>
          </a:bodyPr>
          <a:lstStyle>
            <a:lvl1pPr marL="0" indent="0" algn="r">
              <a:buNone/>
              <a:defRPr sz="1400">
                <a:solidFill>
                  <a:sysClr val="windowText" lastClr="000000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dirty="0"/>
              <a:t>클릭하여 마스터 부제목 스타일 편집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730EEEFA-EA63-98ED-A7AC-9ABC1E469A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2" y="4199102"/>
            <a:ext cx="7631684" cy="393714"/>
          </a:xfrm>
        </p:spPr>
        <p:txBody>
          <a:bodyPr anchor="ctr"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46488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593AA0-A239-BC96-4C2B-A24A29BA54B4}"/>
              </a:ext>
            </a:extLst>
          </p:cNvPr>
          <p:cNvSpPr/>
          <p:nvPr userDrawn="1"/>
        </p:nvSpPr>
        <p:spPr>
          <a:xfrm>
            <a:off x="0" y="0"/>
            <a:ext cx="3600000" cy="6858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A429C-A560-6BFB-59B3-817B002742CA}"/>
              </a:ext>
            </a:extLst>
          </p:cNvPr>
          <p:cNvSpPr txBox="1"/>
          <p:nvPr userDrawn="1"/>
        </p:nvSpPr>
        <p:spPr>
          <a:xfrm>
            <a:off x="618216" y="1237488"/>
            <a:ext cx="2363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+mj-lt"/>
              <a:cs typeface="Tahoma" panose="020B060403050404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06CB7FC-E3FF-3628-2342-A66CD4B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6928" y="549000"/>
            <a:ext cx="6480000" cy="5760000"/>
          </a:xfrm>
        </p:spPr>
        <p:txBody>
          <a:bodyPr/>
          <a:lstStyle>
            <a:lvl1pPr marL="514350" indent="-51435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914400" indent="-457200">
              <a:lnSpc>
                <a:spcPct val="120000"/>
              </a:lnSpc>
              <a:spcBef>
                <a:spcPts val="600"/>
              </a:spcBef>
              <a:buFont typeface="+mj-lt"/>
              <a:buAutoNum type="arabicParenR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371600" indent="-4572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7145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171700" indent="-342900">
              <a:lnSpc>
                <a:spcPct val="120000"/>
              </a:lnSpc>
              <a:spcBef>
                <a:spcPts val="600"/>
              </a:spcBef>
              <a:buFont typeface="+mj-lt"/>
              <a:buAutoNum type="alphaLcPeriod"/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0127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D0A98-9713-1546-85B2-980BBD9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918" y="207451"/>
            <a:ext cx="8876963" cy="831299"/>
          </a:xfrm>
        </p:spPr>
        <p:txBody>
          <a:bodyPr anchor="ctr">
            <a:normAutofit/>
          </a:bodyPr>
          <a:lstStyle>
            <a:lvl1pPr>
              <a:defRPr sz="4000" b="1">
                <a:solidFill>
                  <a:srgbClr val="0B2D86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E417EA-B8EE-7143-BA3E-5D414D8A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504328"/>
            <a:ext cx="2743200" cy="295861"/>
          </a:xfr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3B07E9C-B188-D646-AA46-64DB2324B3BF}" type="slidenum">
              <a:rPr kumimoji="1" lang="ko-KR" altLang="en-US" smtClean="0"/>
              <a:pPr/>
              <a:t>‹#›</a:t>
            </a:fld>
            <a:endParaRPr kumimoji="1"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DA7A330-B061-A746-BC91-4E9EA3E4F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>
              <a:lnSpc>
                <a:spcPct val="120000"/>
              </a:lnSpc>
              <a:spcBef>
                <a:spcPts val="600"/>
              </a:spcBef>
              <a:buFontTx/>
              <a:buChar char="-"/>
              <a:defRPr sz="2200"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defRPr>
                <a:latin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52005178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AAD9F9A-1F96-EE43-AD77-3DF017354DB2}"/>
              </a:ext>
            </a:extLst>
          </p:cNvPr>
          <p:cNvSpPr/>
          <p:nvPr userDrawn="1"/>
        </p:nvSpPr>
        <p:spPr>
          <a:xfrm>
            <a:off x="0" y="1800000"/>
            <a:ext cx="12192000" cy="3240000"/>
          </a:xfrm>
          <a:prstGeom prst="rect">
            <a:avLst/>
          </a:prstGeom>
          <a:solidFill>
            <a:srgbClr val="0B2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15D765-0DA1-A843-9082-DA8224C3B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49973"/>
            <a:ext cx="10416988" cy="1340054"/>
          </a:xfrm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bg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7695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3FAB072-4FBE-564A-8853-71D540F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E07ED-FD7C-354D-96D8-4A969F641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dirty="0"/>
              <a:t>마스터 텍스트 스타일을 편집하려면 클릭</a:t>
            </a:r>
          </a:p>
          <a:p>
            <a:pPr lvl="1"/>
            <a:r>
              <a:rPr kumimoji="1" lang="ko-KR" altLang="en-US" dirty="0"/>
              <a:t>두 번째 수준</a:t>
            </a:r>
          </a:p>
          <a:p>
            <a:pPr lvl="2"/>
            <a:r>
              <a:rPr kumimoji="1" lang="ko-KR" altLang="en-US" dirty="0"/>
              <a:t>세 번째 수준</a:t>
            </a:r>
          </a:p>
          <a:p>
            <a:pPr lvl="3"/>
            <a:r>
              <a:rPr kumimoji="1" lang="ko-KR" altLang="en-US" dirty="0"/>
              <a:t>네 번째 수준</a:t>
            </a:r>
          </a:p>
          <a:p>
            <a:pPr lvl="4"/>
            <a:r>
              <a:rPr kumimoji="1"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B2EE-E8B5-2849-94D5-6BC97BB91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1061E-6307-C445-AA37-12801B0B4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4AC0DC-1CAD-A841-BD24-64B821F95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7E9C-B188-D646-AA46-64DB2324B3B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Picture 2" descr="https://www.dankook.ac.kr/html_repositories/images/www/kor_content/est_ui_int04.jp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" y="6564648"/>
            <a:ext cx="2148840" cy="222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180" y="6488466"/>
            <a:ext cx="2948940" cy="3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67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4" r:id="rId3"/>
    <p:sldLayoutId id="2147483662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153D-E116-59DF-0049-1D61A8A0E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758973"/>
            <a:ext cx="10416988" cy="1340054"/>
          </a:xfrm>
        </p:spPr>
        <p:txBody>
          <a:bodyPr/>
          <a:lstStyle/>
          <a:p>
            <a:pPr>
              <a:lnSpc>
                <a:spcPts val="4340"/>
              </a:lnSpc>
            </a:pPr>
            <a:r>
              <a:rPr lang="en" altLang="ko-KR" sz="3200" dirty="0">
                <a:ea typeface="Tahoma" panose="020B0604030504040204" pitchFamily="34" charset="0"/>
              </a:rPr>
              <a:t>Key-Value </a:t>
            </a:r>
            <a:r>
              <a:rPr lang="ko-KR" altLang="en-US" sz="3200" dirty="0"/>
              <a:t>크기 비율이 </a:t>
            </a:r>
            <a:r>
              <a:rPr lang="en" altLang="ko-KR" sz="3200" dirty="0" err="1">
                <a:ea typeface="Tahoma" panose="020B0604030504040204" pitchFamily="34" charset="0"/>
              </a:rPr>
              <a:t>RocksDB</a:t>
            </a:r>
            <a:r>
              <a:rPr lang="ko-KR" altLang="en-US" sz="3200" dirty="0"/>
              <a:t>의 </a:t>
            </a:r>
            <a:r>
              <a:rPr lang="en" altLang="ko-KR" sz="3200" dirty="0">
                <a:ea typeface="Tahoma" panose="020B0604030504040204" pitchFamily="34" charset="0"/>
              </a:rPr>
              <a:t>Compaction</a:t>
            </a:r>
            <a:r>
              <a:rPr lang="ko-KR" altLang="en-US" sz="3200" dirty="0"/>
              <a:t>과 </a:t>
            </a:r>
            <a:br>
              <a:rPr lang="en-US" altLang="ko-KR" sz="3200" dirty="0">
                <a:ea typeface="Tahoma" panose="020B0604030504040204" pitchFamily="34" charset="0"/>
              </a:rPr>
            </a:br>
            <a:r>
              <a:rPr lang="ko-KR" altLang="en-US" sz="3200" dirty="0"/>
              <a:t>전반적인 성능에 미치는 영향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E838AA-E604-726A-B34B-CE83ABD33B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2025. 02. 25</a:t>
            </a:r>
          </a:p>
          <a:p>
            <a:r>
              <a:rPr lang="en-US" altLang="ko-KR" dirty="0"/>
              <a:t>Presentation</a:t>
            </a:r>
            <a:r>
              <a:rPr lang="ko-KR" altLang="en-US" dirty="0"/>
              <a:t> </a:t>
            </a:r>
            <a:r>
              <a:rPr lang="en-US" altLang="ko-KR" dirty="0"/>
              <a:t>by </a:t>
            </a:r>
            <a:r>
              <a:rPr lang="en-US" altLang="ko-KR" dirty="0" err="1"/>
              <a:t>Dayeon</a:t>
            </a:r>
            <a:r>
              <a:rPr lang="en-US" altLang="ko-KR" dirty="0"/>
              <a:t> Wee</a:t>
            </a:r>
          </a:p>
          <a:p>
            <a:r>
              <a:rPr lang="en-US" altLang="ko-KR" dirty="0"/>
              <a:t>wida10@dankook.ac.kr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1296D0-9B9A-6E80-DACC-7D2CCEC90F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292" y="4199101"/>
            <a:ext cx="5064179" cy="683141"/>
          </a:xfrm>
        </p:spPr>
        <p:txBody>
          <a:bodyPr>
            <a:normAutofit/>
          </a:bodyPr>
          <a:lstStyle/>
          <a:p>
            <a:endParaRPr lang="en-US" altLang="ko-KR" sz="1050" dirty="0"/>
          </a:p>
        </p:txBody>
      </p:sp>
    </p:spTree>
    <p:extLst>
      <p:ext uri="{BB962C8B-B14F-4D97-AF65-F5344CB8AC3E}">
        <p14:creationId xmlns:p14="http://schemas.microsoft.com/office/powerpoint/2010/main" val="411710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B8F05-E6F3-ACCC-1EA2-397A5F3E3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D61B0-6911-AF3D-0C62-54C33450B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 &amp; 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AABA138-B41A-A045-E058-3B56B629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10</a:t>
            </a:fld>
            <a:endParaRPr kumimoji="1"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79C0E2E3-8518-B220-E788-1DF5C3F2A5FF}"/>
              </a:ext>
            </a:extLst>
          </p:cNvPr>
          <p:cNvSpPr txBox="1">
            <a:spLocks/>
          </p:cNvSpPr>
          <p:nvPr/>
        </p:nvSpPr>
        <p:spPr>
          <a:xfrm>
            <a:off x="313288" y="1438867"/>
            <a:ext cx="11565423" cy="506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ko-KR" b="1" dirty="0"/>
              <a:t>Compaction</a:t>
            </a:r>
            <a:r>
              <a:rPr lang="ko-KR" altLang="en-US" b="1" dirty="0"/>
              <a:t>시 발생하는 </a:t>
            </a:r>
            <a:r>
              <a:rPr lang="en-US" altLang="ko-KR" b="1" dirty="0"/>
              <a:t>write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8F2623-0312-67B0-4063-32CCD3087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057401"/>
            <a:ext cx="7479610" cy="44469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66C3D9-DAEE-189C-72A1-C9670EEBE1EA}"/>
              </a:ext>
            </a:extLst>
          </p:cNvPr>
          <p:cNvSpPr txBox="1"/>
          <p:nvPr/>
        </p:nvSpPr>
        <p:spPr>
          <a:xfrm>
            <a:off x="7479611" y="1582769"/>
            <a:ext cx="4579010" cy="4777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060"/>
              </a:lnSpc>
            </a:pP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Compaction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read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가 적어진 만큼</a:t>
            </a: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3060"/>
              </a:lnSpc>
            </a:pP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ts val="3060"/>
              </a:lnSpc>
              <a:buFont typeface="Wingdings" pitchFamily="2" charset="2"/>
              <a:buChar char="è"/>
            </a:pP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Compaction write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또한 줄어듦</a:t>
            </a: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ts val="3060"/>
              </a:lnSpc>
              <a:buFont typeface="Wingdings" pitchFamily="2" charset="2"/>
              <a:buChar char="è"/>
            </a:pP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ts val="3060"/>
              </a:lnSpc>
              <a:buFont typeface="Wingdings" pitchFamily="2" charset="2"/>
              <a:buChar char="è"/>
            </a:pP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Key Size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가 늘었다는 건</a:t>
            </a: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해당 </a:t>
            </a: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Key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가</a:t>
            </a: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3060"/>
              </a:lnSpc>
            </a:pP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   가지는 </a:t>
            </a: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Byte 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수가 늘어서 겹치는</a:t>
            </a: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3060"/>
              </a:lnSpc>
            </a:pP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Key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가 비교적 적어질 것이라 생각함</a:t>
            </a: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ts val="3060"/>
              </a:lnSpc>
              <a:buFont typeface="Wingdings" pitchFamily="2" charset="2"/>
              <a:buChar char="è"/>
            </a:pP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ts val="2960"/>
              </a:lnSpc>
              <a:buFont typeface="Wingdings" pitchFamily="2" charset="2"/>
              <a:buChar char="è"/>
            </a:pP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Compaction</a:t>
            </a:r>
            <a:r>
              <a:rPr kumimoji="1" lang="ko-KR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이 덜 일어나지만</a:t>
            </a:r>
            <a:endParaRPr kumimoji="1"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960"/>
              </a:lnSpc>
            </a:pPr>
            <a:r>
              <a:rPr kumimoji="1" lang="ko-KR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한 번 일어날 때 많은 양의 </a:t>
            </a: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r>
              <a:rPr kumimoji="1" lang="ko-KR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가 </a:t>
            </a:r>
            <a:endParaRPr kumimoji="1"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960"/>
              </a:lnSpc>
            </a:pP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Compaction</a:t>
            </a:r>
            <a:r>
              <a:rPr kumimoji="1" lang="ko-KR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될 것이라 생각함</a:t>
            </a:r>
            <a:endParaRPr kumimoji="1"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3060"/>
              </a:lnSpc>
            </a:pP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19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18141-F378-83D2-A0D6-0AD19A17C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68932D-74E1-BC2B-3BF4-87A4A6FD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 &amp; 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DF0AA5-7FA4-DC7D-4CC9-3EDAF25D1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11</a:t>
            </a:fld>
            <a:endParaRPr kumimoji="1"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C89A6819-C0CC-CE95-3B75-A66BCF3AD09B}"/>
              </a:ext>
            </a:extLst>
          </p:cNvPr>
          <p:cNvSpPr txBox="1">
            <a:spLocks/>
          </p:cNvSpPr>
          <p:nvPr/>
        </p:nvSpPr>
        <p:spPr>
          <a:xfrm>
            <a:off x="313288" y="1438867"/>
            <a:ext cx="11565423" cy="506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SST Files </a:t>
            </a:r>
            <a:r>
              <a:rPr lang="ko-KR" altLang="en-US" b="1" dirty="0"/>
              <a:t>내의 </a:t>
            </a:r>
            <a:r>
              <a:rPr lang="en-US" altLang="ko-KR" b="1" dirty="0"/>
              <a:t>Key Range </a:t>
            </a:r>
            <a:r>
              <a:rPr lang="ko-KR" altLang="en-US" b="1" dirty="0"/>
              <a:t>분석</a:t>
            </a:r>
            <a:endParaRPr lang="en-US" altLang="ko-KR" b="1" dirty="0"/>
          </a:p>
          <a:p>
            <a:pPr marL="914400" lvl="1" indent="-457200">
              <a:buAutoNum type="arabicPeriod"/>
            </a:pPr>
            <a:r>
              <a:rPr lang="en" altLang="ko-KR" sz="2000" dirty="0" err="1"/>
              <a:t>db_bench</a:t>
            </a:r>
            <a:r>
              <a:rPr lang="en" altLang="ko-KR" sz="2000" dirty="0"/>
              <a:t> </a:t>
            </a:r>
            <a:r>
              <a:rPr lang="ko-KR" altLang="en-US" sz="2000" dirty="0"/>
              <a:t>실행</a:t>
            </a:r>
            <a:r>
              <a:rPr lang="en-US" altLang="ko-KR" sz="2000" dirty="0"/>
              <a:t>, </a:t>
            </a:r>
            <a:r>
              <a:rPr lang="en" altLang="ko-KR" sz="2000" dirty="0" err="1"/>
              <a:t>db</a:t>
            </a:r>
            <a:r>
              <a:rPr lang="en" altLang="ko-KR" sz="2000" dirty="0"/>
              <a:t> </a:t>
            </a:r>
            <a:r>
              <a:rPr lang="ko-KR" altLang="en-US" sz="2000" dirty="0"/>
              <a:t>저장을 </a:t>
            </a:r>
            <a:r>
              <a:rPr lang="en" altLang="ko-KR" sz="2000" dirty="0" err="1"/>
              <a:t>testdb</a:t>
            </a:r>
            <a:r>
              <a:rPr lang="ko-KR" altLang="en-US" sz="2000" dirty="0"/>
              <a:t>로 해서 </a:t>
            </a:r>
            <a:r>
              <a:rPr lang="en" altLang="ko-KR" sz="2000" dirty="0"/>
              <a:t>LOG</a:t>
            </a:r>
            <a:r>
              <a:rPr lang="ko-KR" altLang="en-US" sz="2000" dirty="0"/>
              <a:t>와 </a:t>
            </a:r>
            <a:r>
              <a:rPr lang="en" altLang="ko-KR" sz="2000" dirty="0" err="1"/>
              <a:t>sst</a:t>
            </a:r>
            <a:r>
              <a:rPr lang="en" altLang="ko-KR" sz="2000" dirty="0"/>
              <a:t> </a:t>
            </a:r>
            <a:r>
              <a:rPr lang="ko-KR" altLang="en-US" sz="2000" dirty="0"/>
              <a:t>파일 등등을 </a:t>
            </a:r>
            <a:r>
              <a:rPr lang="en" altLang="ko-KR" sz="2000" dirty="0" err="1"/>
              <a:t>testdb</a:t>
            </a:r>
            <a:r>
              <a:rPr lang="ko-KR" altLang="en-US" sz="2000" dirty="0" err="1"/>
              <a:t>에</a:t>
            </a:r>
            <a:r>
              <a:rPr lang="ko-KR" altLang="en-US" sz="2000" dirty="0"/>
              <a:t> 저장되게 해야 함</a:t>
            </a:r>
            <a:endParaRPr lang="en-US" altLang="ko-KR" sz="2000" b="1" dirty="0"/>
          </a:p>
          <a:p>
            <a:pPr marL="457200" lvl="1" indent="0"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벤치마크 실행하고 나면 </a:t>
            </a:r>
            <a:r>
              <a:rPr lang="en" altLang="ko-KR" sz="2000" dirty="0"/>
              <a:t>LSM tree</a:t>
            </a:r>
            <a:r>
              <a:rPr lang="ko-KR" altLang="en-US" sz="2000" dirty="0"/>
              <a:t>가 생성되고</a:t>
            </a:r>
            <a:r>
              <a:rPr lang="en-US" altLang="ko-KR" sz="2000" dirty="0"/>
              <a:t>,  </a:t>
            </a:r>
            <a:r>
              <a:rPr lang="ko-KR" altLang="en-US" sz="2000" dirty="0"/>
              <a:t>현재 데이터베이스의 메타데이터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     정보를 출력하여 어느 레벨에 어떤 </a:t>
            </a:r>
            <a:r>
              <a:rPr lang="en" altLang="ko-KR" sz="2000" dirty="0" err="1"/>
              <a:t>sst</a:t>
            </a:r>
            <a:r>
              <a:rPr lang="ko-KR" altLang="en-US" sz="2000" dirty="0"/>
              <a:t>가 존재하는지 알 수 있음</a:t>
            </a:r>
          </a:p>
          <a:p>
            <a:pPr marL="914400" lvl="1" indent="-457200">
              <a:buAutoNum type="arabicPeriod"/>
            </a:pPr>
            <a:endParaRPr lang="en-US" altLang="ko-KR" b="1" dirty="0"/>
          </a:p>
          <a:p>
            <a:pPr marL="0" indent="0">
              <a:buNone/>
            </a:pPr>
            <a:endParaRPr lang="ko-KR" altLang="en-US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3757770-2DE0-039F-7D02-CE7FD899B9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6" b="-3790"/>
          <a:stretch/>
        </p:blipFill>
        <p:spPr>
          <a:xfrm>
            <a:off x="2363293" y="2449925"/>
            <a:ext cx="6758024" cy="474584"/>
          </a:xfrm>
          <a:prstGeom prst="rect">
            <a:avLst/>
          </a:prstGeom>
        </p:spPr>
      </p:pic>
      <p:pic>
        <p:nvPicPr>
          <p:cNvPr id="9" name="그림 8" descr="텍스트, 영수증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2C70DBD-9295-3B97-D8CA-8AE45EABD5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56" b="20815"/>
          <a:stretch/>
        </p:blipFill>
        <p:spPr>
          <a:xfrm>
            <a:off x="1602540" y="3429000"/>
            <a:ext cx="9044914" cy="307532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A073DB3-3644-C563-5473-8E63B9E73FB3}"/>
              </a:ext>
            </a:extLst>
          </p:cNvPr>
          <p:cNvSpPr/>
          <p:nvPr/>
        </p:nvSpPr>
        <p:spPr>
          <a:xfrm>
            <a:off x="1602540" y="4346369"/>
            <a:ext cx="321263" cy="201880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529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AE3C0-0937-1C05-28B5-1AFAF86A0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5DD9C7E-9CF5-D58E-2349-8D98F48701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5556"/>
          <a:stretch/>
        </p:blipFill>
        <p:spPr>
          <a:xfrm>
            <a:off x="6084124" y="2038210"/>
            <a:ext cx="4473678" cy="34170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32E9B90-7FFC-2166-975E-1C284B27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 &amp; 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C63F629-2453-F503-23A5-250C650E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12</a:t>
            </a:fld>
            <a:endParaRPr kumimoji="1"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74AA3A20-D39E-ADCB-5E71-AFB8CC153404}"/>
              </a:ext>
            </a:extLst>
          </p:cNvPr>
          <p:cNvSpPr txBox="1">
            <a:spLocks/>
          </p:cNvSpPr>
          <p:nvPr/>
        </p:nvSpPr>
        <p:spPr>
          <a:xfrm>
            <a:off x="313288" y="1438867"/>
            <a:ext cx="11565423" cy="506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SST Files </a:t>
            </a:r>
            <a:r>
              <a:rPr lang="ko-KR" altLang="en-US" b="1" dirty="0"/>
              <a:t>내의 </a:t>
            </a:r>
            <a:r>
              <a:rPr lang="en-US" altLang="ko-KR" b="1" dirty="0"/>
              <a:t>Key Range </a:t>
            </a:r>
            <a:r>
              <a:rPr lang="ko-KR" altLang="en-US" b="1" dirty="0"/>
              <a:t>분석</a:t>
            </a:r>
            <a:endParaRPr lang="en-US" altLang="ko-KR" b="1" dirty="0"/>
          </a:p>
          <a:p>
            <a:pPr lvl="1"/>
            <a:r>
              <a:rPr lang="en-US" altLang="ko-KR" dirty="0"/>
              <a:t>Key Size</a:t>
            </a:r>
            <a:r>
              <a:rPr lang="ko-KR" altLang="en-US" dirty="0"/>
              <a:t>가 늘어나지만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주어진 크기를 활용하고 있고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하나의 </a:t>
            </a:r>
            <a:r>
              <a:rPr lang="en-US" altLang="ko-KR" dirty="0"/>
              <a:t>SST</a:t>
            </a:r>
            <a:r>
              <a:rPr lang="ko-KR" altLang="en-US" dirty="0" err="1"/>
              <a:t>에</a:t>
            </a:r>
            <a:r>
              <a:rPr lang="ko-KR" altLang="en-US" dirty="0"/>
              <a:t> 존재하는 </a:t>
            </a:r>
            <a:r>
              <a:rPr lang="en-US" altLang="ko-KR" dirty="0"/>
              <a:t>Range</a:t>
            </a:r>
            <a:r>
              <a:rPr lang="ko-KR" altLang="en-US" dirty="0"/>
              <a:t>도 커짐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488164-0E9B-D395-E80C-6F25261D11B2}"/>
              </a:ext>
            </a:extLst>
          </p:cNvPr>
          <p:cNvSpPr/>
          <p:nvPr/>
        </p:nvSpPr>
        <p:spPr>
          <a:xfrm>
            <a:off x="6085534" y="2354851"/>
            <a:ext cx="4473678" cy="6509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03089DB-570B-1CF7-DCB2-E484D144175B}"/>
              </a:ext>
            </a:extLst>
          </p:cNvPr>
          <p:cNvCxnSpPr>
            <a:cxnSpLocks/>
          </p:cNvCxnSpPr>
          <p:nvPr/>
        </p:nvCxnSpPr>
        <p:spPr>
          <a:xfrm>
            <a:off x="10569941" y="2697282"/>
            <a:ext cx="35918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5EB51E7-143C-7B55-DCCE-C9136E73DC7A}"/>
              </a:ext>
            </a:extLst>
          </p:cNvPr>
          <p:cNvSpPr txBox="1"/>
          <p:nvPr/>
        </p:nvSpPr>
        <p:spPr>
          <a:xfrm>
            <a:off x="10912801" y="2496287"/>
            <a:ext cx="12779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/>
              <a:t>0x1F0078</a:t>
            </a:r>
            <a:endParaRPr kumimoji="1" lang="ko-KR" altLang="en-US" sz="2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FC4762-F91A-7105-4F02-D22E830BDB73}"/>
              </a:ext>
            </a:extLst>
          </p:cNvPr>
          <p:cNvSpPr/>
          <p:nvPr/>
        </p:nvSpPr>
        <p:spPr>
          <a:xfrm>
            <a:off x="6112418" y="3544015"/>
            <a:ext cx="4445384" cy="6034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9800014-E120-0694-0DEE-C413D60F8755}"/>
              </a:ext>
            </a:extLst>
          </p:cNvPr>
          <p:cNvCxnSpPr>
            <a:cxnSpLocks/>
          </p:cNvCxnSpPr>
          <p:nvPr/>
        </p:nvCxnSpPr>
        <p:spPr>
          <a:xfrm>
            <a:off x="10584747" y="3846970"/>
            <a:ext cx="35918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A32E41C-A6B9-4BD4-FB93-76011669B52A}"/>
              </a:ext>
            </a:extLst>
          </p:cNvPr>
          <p:cNvSpPr txBox="1"/>
          <p:nvPr/>
        </p:nvSpPr>
        <p:spPr>
          <a:xfrm>
            <a:off x="10911506" y="3645684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/>
              <a:t>0x2A9A43</a:t>
            </a:r>
            <a:endParaRPr kumimoji="1" lang="ko-KR" altLang="en-US" sz="2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D91E24A-1749-4FF6-C2A0-573F7CA6CB82}"/>
              </a:ext>
            </a:extLst>
          </p:cNvPr>
          <p:cNvSpPr/>
          <p:nvPr/>
        </p:nvSpPr>
        <p:spPr>
          <a:xfrm>
            <a:off x="6124293" y="4726577"/>
            <a:ext cx="4445384" cy="60344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10EF3D-281F-4110-A29D-D179307F17A7}"/>
              </a:ext>
            </a:extLst>
          </p:cNvPr>
          <p:cNvCxnSpPr>
            <a:cxnSpLocks/>
          </p:cNvCxnSpPr>
          <p:nvPr/>
        </p:nvCxnSpPr>
        <p:spPr>
          <a:xfrm>
            <a:off x="10596621" y="5028300"/>
            <a:ext cx="359189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30F34BA-9838-410B-6FE3-7AF6A91142D9}"/>
              </a:ext>
            </a:extLst>
          </p:cNvPr>
          <p:cNvSpPr txBox="1"/>
          <p:nvPr/>
        </p:nvSpPr>
        <p:spPr>
          <a:xfrm>
            <a:off x="10973923" y="4840121"/>
            <a:ext cx="1290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/>
              <a:t>0x404861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12137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27950-2BF3-0B27-076A-9FE062AD4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865CF-82C3-9256-5B7C-DF99E1A0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Conclusion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006428-0F7A-2F84-32D1-2F413BEC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13</a:t>
            </a:fld>
            <a:endParaRPr kumimoji="1"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5B547F04-1A76-C838-B38A-564840CB52EF}"/>
              </a:ext>
            </a:extLst>
          </p:cNvPr>
          <p:cNvSpPr txBox="1">
            <a:spLocks/>
          </p:cNvSpPr>
          <p:nvPr/>
        </p:nvSpPr>
        <p:spPr>
          <a:xfrm>
            <a:off x="313288" y="1438867"/>
            <a:ext cx="11565423" cy="506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Key Size</a:t>
            </a:r>
            <a:r>
              <a:rPr lang="ko-KR" altLang="en-US" b="1" dirty="0"/>
              <a:t>가 증가함에 따라 </a:t>
            </a:r>
            <a:r>
              <a:rPr lang="en-US" altLang="ko-KR" b="1" dirty="0"/>
              <a:t>Read, Write </a:t>
            </a:r>
            <a:r>
              <a:rPr lang="ko-KR" altLang="en-US" b="1" dirty="0"/>
              <a:t>성능 ↑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Compaction</a:t>
            </a:r>
            <a:r>
              <a:rPr lang="ko-KR" altLang="en-US" b="1" dirty="0"/>
              <a:t>시 영향 ✔️</a:t>
            </a:r>
            <a:endParaRPr lang="en-US" altLang="ko-KR" b="1" dirty="0"/>
          </a:p>
          <a:p>
            <a:pPr lvl="1"/>
            <a:r>
              <a:rPr lang="en-US" altLang="ko-KR" b="1" dirty="0"/>
              <a:t>Compaction </a:t>
            </a:r>
            <a:r>
              <a:rPr lang="ko-KR" altLang="en-US" b="1" dirty="0"/>
              <a:t>횟수가 적어지지만 </a:t>
            </a:r>
            <a:endParaRPr lang="en-US" altLang="ko-KR" b="1" dirty="0"/>
          </a:p>
          <a:p>
            <a:pPr lvl="1"/>
            <a:r>
              <a:rPr lang="en-US" altLang="ko-KR" b="1" dirty="0"/>
              <a:t>Compaction Size</a:t>
            </a:r>
            <a:r>
              <a:rPr lang="ko-KR" altLang="en-US" b="1" dirty="0"/>
              <a:t>는 증가함</a:t>
            </a:r>
            <a:endParaRPr lang="en-US" altLang="ko-KR" b="1" dirty="0"/>
          </a:p>
          <a:p>
            <a:pPr marL="457200" lvl="1" indent="0">
              <a:buNone/>
            </a:pPr>
            <a:endParaRPr lang="en-US" altLang="ko-KR" b="1" dirty="0"/>
          </a:p>
        </p:txBody>
      </p:sp>
      <p:pic>
        <p:nvPicPr>
          <p:cNvPr id="7" name="그림 6" descr="클립아트, 스케치, 만화 영화, 그래픽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DA06975-0EAC-7495-2FDD-DBB382215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6627" y="3971597"/>
            <a:ext cx="2662728" cy="217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35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829B7-2281-F9C8-3B81-98A2E829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Main Goal</a:t>
            </a:r>
            <a:endParaRPr lang="zh-CN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B83D21F-7EEE-CF76-510C-3F7BE675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14</a:t>
            </a:fld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184AA9-61BE-5AB2-0C27-93B0A5CF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KCC</a:t>
            </a:r>
          </a:p>
          <a:p>
            <a:r>
              <a:rPr lang="ko-KR" altLang="en-US" dirty="0"/>
              <a:t>현재 실험에서의 </a:t>
            </a:r>
            <a:r>
              <a:rPr lang="en-US" altLang="ko-KR" dirty="0"/>
              <a:t>entry size: 128 B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라서 너무 작고</a:t>
            </a:r>
            <a:r>
              <a:rPr lang="en-US" altLang="ko-KR" dirty="0"/>
              <a:t> </a:t>
            </a:r>
            <a:r>
              <a:rPr lang="en-US" altLang="zh-CN" dirty="0"/>
              <a:t>Compaction </a:t>
            </a:r>
            <a:r>
              <a:rPr lang="ko-KR" altLang="en-US" dirty="0"/>
              <a:t>영향을 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좀 더 명확하게 보기 위하여 크기를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늘려서</a:t>
            </a:r>
            <a:r>
              <a:rPr lang="en-US" altLang="ko-KR" dirty="0"/>
              <a:t> (</a:t>
            </a:r>
            <a:r>
              <a:rPr lang="en-US" altLang="zh-CN" dirty="0"/>
              <a:t>1K~4K</a:t>
            </a:r>
            <a:r>
              <a:rPr lang="en-US" altLang="ko-KR" dirty="0"/>
              <a:t>)</a:t>
            </a:r>
            <a:r>
              <a:rPr lang="en-US" altLang="zh-CN" dirty="0"/>
              <a:t> </a:t>
            </a:r>
            <a:r>
              <a:rPr lang="ko-KR" altLang="en-US" dirty="0"/>
              <a:t>추가 분석 예정</a:t>
            </a:r>
            <a:endParaRPr lang="zh-CN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B73BF4B-9582-99CA-ED7A-0AC2819CE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8194" y="1335338"/>
            <a:ext cx="5177123" cy="468446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F440FB0-CA47-7378-36CB-E7513A14A76F}"/>
              </a:ext>
            </a:extLst>
          </p:cNvPr>
          <p:cNvSpPr/>
          <p:nvPr/>
        </p:nvSpPr>
        <p:spPr>
          <a:xfrm>
            <a:off x="7067451" y="4197514"/>
            <a:ext cx="1784449" cy="32368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806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7CAAB-3BBF-2BC4-0E75-A0B6CD188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4BC36-9E28-F511-EFB6-CE79E98CB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859048"/>
            <a:ext cx="10416988" cy="1340054"/>
          </a:xfrm>
        </p:spPr>
        <p:txBody>
          <a:bodyPr/>
          <a:lstStyle/>
          <a:p>
            <a:r>
              <a:rPr lang="en-US" altLang="ko-KR" sz="4800" dirty="0"/>
              <a:t>Q &amp; A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531795-A215-474D-4AC7-229B268A6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2025. 02. 25</a:t>
            </a:r>
          </a:p>
          <a:p>
            <a:r>
              <a:rPr lang="en-US" altLang="ko-KR" dirty="0"/>
              <a:t>Presentation</a:t>
            </a:r>
            <a:r>
              <a:rPr lang="ko-KR" altLang="en-US" dirty="0"/>
              <a:t> </a:t>
            </a:r>
            <a:r>
              <a:rPr lang="en-US" altLang="ko-KR" dirty="0"/>
              <a:t>by </a:t>
            </a:r>
            <a:r>
              <a:rPr lang="en-US" altLang="ko-KR" dirty="0" err="1"/>
              <a:t>Dayeon</a:t>
            </a:r>
            <a:r>
              <a:rPr lang="en-US" altLang="ko-KR" dirty="0"/>
              <a:t> Wee</a:t>
            </a:r>
          </a:p>
          <a:p>
            <a:r>
              <a:rPr lang="en-US" altLang="ko-KR" dirty="0"/>
              <a:t>wida10@dankook.ac.kr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F27C99E-BA5D-2314-41D8-3F0D49CBC7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72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199D1-D476-B482-F3B1-9430B3B13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29657-1A0A-3F73-2414-80A5748C8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7506" y="2859048"/>
            <a:ext cx="10416988" cy="1340054"/>
          </a:xfrm>
        </p:spPr>
        <p:txBody>
          <a:bodyPr/>
          <a:lstStyle/>
          <a:p>
            <a:r>
              <a:rPr lang="en-US" altLang="ko-KR" sz="4800" dirty="0"/>
              <a:t>Thank You !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7F2352-9149-DA9D-8A5E-77612B58B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2025. 02. 25</a:t>
            </a:r>
          </a:p>
          <a:p>
            <a:r>
              <a:rPr lang="en-US" altLang="ko-KR" dirty="0"/>
              <a:t>Presentation</a:t>
            </a:r>
            <a:r>
              <a:rPr lang="ko-KR" altLang="en-US" dirty="0"/>
              <a:t> </a:t>
            </a:r>
            <a:r>
              <a:rPr lang="en-US" altLang="ko-KR" dirty="0"/>
              <a:t>by </a:t>
            </a:r>
            <a:r>
              <a:rPr lang="en-US" altLang="ko-KR" dirty="0" err="1"/>
              <a:t>Dayeon</a:t>
            </a:r>
            <a:r>
              <a:rPr lang="en-US" altLang="ko-KR" dirty="0"/>
              <a:t> Wee</a:t>
            </a:r>
          </a:p>
          <a:p>
            <a:r>
              <a:rPr lang="en-US" altLang="ko-KR" dirty="0"/>
              <a:t>wida10@dankook.ac.kr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7AA55D4-4D65-9A24-80A3-E11CE00D0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1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0641D306-AA88-53F7-7D7A-5DBDE8B48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60000"/>
              </a:lnSpc>
            </a:pPr>
            <a:r>
              <a:rPr lang="en-US" altLang="ko-KR" sz="3200" b="1" dirty="0">
                <a:latin typeface="Tahoma"/>
                <a:ea typeface="맑은 고딕"/>
                <a:cs typeface="Tahoma"/>
              </a:rPr>
              <a:t>Introduction</a:t>
            </a:r>
          </a:p>
          <a:p>
            <a:pPr>
              <a:lnSpc>
                <a:spcPct val="260000"/>
              </a:lnSpc>
            </a:pPr>
            <a:r>
              <a:rPr lang="en-US" altLang="ko-KR" sz="3200" b="1" dirty="0">
                <a:latin typeface="Tahoma"/>
                <a:ea typeface="맑은 고딕"/>
                <a:cs typeface="Tahoma"/>
              </a:rPr>
              <a:t>Background &amp; Motivation</a:t>
            </a:r>
          </a:p>
          <a:p>
            <a:pPr>
              <a:lnSpc>
                <a:spcPct val="260000"/>
              </a:lnSpc>
            </a:pPr>
            <a:r>
              <a:rPr lang="en-US" altLang="ko-KR" sz="3200" b="1" dirty="0">
                <a:latin typeface="Tahoma"/>
                <a:ea typeface="맑은 고딕"/>
                <a:cs typeface="Tahoma"/>
              </a:rPr>
              <a:t>Experiment &amp; Analysis</a:t>
            </a:r>
          </a:p>
          <a:p>
            <a:pPr>
              <a:lnSpc>
                <a:spcPct val="260000"/>
              </a:lnSpc>
            </a:pPr>
            <a:r>
              <a:rPr lang="en-US" altLang="ko-KR" sz="3200" b="1" dirty="0">
                <a:latin typeface="Tahoma"/>
                <a:ea typeface="맑은 고딕"/>
                <a:cs typeface="Tahoma"/>
              </a:rPr>
              <a:t>Conclusion</a:t>
            </a:r>
          </a:p>
          <a:p>
            <a:pPr>
              <a:lnSpc>
                <a:spcPct val="260000"/>
              </a:lnSpc>
            </a:pPr>
            <a:r>
              <a:rPr lang="en-US" altLang="ko-KR" sz="3200" b="1" dirty="0">
                <a:latin typeface="Tahoma"/>
                <a:ea typeface="맑은 고딕"/>
                <a:cs typeface="Tahoma"/>
              </a:rPr>
              <a:t>Main Goal</a:t>
            </a:r>
          </a:p>
          <a:p>
            <a:pPr>
              <a:lnSpc>
                <a:spcPct val="26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340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936D0-8894-0663-58D6-7DD1E72D1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4645-0455-5116-BD5E-1BD78FD9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Introduction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6827171-B16F-BE8E-7DB8-A762B8A4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3</a:t>
            </a:fld>
            <a:endParaRPr kumimoji="1" lang="ko-KR" altLang="en-US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20687FB4-9D90-DFB1-C8F4-19AC102F0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335339"/>
            <a:ext cx="11565423" cy="5065461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Default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Key &amp; Value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의 비율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(LSM-tree-based KV store)</a:t>
            </a:r>
          </a:p>
          <a:p>
            <a:pPr lvl="1"/>
            <a:r>
              <a:rPr lang="en" altLang="ko-KR" sz="1800" b="1" dirty="0">
                <a:ea typeface="Tahoma" panose="020B0604030504040204" pitchFamily="34" charset="0"/>
              </a:rPr>
              <a:t>Key: 16B, Value: 100B</a:t>
            </a:r>
            <a:r>
              <a:rPr lang="en-US" altLang="ko-KR" sz="1800" b="1" dirty="0">
                <a:ea typeface="Tahoma" panose="020B0604030504040204" pitchFamily="34" charset="0"/>
              </a:rPr>
              <a:t>, </a:t>
            </a:r>
            <a:r>
              <a:rPr lang="en" altLang="ko-KR" sz="1800" b="1" dirty="0">
                <a:solidFill>
                  <a:schemeClr val="accent2"/>
                </a:solidFill>
                <a:ea typeface="Tahoma" panose="020B0604030504040204" pitchFamily="34" charset="0"/>
              </a:rPr>
              <a:t>Key Size / Entry Size = 16/116 </a:t>
            </a:r>
            <a:r>
              <a:rPr lang="ko-KR" altLang="en-US" sz="1800" b="1" i="0" dirty="0">
                <a:solidFill>
                  <a:schemeClr val="accent2"/>
                </a:solidFill>
                <a:effectLst/>
              </a:rPr>
              <a:t>≈ </a:t>
            </a:r>
            <a:r>
              <a:rPr lang="en-US" altLang="ko-KR" sz="1800" b="1" i="0" dirty="0">
                <a:solidFill>
                  <a:schemeClr val="accent2"/>
                </a:solidFill>
                <a:effectLst/>
                <a:ea typeface="Tahoma" panose="020B0604030504040204" pitchFamily="34" charset="0"/>
              </a:rPr>
              <a:t>13.7 %</a:t>
            </a:r>
          </a:p>
          <a:p>
            <a:pPr marL="457200" lvl="1" indent="0">
              <a:buNone/>
            </a:pPr>
            <a:endParaRPr lang="en-US" altLang="ko-KR" sz="2000" b="1" dirty="0">
              <a:solidFill>
                <a:srgbClr val="000000"/>
              </a:solidFill>
              <a:highlight>
                <a:srgbClr val="FDFDFD"/>
              </a:highlight>
              <a:ea typeface="Tahoma" panose="020B0604030504040204" pitchFamily="34" charset="0"/>
            </a:endParaRPr>
          </a:p>
          <a:p>
            <a:r>
              <a:rPr lang="ko-KR" altLang="en-US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기본적으로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value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size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가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key size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보다 크다</a:t>
            </a:r>
            <a:endParaRPr lang="en-US" altLang="ko-KR" sz="2400" b="1" dirty="0">
              <a:solidFill>
                <a:srgbClr val="000000"/>
              </a:solidFill>
              <a:highlight>
                <a:srgbClr val="FDFDFD"/>
              </a:highlight>
              <a:ea typeface="Tahoma" panose="020B0604030504040204" pitchFamily="34" charset="0"/>
            </a:endParaRPr>
          </a:p>
          <a:p>
            <a:r>
              <a:rPr lang="ko-KR" altLang="en-US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큰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size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의 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value</a:t>
            </a:r>
            <a:r>
              <a:rPr lang="ko-KR" altLang="en-US" sz="2400" b="1" dirty="0" err="1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를</a:t>
            </a:r>
            <a:r>
              <a:rPr lang="ko-KR" altLang="en-US" sz="2400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 위한 기법</a:t>
            </a:r>
            <a:endParaRPr lang="en-US" altLang="ko-KR" sz="2400" b="1" dirty="0">
              <a:solidFill>
                <a:srgbClr val="000000"/>
              </a:solidFill>
              <a:highlight>
                <a:srgbClr val="FDFDFD"/>
              </a:highlight>
              <a:ea typeface="Tahoma" panose="020B0604030504040204" pitchFamily="34" charset="0"/>
            </a:endParaRPr>
          </a:p>
          <a:p>
            <a:pPr lvl="1"/>
            <a:r>
              <a:rPr lang="en-US" altLang="ko-KR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KV-separation , global indexing (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실제 메인으로 관리하는 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value size</a:t>
            </a:r>
            <a:r>
              <a:rPr lang="ko-KR" altLang="en-US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는 작을 때도 있다</a:t>
            </a:r>
            <a:r>
              <a:rPr lang="en-US" altLang="ko-KR" b="1" dirty="0">
                <a:solidFill>
                  <a:srgbClr val="000000"/>
                </a:solidFill>
                <a:highlight>
                  <a:srgbClr val="FDFDFD"/>
                </a:highlight>
                <a:ea typeface="Tahoma" panose="020B0604030504040204" pitchFamily="34" charset="0"/>
              </a:rPr>
              <a:t>)</a:t>
            </a:r>
          </a:p>
          <a:p>
            <a:pPr marL="457200" lvl="1" indent="0">
              <a:buNone/>
            </a:pPr>
            <a:endParaRPr lang="en-US" altLang="ko-KR" b="1" dirty="0">
              <a:solidFill>
                <a:srgbClr val="000000"/>
              </a:solidFill>
              <a:highlight>
                <a:srgbClr val="FDFDFD"/>
              </a:highlight>
              <a:ea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2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39E1B-79C6-4DC9-E504-235E7B93E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79E73-7595-0B31-374A-C0AD83486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Background &amp; Motivation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1D7580-438F-337C-844B-56BB5B20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4</a:t>
            </a:fld>
            <a:endParaRPr kumimoji="1"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B8AF1B2F-6B55-1631-6EB1-3402DF98EC86}"/>
              </a:ext>
            </a:extLst>
          </p:cNvPr>
          <p:cNvSpPr txBox="1">
            <a:spLocks/>
          </p:cNvSpPr>
          <p:nvPr/>
        </p:nvSpPr>
        <p:spPr>
          <a:xfrm>
            <a:off x="313288" y="1438867"/>
            <a:ext cx="11565423" cy="506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660"/>
              </a:lnSpc>
            </a:pPr>
            <a:r>
              <a:rPr lang="en-US" altLang="ko-KR" b="1" dirty="0"/>
              <a:t>“Characterizing, Modeling, and Benchmarking </a:t>
            </a:r>
            <a:r>
              <a:rPr lang="en-US" altLang="ko-KR" b="1" dirty="0" err="1"/>
              <a:t>RocksDB</a:t>
            </a:r>
            <a:r>
              <a:rPr lang="en-US" altLang="ko-KR" b="1" dirty="0"/>
              <a:t> </a:t>
            </a:r>
          </a:p>
          <a:p>
            <a:pPr marL="0" indent="0">
              <a:lnSpc>
                <a:spcPts val="3660"/>
              </a:lnSpc>
              <a:buNone/>
            </a:pPr>
            <a:r>
              <a:rPr lang="en-US" altLang="ko-KR" b="1" dirty="0"/>
              <a:t>     Key-Value Workloads at Facebook” </a:t>
            </a:r>
            <a:r>
              <a:rPr lang="en-US" altLang="ko-KR" sz="2000" dirty="0"/>
              <a:t>(Fast 2020)</a:t>
            </a:r>
          </a:p>
          <a:p>
            <a:pPr marL="0" indent="0">
              <a:lnSpc>
                <a:spcPts val="3660"/>
              </a:lnSpc>
              <a:buNone/>
            </a:pPr>
            <a:endParaRPr lang="en-US" altLang="ko-KR" dirty="0"/>
          </a:p>
          <a:p>
            <a:pPr lvl="1">
              <a:lnSpc>
                <a:spcPts val="3660"/>
              </a:lnSpc>
            </a:pPr>
            <a:r>
              <a:rPr lang="en-US" altLang="ko-KR" b="1" dirty="0"/>
              <a:t>Facebook</a:t>
            </a:r>
            <a:r>
              <a:rPr lang="ko-KR" altLang="en-US" b="1" dirty="0"/>
              <a:t>의 대표적인 </a:t>
            </a:r>
            <a:r>
              <a:rPr lang="en-US" altLang="ko-KR" b="1" dirty="0" err="1"/>
              <a:t>RocksDB</a:t>
            </a:r>
            <a:r>
              <a:rPr lang="en-US" altLang="ko-KR" b="1" dirty="0"/>
              <a:t> </a:t>
            </a:r>
            <a:r>
              <a:rPr lang="ko-KR" altLang="en-US" b="1" dirty="0"/>
              <a:t>서비스</a:t>
            </a:r>
            <a:r>
              <a:rPr lang="en-US" altLang="ko-KR" b="1" dirty="0"/>
              <a:t>(UDB, </a:t>
            </a:r>
            <a:r>
              <a:rPr lang="en-US" altLang="ko-KR" b="1" dirty="0" err="1"/>
              <a:t>ZippyDB</a:t>
            </a:r>
            <a:r>
              <a:rPr lang="en-US" altLang="ko-KR" b="1" dirty="0"/>
              <a:t>, UP2X)</a:t>
            </a:r>
            <a:r>
              <a:rPr lang="ko-KR" altLang="en-US" b="1" dirty="0"/>
              <a:t> 분석</a:t>
            </a:r>
            <a:endParaRPr lang="en-US" altLang="ko-KR" b="1" dirty="0"/>
          </a:p>
          <a:p>
            <a:pPr lvl="2">
              <a:lnSpc>
                <a:spcPts val="3660"/>
              </a:lnSpc>
            </a:pPr>
            <a:r>
              <a:rPr lang="ko-KR" altLang="en-US" b="1" dirty="0"/>
              <a:t>대부분 </a:t>
            </a:r>
            <a:r>
              <a:rPr lang="en-US" altLang="ko-KR" b="1" dirty="0"/>
              <a:t>Key</a:t>
            </a:r>
            <a:r>
              <a:rPr lang="ko-KR" altLang="en-US" b="1" dirty="0"/>
              <a:t>가 </a:t>
            </a:r>
            <a:r>
              <a:rPr lang="en-US" altLang="ko-KR" b="1" dirty="0"/>
              <a:t>100B </a:t>
            </a:r>
            <a:r>
              <a:rPr lang="ko-KR" altLang="en-US" b="1" dirty="0"/>
              <a:t>이하이지만</a:t>
            </a:r>
            <a:r>
              <a:rPr lang="en-US" altLang="ko-KR" b="1" dirty="0"/>
              <a:t>, UP2X</a:t>
            </a:r>
            <a:r>
              <a:rPr lang="ko-KR" altLang="en-US" b="1" dirty="0"/>
              <a:t>의 경우</a:t>
            </a:r>
            <a:r>
              <a:rPr lang="en-US" altLang="ko-KR" b="1" dirty="0"/>
              <a:t>, 1KB </a:t>
            </a:r>
            <a:r>
              <a:rPr lang="ko-KR" altLang="en-US" b="1" dirty="0"/>
              <a:t>이상도 존재</a:t>
            </a:r>
            <a:endParaRPr lang="en-US" altLang="ko-KR" b="1" dirty="0"/>
          </a:p>
          <a:p>
            <a:pPr lvl="2">
              <a:lnSpc>
                <a:spcPts val="3660"/>
              </a:lnSpc>
            </a:pPr>
            <a:r>
              <a:rPr lang="en-US" altLang="ko-KR" b="1" dirty="0"/>
              <a:t>Value &gt; Key </a:t>
            </a:r>
            <a:r>
              <a:rPr lang="ko-KR" altLang="en-US" b="1" dirty="0"/>
              <a:t>이 대부분이지만</a:t>
            </a:r>
            <a:r>
              <a:rPr lang="en-US" altLang="ko-KR" b="1" dirty="0"/>
              <a:t>, </a:t>
            </a:r>
            <a:r>
              <a:rPr lang="en-US" altLang="ko-KR" b="1" dirty="0">
                <a:solidFill>
                  <a:schemeClr val="accent2"/>
                </a:solidFill>
              </a:rPr>
              <a:t>Key &gt;= Value </a:t>
            </a:r>
            <a:r>
              <a:rPr lang="ko-KR" altLang="en-US" b="1" dirty="0">
                <a:solidFill>
                  <a:schemeClr val="accent2"/>
                </a:solidFill>
              </a:rPr>
              <a:t>인 경우도 존재</a:t>
            </a:r>
            <a:endParaRPr lang="en-US" altLang="ko-KR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68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7D9F9-BEB7-D71A-3212-45CF52A35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37039-8DDB-2889-9863-62C1C8C42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Background &amp; Motivation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047DAE1-0493-BCC3-66CD-9D8E1EEB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5</a:t>
            </a:fld>
            <a:endParaRPr kumimoji="1"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1D9FE2AE-C837-B1EA-3DA4-09CD82696429}"/>
              </a:ext>
            </a:extLst>
          </p:cNvPr>
          <p:cNvSpPr txBox="1">
            <a:spLocks/>
          </p:cNvSpPr>
          <p:nvPr/>
        </p:nvSpPr>
        <p:spPr>
          <a:xfrm>
            <a:off x="313288" y="1438867"/>
            <a:ext cx="11565423" cy="506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b="1" dirty="0"/>
              <a:t>기존 연구는 </a:t>
            </a:r>
            <a:r>
              <a:rPr lang="en-US" altLang="ko-KR" b="1" dirty="0"/>
              <a:t>Key Size</a:t>
            </a:r>
            <a:r>
              <a:rPr lang="ko-KR" altLang="en-US" b="1" dirty="0"/>
              <a:t>의 영향에 대한 분석 부족</a:t>
            </a:r>
            <a:endParaRPr lang="en-US" altLang="ko-KR" b="1" dirty="0"/>
          </a:p>
          <a:p>
            <a:pPr lvl="1"/>
            <a:r>
              <a:rPr lang="en-US" altLang="ko-KR" b="1" dirty="0"/>
              <a:t>Key Size</a:t>
            </a:r>
            <a:r>
              <a:rPr lang="ko-KR" altLang="en-US" b="1" dirty="0"/>
              <a:t>가 크면 </a:t>
            </a:r>
            <a:r>
              <a:rPr lang="en-US" altLang="ko-KR" b="1" dirty="0"/>
              <a:t>Compaction </a:t>
            </a:r>
            <a:r>
              <a:rPr lang="ko-KR" altLang="en-US" b="1" dirty="0"/>
              <a:t>과정에서 </a:t>
            </a:r>
            <a:r>
              <a:rPr lang="en-US" altLang="ko-KR" b="1" dirty="0"/>
              <a:t>Overhead </a:t>
            </a:r>
            <a:r>
              <a:rPr lang="ko-KR" altLang="en-US" b="1" dirty="0"/>
              <a:t>증가 가능성</a:t>
            </a:r>
            <a:endParaRPr lang="en-US" altLang="ko-KR" b="1" dirty="0"/>
          </a:p>
          <a:p>
            <a:pPr lvl="1"/>
            <a:r>
              <a:rPr lang="en-US" altLang="ko-KR" b="1" dirty="0"/>
              <a:t>Key-Value</a:t>
            </a:r>
            <a:r>
              <a:rPr lang="ko-KR" altLang="en-US" b="1" dirty="0"/>
              <a:t> 비율이 </a:t>
            </a:r>
            <a:r>
              <a:rPr lang="en-US" altLang="ko-KR" b="1" dirty="0" err="1"/>
              <a:t>RocksDB</a:t>
            </a:r>
            <a:r>
              <a:rPr lang="ko-KR" altLang="en-US" b="1" dirty="0"/>
              <a:t>의 전반적인 성능에 미치는 영향 분석 필요</a:t>
            </a:r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ko-KR" altLang="en-US" b="1" dirty="0">
                <a:sym typeface="Wingdings" panose="05000000000000000000" pitchFamily="2" charset="2"/>
              </a:rPr>
              <a:t>키</a:t>
            </a:r>
            <a:r>
              <a:rPr lang="en-US" altLang="ko-KR" b="1" dirty="0">
                <a:sym typeface="Wingdings" panose="05000000000000000000" pitchFamily="2" charset="2"/>
              </a:rPr>
              <a:t> size </a:t>
            </a:r>
            <a:r>
              <a:rPr lang="ko-KR" altLang="en-US" b="1" dirty="0">
                <a:sym typeface="Wingdings" panose="05000000000000000000" pitchFamily="2" charset="2"/>
              </a:rPr>
              <a:t>가 영향을 주는 부분</a:t>
            </a:r>
            <a:r>
              <a:rPr lang="en-US" altLang="ko-KR" b="1" dirty="0">
                <a:sym typeface="Wingdings" panose="05000000000000000000" pitchFamily="2" charset="2"/>
              </a:rPr>
              <a:t>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altLang="ko-KR" b="1" dirty="0">
                <a:sym typeface="Wingdings" panose="05000000000000000000" pitchFamily="2" charset="2"/>
              </a:rPr>
              <a:t> Learned index, bloom filter, cache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>
              <a:buFont typeface="Wingdings" pitchFamily="2" charset="2"/>
              <a:buChar char="è"/>
            </a:pPr>
            <a:r>
              <a:rPr lang="en-US" altLang="ko-KR" b="1" dirty="0"/>
              <a:t> </a:t>
            </a:r>
            <a:r>
              <a:rPr lang="ko-KR" altLang="en-US" b="1" dirty="0"/>
              <a:t>본 연구에서는 </a:t>
            </a:r>
            <a:r>
              <a:rPr lang="en-US" altLang="ko-KR" b="1" dirty="0"/>
              <a:t>Key-Value </a:t>
            </a:r>
            <a:r>
              <a:rPr lang="ko-KR" altLang="en-US" b="1" dirty="0"/>
              <a:t>크기를 조정하여 전반적인 성능과 </a:t>
            </a:r>
            <a:r>
              <a:rPr lang="en-US" altLang="ko-KR" b="1" dirty="0"/>
              <a:t>     </a:t>
            </a:r>
          </a:p>
          <a:p>
            <a:pPr marL="0" indent="0">
              <a:buNone/>
            </a:pPr>
            <a:r>
              <a:rPr lang="en-US" altLang="ko-KR" b="1" dirty="0"/>
              <a:t>     Compaction</a:t>
            </a:r>
            <a:r>
              <a:rPr lang="ko-KR" altLang="en-US" b="1" dirty="0" err="1"/>
              <a:t>에</a:t>
            </a:r>
            <a:r>
              <a:rPr lang="ko-KR" altLang="en-US" b="1" dirty="0"/>
              <a:t> 미치는 영향 분석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3840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3FCAD-B01C-01B1-82F8-2B6996454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376672-9669-4656-CBD0-E3CD4BE8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 &amp; 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E472C6-2426-4ECA-DB3B-560F3677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6</a:t>
            </a:fld>
            <a:endParaRPr kumimoji="1"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7FEA13E2-AFB8-3B8E-8D0D-4EE35BD56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918" y="1438867"/>
            <a:ext cx="11565423" cy="5065461"/>
          </a:xfrm>
        </p:spPr>
        <p:txBody>
          <a:bodyPr>
            <a:normAutofit lnSpcReduction="10000"/>
          </a:bodyPr>
          <a:lstStyle/>
          <a:p>
            <a:r>
              <a:rPr lang="en-US" altLang="ko-KR" b="1" dirty="0">
                <a:solidFill>
                  <a:srgbClr val="000000"/>
                </a:solidFill>
                <a:highlight>
                  <a:srgbClr val="FDFDFD"/>
                </a:highligh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CPU: </a:t>
            </a:r>
            <a:r>
              <a:rPr lang="en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Intel(R) Core(TM) i7-12700K</a:t>
            </a:r>
          </a:p>
          <a:p>
            <a:pPr marL="0" indent="0">
              <a:buNone/>
            </a:pPr>
            <a:endParaRPr lang="en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DRAM: 128GB</a:t>
            </a:r>
          </a:p>
          <a:p>
            <a:endParaRPr lang="en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SSD: </a:t>
            </a:r>
            <a:r>
              <a:rPr lang="en" altLang="ko-K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NVMe</a:t>
            </a:r>
            <a:r>
              <a:rPr lang="en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ko-KR" b="1" dirty="0">
                <a:ea typeface="Tahoma" panose="020B0604030504040204" pitchFamily="34" charset="0"/>
              </a:rPr>
              <a:t>TB</a:t>
            </a:r>
            <a:endParaRPr lang="en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OS: Ubuntu-22.04</a:t>
            </a:r>
            <a:r>
              <a:rPr lang="en-US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.5 LTS</a:t>
            </a:r>
            <a:endParaRPr lang="en" altLang="ko-KR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" altLang="ko-KR" b="1" dirty="0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" altLang="ko-K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RocksDB</a:t>
            </a:r>
            <a:r>
              <a:rPr lang="en" altLang="ko-K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version 10.0.0</a:t>
            </a:r>
          </a:p>
          <a:p>
            <a:endParaRPr lang="en-US" altLang="ko-KR" b="1" dirty="0">
              <a:solidFill>
                <a:srgbClr val="000000"/>
              </a:solidFill>
              <a:highlight>
                <a:srgbClr val="FDFDFD"/>
              </a:highligh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17439-E512-B172-C980-AD4ADAD6C0EF}"/>
              </a:ext>
            </a:extLst>
          </p:cNvPr>
          <p:cNvSpPr txBox="1"/>
          <p:nvPr/>
        </p:nvSpPr>
        <p:spPr>
          <a:xfrm>
            <a:off x="4863770" y="2448104"/>
            <a:ext cx="704231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     --benchmarks=</a:t>
            </a:r>
            <a:r>
              <a:rPr kumimoji="1" lang="en-US" altLang="ko-KR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fillrandom</a:t>
            </a:r>
            <a:r>
              <a:rPr kumimoji="1"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1" lang="en-US" altLang="ko-KR" sz="24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readrandom</a:t>
            </a:r>
            <a:endParaRPr kumimoji="1" lang="en-US" altLang="ko-KR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kumimoji="1" lang="en-US" altLang="ko-KR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Entry size: 128B</a:t>
            </a:r>
          </a:p>
          <a:p>
            <a:endParaRPr kumimoji="1" lang="en-US" altLang="ko-KR" sz="2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kumimoji="1"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Entry num: 10,000,000 (1</a:t>
            </a:r>
            <a:r>
              <a:rPr kumimoji="1" lang="ko-KR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천 만개</a:t>
            </a:r>
            <a:r>
              <a:rPr kumimoji="1"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kumimoji="1"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r>
              <a:rPr kumimoji="1"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key, value size: 10~90% (10</a:t>
            </a:r>
            <a:r>
              <a:rPr kumimoji="1" lang="ko-KR" alt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단위</a:t>
            </a:r>
            <a:r>
              <a:rPr kumimoji="1"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kumimoji="1" lang="en-US" altLang="ko-KR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66941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2A85B-7087-6443-3A29-7FE821A51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36830-8D81-1E20-8934-414EEED1C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 &amp; 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F9727B3-E981-9140-598F-AA4B8292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7</a:t>
            </a:fld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82443-8F4B-C053-3B07-E8F1ECE38175}"/>
              </a:ext>
            </a:extLst>
          </p:cNvPr>
          <p:cNvSpPr txBox="1"/>
          <p:nvPr/>
        </p:nvSpPr>
        <p:spPr>
          <a:xfrm>
            <a:off x="7262728" y="2447155"/>
            <a:ext cx="4448654" cy="2657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900"/>
              </a:lnSpc>
            </a:pP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 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성능이 </a:t>
            </a: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size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가 클 때</a:t>
            </a: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,</a:t>
            </a:r>
            <a:endParaRPr kumimoji="1"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900"/>
              </a:lnSpc>
            </a:pP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급격하게 좋아짐</a:t>
            </a:r>
            <a:endParaRPr kumimoji="1"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900"/>
              </a:lnSpc>
            </a:pPr>
            <a:endParaRPr kumimoji="1"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ts val="2900"/>
              </a:lnSpc>
              <a:buFont typeface="Wingdings" pitchFamily="2" charset="2"/>
              <a:buChar char="è"/>
            </a:pP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Compression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의 영향</a:t>
            </a:r>
            <a:endParaRPr kumimoji="1"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ts val="2900"/>
              </a:lnSpc>
              <a:buFont typeface="Wingdings" pitchFamily="2" charset="2"/>
              <a:buChar char="è"/>
            </a:pPr>
            <a:endParaRPr kumimoji="1"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ts val="2900"/>
              </a:lnSpc>
              <a:buFont typeface="Wingdings" pitchFamily="2" charset="2"/>
              <a:buChar char="è"/>
            </a:pP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Compression_type</a:t>
            </a: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=none</a:t>
            </a:r>
          </a:p>
          <a:p>
            <a:pPr>
              <a:lnSpc>
                <a:spcPts val="2900"/>
              </a:lnSpc>
            </a:pP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kumimoji="1" lang="ko-KR" alt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으로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설정 후 실행하면 성능 변화 </a:t>
            </a: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↓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B8B0D4CA-507D-13DC-E92A-CE527297A97D}"/>
              </a:ext>
            </a:extLst>
          </p:cNvPr>
          <p:cNvSpPr txBox="1">
            <a:spLocks/>
          </p:cNvSpPr>
          <p:nvPr/>
        </p:nvSpPr>
        <p:spPr>
          <a:xfrm>
            <a:off x="313288" y="1438867"/>
            <a:ext cx="11565423" cy="506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Read Throughput &amp; Latency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9518548-0ADB-7652-210C-23F319678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0255"/>
            <a:ext cx="7011133" cy="446508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3FF87D3-A328-30F2-9780-312C875357AA}"/>
              </a:ext>
            </a:extLst>
          </p:cNvPr>
          <p:cNvSpPr/>
          <p:nvPr/>
        </p:nvSpPr>
        <p:spPr>
          <a:xfrm>
            <a:off x="5117555" y="2244436"/>
            <a:ext cx="1247617" cy="425989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163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B640D-F53D-6AF6-11B7-6D96113F5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98B73-7977-B8A5-B937-0CFC3702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 &amp; 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507238F-E9CD-B90A-2E6F-91AD7D7E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8</a:t>
            </a:fld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13CFAE-68DA-C4E2-D214-72B988483A87}"/>
              </a:ext>
            </a:extLst>
          </p:cNvPr>
          <p:cNvSpPr txBox="1"/>
          <p:nvPr/>
        </p:nvSpPr>
        <p:spPr>
          <a:xfrm>
            <a:off x="7126256" y="2412826"/>
            <a:ext cx="4752455" cy="3511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960"/>
              </a:lnSpc>
            </a:pP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 throughput</a:t>
            </a:r>
            <a:r>
              <a:rPr kumimoji="1" lang="ko-KR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과 </a:t>
            </a: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latency</a:t>
            </a:r>
            <a:r>
              <a:rPr kumimoji="1" lang="ko-KR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가 개선됨</a:t>
            </a:r>
            <a:endParaRPr kumimoji="1"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960"/>
              </a:lnSpc>
            </a:pPr>
            <a:endParaRPr kumimoji="1"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ts val="2960"/>
              </a:lnSpc>
              <a:buFont typeface="Wingdings" pitchFamily="2" charset="2"/>
              <a:buChar char="è"/>
            </a:pP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entry size</a:t>
            </a:r>
            <a:r>
              <a:rPr kumimoji="1" lang="ko-KR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가 같기 때문에 </a:t>
            </a: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</a:t>
            </a:r>
            <a:r>
              <a:rPr kumimoji="1" lang="ko-KR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성능에</a:t>
            </a:r>
            <a:endParaRPr kumimoji="1"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960"/>
              </a:lnSpc>
            </a:pPr>
            <a:r>
              <a:rPr kumimoji="1" lang="ko-KR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별 영향이 없을 거라 생각함</a:t>
            </a:r>
            <a:endParaRPr kumimoji="1"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960"/>
              </a:lnSpc>
            </a:pPr>
            <a:endParaRPr kumimoji="1"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ts val="2960"/>
              </a:lnSpc>
              <a:buFont typeface="Wingdings" pitchFamily="2" charset="2"/>
              <a:buChar char="è"/>
            </a:pPr>
            <a:r>
              <a:rPr kumimoji="1" lang="ko-KR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데이터가 들어오는 것 이외의 </a:t>
            </a: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</a:t>
            </a:r>
            <a:r>
              <a:rPr kumimoji="1" lang="ko-KR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가</a:t>
            </a:r>
            <a:endParaRPr kumimoji="1"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960"/>
              </a:lnSpc>
            </a:pPr>
            <a:r>
              <a:rPr kumimoji="1" lang="ko-KR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덜 발생하는 것이라 생각했고</a:t>
            </a: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</a:p>
          <a:p>
            <a:pPr>
              <a:lnSpc>
                <a:spcPts val="2960"/>
              </a:lnSpc>
            </a:pPr>
            <a:r>
              <a:rPr kumimoji="1" lang="en-US" altLang="ko-KR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Compaction</a:t>
            </a:r>
            <a:r>
              <a:rPr kumimoji="1" lang="ko-KR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의 영향이라 생각함</a:t>
            </a:r>
            <a:endParaRPr kumimoji="1"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960"/>
              </a:lnSpc>
            </a:pPr>
            <a:endParaRPr kumimoji="1" lang="en-US" altLang="ko-KR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F856BF64-7D11-0023-9368-F2D7BFA315E1}"/>
              </a:ext>
            </a:extLst>
          </p:cNvPr>
          <p:cNvSpPr txBox="1">
            <a:spLocks/>
          </p:cNvSpPr>
          <p:nvPr/>
        </p:nvSpPr>
        <p:spPr>
          <a:xfrm>
            <a:off x="313288" y="1438867"/>
            <a:ext cx="11565423" cy="506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Write Throughput &amp; Latency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973CC79-8AD7-872F-2F54-C8506DEF7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30409"/>
            <a:ext cx="6906986" cy="427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51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38D64-CCED-4D30-0EE1-2B37C4CE7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9BBEDE-7875-2542-2E28-090B5423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Experiment &amp; Analysis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162E9B9-30FD-AD87-EC91-1D3D350C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07E9C-B188-D646-AA46-64DB2324B3BF}" type="slidenum">
              <a:rPr kumimoji="1" lang="ko-KR" altLang="en-US" smtClean="0"/>
              <a:pPr/>
              <a:t>9</a:t>
            </a:fld>
            <a:endParaRPr kumimoji="1"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9754A439-B2AD-D5EC-D103-B033B81A7839}"/>
              </a:ext>
            </a:extLst>
          </p:cNvPr>
          <p:cNvSpPr txBox="1">
            <a:spLocks/>
          </p:cNvSpPr>
          <p:nvPr/>
        </p:nvSpPr>
        <p:spPr>
          <a:xfrm>
            <a:off x="313288" y="1438867"/>
            <a:ext cx="11565423" cy="50654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Tx/>
              <a:buChar char="-"/>
              <a:defRPr sz="22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Tahoma" panose="020B0604030504040204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Compaction</a:t>
            </a:r>
            <a:r>
              <a:rPr lang="ko-KR" altLang="en-US" b="1" dirty="0"/>
              <a:t>시 발생하는 </a:t>
            </a:r>
            <a:r>
              <a:rPr lang="en-US" altLang="ko-KR" b="1" dirty="0"/>
              <a:t>read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479EDC7-4192-3BC3-3BA3-D7456AB6E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3" y="2122713"/>
            <a:ext cx="7369757" cy="43816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6136AD-4A94-8939-BB14-FAE9BC36C3C1}"/>
              </a:ext>
            </a:extLst>
          </p:cNvPr>
          <p:cNvSpPr txBox="1"/>
          <p:nvPr/>
        </p:nvSpPr>
        <p:spPr>
          <a:xfrm>
            <a:off x="7405065" y="1820794"/>
            <a:ext cx="4773871" cy="428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960"/>
              </a:lnSpc>
            </a:pP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Compaction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count 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자체도 줄고</a:t>
            </a: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960"/>
              </a:lnSpc>
            </a:pP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70%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ko-KR" altLang="en-US" sz="2000" dirty="0" err="1">
                <a:latin typeface="Tahoma" panose="020B0604030504040204" pitchFamily="34" charset="0"/>
                <a:cs typeface="Tahoma" panose="020B0604030504040204" pitchFamily="34" charset="0"/>
              </a:rPr>
              <a:t>부터는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LSM-Tree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가 </a:t>
            </a: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Level1 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까지만</a:t>
            </a: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960"/>
              </a:lnSpc>
            </a:pP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내려가고 </a:t>
            </a: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Level2 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까지 내려가지 않음</a:t>
            </a: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960"/>
              </a:lnSpc>
            </a:pP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ts val="2960"/>
              </a:lnSpc>
              <a:buFont typeface="Wingdings" pitchFamily="2" charset="2"/>
              <a:buChar char="è"/>
            </a:pP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Compaction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이 발생할 </a:t>
            </a: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자체가</a:t>
            </a: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960"/>
              </a:lnSpc>
            </a:pP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    많지 않기 때문에 갈수록 </a:t>
            </a: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960"/>
              </a:lnSpc>
            </a:pP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read bytes count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가 줄어드는 것 같음</a:t>
            </a: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960"/>
              </a:lnSpc>
            </a:pP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ts val="2960"/>
              </a:lnSpc>
              <a:buFont typeface="Wingdings" pitchFamily="2" charset="2"/>
              <a:buChar char="è"/>
            </a:pP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또한 </a:t>
            </a: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search 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할 때</a:t>
            </a: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, Key size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가 크면 </a:t>
            </a: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960"/>
              </a:lnSpc>
            </a:pP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Key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가</a:t>
            </a: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명확하게 구분돼서</a:t>
            </a: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ts val="2960"/>
              </a:lnSpc>
            </a:pPr>
            <a:r>
              <a:rPr kumimoji="1" lang="en-US" altLang="ko-KR" sz="2000" dirty="0">
                <a:latin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kumimoji="1" lang="ko-KR" altLang="en-US" sz="2000" dirty="0">
                <a:latin typeface="Tahoma" panose="020B0604030504040204" pitchFamily="34" charset="0"/>
                <a:cs typeface="Tahoma" panose="020B0604030504040204" pitchFamily="34" charset="0"/>
              </a:rPr>
              <a:t>탐색 비용이 줄어드는 것 같음</a:t>
            </a:r>
            <a:endParaRPr kumimoji="1" lang="en-US" altLang="ko-KR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1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37993</TotalTime>
  <Words>801</Words>
  <Application>Microsoft Macintosh PowerPoint</Application>
  <PresentationFormat>와이드스크린</PresentationFormat>
  <Paragraphs>161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Tahoma</vt:lpstr>
      <vt:lpstr>Wingdings</vt:lpstr>
      <vt:lpstr>Office 테마</vt:lpstr>
      <vt:lpstr>Key-Value 크기 비율이 RocksDB의 Compaction과  전반적인 성능에 미치는 영향 분석</vt:lpstr>
      <vt:lpstr>PowerPoint 프레젠테이션</vt:lpstr>
      <vt:lpstr>1. Introduction</vt:lpstr>
      <vt:lpstr>2. Background &amp; Motivation</vt:lpstr>
      <vt:lpstr>2. Background &amp; Motivation</vt:lpstr>
      <vt:lpstr>3. Experiment &amp; Analysis</vt:lpstr>
      <vt:lpstr>3. Experiment &amp; Analysis</vt:lpstr>
      <vt:lpstr>3. Experiment &amp; Analysis</vt:lpstr>
      <vt:lpstr>3. Experiment &amp; Analysis</vt:lpstr>
      <vt:lpstr>3. Experiment &amp; Analysis</vt:lpstr>
      <vt:lpstr>3. Experiment &amp; Analysis</vt:lpstr>
      <vt:lpstr>3. Experiment &amp; Analysis</vt:lpstr>
      <vt:lpstr>4. Conclusion</vt:lpstr>
      <vt:lpstr>5. Main Goal</vt:lpstr>
      <vt:lpstr>Q &amp; A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F2FS : A New File System for Flash Storage</dc:title>
  <dc:creator>최건희</dc:creator>
  <cp:lastModifiedBy>위다연</cp:lastModifiedBy>
  <cp:revision>3500</cp:revision>
  <cp:lastPrinted>2019-08-20T01:06:00Z</cp:lastPrinted>
  <dcterms:created xsi:type="dcterms:W3CDTF">2019-06-24T08:20:15Z</dcterms:created>
  <dcterms:modified xsi:type="dcterms:W3CDTF">2025-02-25T04:26:10Z</dcterms:modified>
</cp:coreProperties>
</file>