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67" r:id="rId5"/>
    <p:sldId id="268" r:id="rId6"/>
    <p:sldId id="270" r:id="rId7"/>
    <p:sldId id="257" r:id="rId8"/>
    <p:sldId id="261" r:id="rId9"/>
    <p:sldId id="269" r:id="rId10"/>
    <p:sldId id="266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DBD1"/>
    <a:srgbClr val="7030A0"/>
    <a:srgbClr val="D1B2E8"/>
    <a:srgbClr val="DAE3F3"/>
    <a:srgbClr val="FFFFFF"/>
    <a:srgbClr val="0B2D86"/>
    <a:srgbClr val="DCC4EE"/>
    <a:srgbClr val="F3DDDA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3427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  <pc:docChgLst>
    <pc:chgData name="이 제연" userId="9d4560c756d54f0d" providerId="LiveId" clId="{B3B6EA37-E5FC-4F86-B3C5-002F8CC9D160}"/>
    <pc:docChg chg="undo redo custSel addSld delSld modSld sldOrd">
      <pc:chgData name="이 제연" userId="9d4560c756d54f0d" providerId="LiveId" clId="{B3B6EA37-E5FC-4F86-B3C5-002F8CC9D160}" dt="2021-08-02T08:50:03.464" v="5062" actId="1036"/>
      <pc:docMkLst>
        <pc:docMk/>
      </pc:docMkLst>
      <pc:sldChg chg="modSp mod">
        <pc:chgData name="이 제연" userId="9d4560c756d54f0d" providerId="LiveId" clId="{B3B6EA37-E5FC-4F86-B3C5-002F8CC9D160}" dt="2021-07-31T14:13:30.522" v="3092" actId="6549"/>
        <pc:sldMkLst>
          <pc:docMk/>
          <pc:sldMk cId="3956538957" sldId="260"/>
        </pc:sldMkLst>
        <pc:spChg chg="mod">
          <ac:chgData name="이 제연" userId="9d4560c756d54f0d" providerId="LiveId" clId="{B3B6EA37-E5FC-4F86-B3C5-002F8CC9D160}" dt="2021-07-31T14:13:30.522" v="3092" actId="6549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B3B6EA37-E5FC-4F86-B3C5-002F8CC9D160}" dt="2021-07-31T05:08:56.419" v="35" actId="6549"/>
        <pc:sldMkLst>
          <pc:docMk/>
          <pc:sldMk cId="3233815483" sldId="312"/>
        </pc:sldMkLst>
        <pc:spChg chg="mod">
          <ac:chgData name="이 제연" userId="9d4560c756d54f0d" providerId="LiveId" clId="{B3B6EA37-E5FC-4F86-B3C5-002F8CC9D160}" dt="2021-07-31T05:08:00.308" v="2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B3B6EA37-E5FC-4F86-B3C5-002F8CC9D160}" dt="2021-07-31T05:08:56.419" v="35" actId="6549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B3B6EA37-E5FC-4F86-B3C5-002F8CC9D160}" dt="2021-07-31T05:08:41.011" v="29" actId="20577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B3B6EA37-E5FC-4F86-B3C5-002F8CC9D160}" dt="2021-07-31T05:09:11.587" v="40" actId="47"/>
        <pc:sldMkLst>
          <pc:docMk/>
          <pc:sldMk cId="3333606602" sldId="400"/>
        </pc:sldMkLst>
      </pc:sldChg>
      <pc:sldChg chg="addSp delSp modSp mod ord addCm delCm">
        <pc:chgData name="이 제연" userId="9d4560c756d54f0d" providerId="LiveId" clId="{B3B6EA37-E5FC-4F86-B3C5-002F8CC9D160}" dt="2021-08-02T05:58:05.800" v="4647" actId="478"/>
        <pc:sldMkLst>
          <pc:docMk/>
          <pc:sldMk cId="2539470084" sldId="401"/>
        </pc:sldMkLst>
        <pc:spChg chg="mod">
          <ac:chgData name="이 제연" userId="9d4560c756d54f0d" providerId="LiveId" clId="{B3B6EA37-E5FC-4F86-B3C5-002F8CC9D160}" dt="2021-07-31T12:19:08.800" v="1157" actId="20577"/>
          <ac:spMkLst>
            <pc:docMk/>
            <pc:sldMk cId="2539470084" sldId="401"/>
            <ac:spMk id="4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07:52:58.275" v="813" actId="478"/>
          <ac:spMkLst>
            <pc:docMk/>
            <pc:sldMk cId="2539470084" sldId="401"/>
            <ac:spMk id="7" creationId="{D978F641-D290-4515-A074-062E2A8A23EA}"/>
          </ac:spMkLst>
        </pc:spChg>
        <pc:spChg chg="add del mod">
          <ac:chgData name="이 제연" userId="9d4560c756d54f0d" providerId="LiveId" clId="{B3B6EA37-E5FC-4F86-B3C5-002F8CC9D160}" dt="2021-07-31T07:41:46.420" v="638" actId="478"/>
          <ac:spMkLst>
            <pc:docMk/>
            <pc:sldMk cId="2539470084" sldId="401"/>
            <ac:spMk id="13" creationId="{C30BA09E-2240-4348-8CEF-F752190EA3F4}"/>
          </ac:spMkLst>
        </pc:spChg>
        <pc:spChg chg="add del mod">
          <ac:chgData name="이 제연" userId="9d4560c756d54f0d" providerId="LiveId" clId="{B3B6EA37-E5FC-4F86-B3C5-002F8CC9D160}" dt="2021-07-31T07:40:46.452" v="628" actId="478"/>
          <ac:spMkLst>
            <pc:docMk/>
            <pc:sldMk cId="2539470084" sldId="401"/>
            <ac:spMk id="19" creationId="{A97555A2-C87B-45CB-B5BF-8127F96D448C}"/>
          </ac:spMkLst>
        </pc:spChg>
        <pc:spChg chg="add del mod">
          <ac:chgData name="이 제연" userId="9d4560c756d54f0d" providerId="LiveId" clId="{B3B6EA37-E5FC-4F86-B3C5-002F8CC9D160}" dt="2021-07-31T07:43:12.348" v="672" actId="478"/>
          <ac:spMkLst>
            <pc:docMk/>
            <pc:sldMk cId="2539470084" sldId="401"/>
            <ac:spMk id="28" creationId="{40F6B327-CD99-468A-9DA2-E44A272193B1}"/>
          </ac:spMkLst>
        </pc:spChg>
        <pc:spChg chg="add del mod">
          <ac:chgData name="이 제연" userId="9d4560c756d54f0d" providerId="LiveId" clId="{B3B6EA37-E5FC-4F86-B3C5-002F8CC9D160}" dt="2021-07-31T08:18:35.766" v="889"/>
          <ac:spMkLst>
            <pc:docMk/>
            <pc:sldMk cId="2539470084" sldId="401"/>
            <ac:spMk id="34" creationId="{70B6EE3B-2C71-4077-9693-BB0DF2A4346A}"/>
          </ac:spMkLst>
        </pc:spChg>
        <pc:picChg chg="add del mod">
          <ac:chgData name="이 제연" userId="9d4560c756d54f0d" providerId="LiveId" clId="{B3B6EA37-E5FC-4F86-B3C5-002F8CC9D160}" dt="2021-07-31T07:52:59.577" v="815" actId="478"/>
          <ac:picMkLst>
            <pc:docMk/>
            <pc:sldMk cId="2539470084" sldId="401"/>
            <ac:picMk id="6" creationId="{6302B2D1-3E3F-4F9E-A835-2124AD7FD504}"/>
          </ac:picMkLst>
        </pc:picChg>
        <pc:picChg chg="add del mod">
          <ac:chgData name="이 제연" userId="9d4560c756d54f0d" providerId="LiveId" clId="{B3B6EA37-E5FC-4F86-B3C5-002F8CC9D160}" dt="2021-08-02T05:58:05.418" v="4646" actId="478"/>
          <ac:picMkLst>
            <pc:docMk/>
            <pc:sldMk cId="2539470084" sldId="401"/>
            <ac:picMk id="7" creationId="{23417165-AC94-4F08-810B-40670D7F2908}"/>
          </ac:picMkLst>
        </pc:picChg>
        <pc:picChg chg="add del mod">
          <ac:chgData name="이 제연" userId="9d4560c756d54f0d" providerId="LiveId" clId="{B3B6EA37-E5FC-4F86-B3C5-002F8CC9D160}" dt="2021-07-31T07:42:16.132" v="644" actId="478"/>
          <ac:picMkLst>
            <pc:docMk/>
            <pc:sldMk cId="2539470084" sldId="401"/>
            <ac:picMk id="25" creationId="{A935E33C-4635-4FD9-9A56-34493395E368}"/>
          </ac:picMkLst>
        </pc:picChg>
        <pc:picChg chg="add del mod">
          <ac:chgData name="이 제연" userId="9d4560c756d54f0d" providerId="LiveId" clId="{B3B6EA37-E5FC-4F86-B3C5-002F8CC9D160}" dt="2021-07-31T07:52:57.129" v="811" actId="478"/>
          <ac:picMkLst>
            <pc:docMk/>
            <pc:sldMk cId="2539470084" sldId="401"/>
            <ac:picMk id="27" creationId="{2F80CE59-55D6-475F-AFC2-C799D3871309}"/>
          </ac:picMkLst>
        </pc:picChg>
        <pc:picChg chg="add del mod">
          <ac:chgData name="이 제연" userId="9d4560c756d54f0d" providerId="LiveId" clId="{B3B6EA37-E5FC-4F86-B3C5-002F8CC9D160}" dt="2021-07-31T12:21:16.359" v="1170" actId="478"/>
          <ac:picMkLst>
            <pc:docMk/>
            <pc:sldMk cId="2539470084" sldId="401"/>
            <ac:picMk id="36" creationId="{93EB4EDD-CC6D-4144-8653-C4198B36B612}"/>
          </ac:picMkLst>
        </pc:picChg>
        <pc:picChg chg="add del mod">
          <ac:chgData name="이 제연" userId="9d4560c756d54f0d" providerId="LiveId" clId="{B3B6EA37-E5FC-4F86-B3C5-002F8CC9D160}" dt="2021-07-31T12:38:26.608" v="1772" actId="21"/>
          <ac:picMkLst>
            <pc:docMk/>
            <pc:sldMk cId="2539470084" sldId="401"/>
            <ac:picMk id="37" creationId="{951AE79E-6535-4EC8-B68B-26CFBF086651}"/>
          </ac:picMkLst>
        </pc:picChg>
        <pc:picChg chg="add mod">
          <ac:chgData name="이 제연" userId="9d4560c756d54f0d" providerId="LiveId" clId="{B3B6EA37-E5FC-4F86-B3C5-002F8CC9D160}" dt="2021-07-31T12:38:36.574" v="1787" actId="1036"/>
          <ac:picMkLst>
            <pc:docMk/>
            <pc:sldMk cId="2539470084" sldId="401"/>
            <ac:picMk id="38" creationId="{C3BD6E0B-6C17-4A0A-9438-72524D56045A}"/>
          </ac:picMkLst>
        </pc:picChg>
        <pc:picChg chg="del mod modCrop">
          <ac:chgData name="이 제연" userId="9d4560c756d54f0d" providerId="LiveId" clId="{B3B6EA37-E5FC-4F86-B3C5-002F8CC9D160}" dt="2021-07-31T07:52:56.473" v="809" actId="478"/>
          <ac:picMkLst>
            <pc:docMk/>
            <pc:sldMk cId="2539470084" sldId="401"/>
            <ac:picMk id="39" creationId="{00000000-0000-0000-0000-000000000000}"/>
          </ac:picMkLst>
        </pc:picChg>
        <pc:picChg chg="del mod modCrop">
          <ac:chgData name="이 제연" userId="9d4560c756d54f0d" providerId="LiveId" clId="{B3B6EA37-E5FC-4F86-B3C5-002F8CC9D160}" dt="2021-07-31T07:52:56.775" v="810" actId="478"/>
          <ac:picMkLst>
            <pc:docMk/>
            <pc:sldMk cId="2539470084" sldId="401"/>
            <ac:picMk id="46" creationId="{00000000-0000-0000-0000-000000000000}"/>
          </ac:picMkLst>
        </pc:picChg>
        <pc:picChg chg="del">
          <ac:chgData name="이 제연" userId="9d4560c756d54f0d" providerId="LiveId" clId="{B3B6EA37-E5FC-4F86-B3C5-002F8CC9D160}" dt="2021-07-31T05:10:16.613" v="41" actId="478"/>
          <ac:picMkLst>
            <pc:docMk/>
            <pc:sldMk cId="2539470084" sldId="401"/>
            <ac:picMk id="52" creationId="{00000000-0000-0000-0000-000000000000}"/>
          </ac:picMkLst>
        </pc:picChg>
        <pc:picChg chg="del mod">
          <ac:chgData name="이 제연" userId="9d4560c756d54f0d" providerId="LiveId" clId="{B3B6EA37-E5FC-4F86-B3C5-002F8CC9D160}" dt="2021-07-31T05:10:16.850" v="43" actId="478"/>
          <ac:picMkLst>
            <pc:docMk/>
            <pc:sldMk cId="2539470084" sldId="401"/>
            <ac:picMk id="57" creationId="{246C9C56-CB60-4B93-BAC7-4B87289E883B}"/>
          </ac:picMkLst>
        </pc:picChg>
        <pc:picChg chg="add del mod">
          <ac:chgData name="이 제연" userId="9d4560c756d54f0d" providerId="LiveId" clId="{B3B6EA37-E5FC-4F86-B3C5-002F8CC9D160}" dt="2021-08-02T05:58:05.800" v="4647" actId="478"/>
          <ac:picMkLst>
            <pc:docMk/>
            <pc:sldMk cId="2539470084" sldId="401"/>
            <ac:picMk id="1026" creationId="{DA61BCB5-8E57-44D3-B2EB-0A7E30FA3454}"/>
          </ac:picMkLst>
        </pc:picChg>
        <pc:cxnChg chg="add del mod">
          <ac:chgData name="이 제연" userId="9d4560c756d54f0d" providerId="LiveId" clId="{B3B6EA37-E5FC-4F86-B3C5-002F8CC9D160}" dt="2021-07-31T07:52:59.066" v="814" actId="478"/>
          <ac:cxnSpMkLst>
            <pc:docMk/>
            <pc:sldMk cId="2539470084" sldId="401"/>
            <ac:cxnSpMk id="10" creationId="{319D33B8-5369-43CB-8D42-C16D0F375BA2}"/>
          </ac:cxnSpMkLst>
        </pc:cxnChg>
      </pc:sldChg>
      <pc:sldChg chg="del">
        <pc:chgData name="이 제연" userId="9d4560c756d54f0d" providerId="LiveId" clId="{B3B6EA37-E5FC-4F86-B3C5-002F8CC9D160}" dt="2021-07-31T07:46:03.668" v="717" actId="47"/>
        <pc:sldMkLst>
          <pc:docMk/>
          <pc:sldMk cId="3145480266" sldId="402"/>
        </pc:sldMkLst>
      </pc:sldChg>
      <pc:sldChg chg="del">
        <pc:chgData name="이 제연" userId="9d4560c756d54f0d" providerId="LiveId" clId="{B3B6EA37-E5FC-4F86-B3C5-002F8CC9D160}" dt="2021-07-31T07:46:03.941" v="719" actId="47"/>
        <pc:sldMkLst>
          <pc:docMk/>
          <pc:sldMk cId="240464560" sldId="403"/>
        </pc:sldMkLst>
      </pc:sldChg>
      <pc:sldChg chg="del">
        <pc:chgData name="이 제연" userId="9d4560c756d54f0d" providerId="LiveId" clId="{B3B6EA37-E5FC-4F86-B3C5-002F8CC9D160}" dt="2021-07-31T07:46:04.037" v="720" actId="47"/>
        <pc:sldMkLst>
          <pc:docMk/>
          <pc:sldMk cId="2269165693" sldId="404"/>
        </pc:sldMkLst>
      </pc:sldChg>
      <pc:sldChg chg="del">
        <pc:chgData name="이 제연" userId="9d4560c756d54f0d" providerId="LiveId" clId="{B3B6EA37-E5FC-4F86-B3C5-002F8CC9D160}" dt="2021-07-31T07:46:04.132" v="721" actId="47"/>
        <pc:sldMkLst>
          <pc:docMk/>
          <pc:sldMk cId="2905324112" sldId="406"/>
        </pc:sldMkLst>
      </pc:sldChg>
      <pc:sldChg chg="del">
        <pc:chgData name="이 제연" userId="9d4560c756d54f0d" providerId="LiveId" clId="{B3B6EA37-E5FC-4F86-B3C5-002F8CC9D160}" dt="2021-07-31T07:46:04.221" v="722" actId="47"/>
        <pc:sldMkLst>
          <pc:docMk/>
          <pc:sldMk cId="4159557290" sldId="407"/>
        </pc:sldMkLst>
      </pc:sldChg>
      <pc:sldChg chg="del">
        <pc:chgData name="이 제연" userId="9d4560c756d54f0d" providerId="LiveId" clId="{B3B6EA37-E5FC-4F86-B3C5-002F8CC9D160}" dt="2021-07-31T07:46:04.325" v="723" actId="47"/>
        <pc:sldMkLst>
          <pc:docMk/>
          <pc:sldMk cId="4016679011" sldId="408"/>
        </pc:sldMkLst>
      </pc:sldChg>
      <pc:sldChg chg="del">
        <pc:chgData name="이 제연" userId="9d4560c756d54f0d" providerId="LiveId" clId="{B3B6EA37-E5FC-4F86-B3C5-002F8CC9D160}" dt="2021-07-31T07:46:03.830" v="718" actId="47"/>
        <pc:sldMkLst>
          <pc:docMk/>
          <pc:sldMk cId="168827395" sldId="409"/>
        </pc:sldMkLst>
      </pc:sldChg>
      <pc:sldChg chg="del">
        <pc:chgData name="이 제연" userId="9d4560c756d54f0d" providerId="LiveId" clId="{B3B6EA37-E5FC-4F86-B3C5-002F8CC9D160}" dt="2021-07-31T07:46:03.344" v="716" actId="47"/>
        <pc:sldMkLst>
          <pc:docMk/>
          <pc:sldMk cId="4259810786" sldId="411"/>
        </pc:sldMkLst>
      </pc:sldChg>
      <pc:sldChg chg="del">
        <pc:chgData name="이 제연" userId="9d4560c756d54f0d" providerId="LiveId" clId="{B3B6EA37-E5FC-4F86-B3C5-002F8CC9D160}" dt="2021-07-31T07:46:04.395" v="724" actId="47"/>
        <pc:sldMkLst>
          <pc:docMk/>
          <pc:sldMk cId="2186882266" sldId="412"/>
        </pc:sldMkLst>
      </pc:sldChg>
      <pc:sldChg chg="del">
        <pc:chgData name="이 제연" userId="9d4560c756d54f0d" providerId="LiveId" clId="{B3B6EA37-E5FC-4F86-B3C5-002F8CC9D160}" dt="2021-07-31T07:46:05.105" v="726" actId="47"/>
        <pc:sldMkLst>
          <pc:docMk/>
          <pc:sldMk cId="1946459553" sldId="413"/>
        </pc:sldMkLst>
      </pc:sldChg>
      <pc:sldChg chg="del">
        <pc:chgData name="이 제연" userId="9d4560c756d54f0d" providerId="LiveId" clId="{B3B6EA37-E5FC-4F86-B3C5-002F8CC9D160}" dt="2021-07-31T07:46:04.942" v="725" actId="47"/>
        <pc:sldMkLst>
          <pc:docMk/>
          <pc:sldMk cId="4158609953" sldId="414"/>
        </pc:sldMkLst>
      </pc:sldChg>
      <pc:sldChg chg="del">
        <pc:chgData name="이 제연" userId="9d4560c756d54f0d" providerId="LiveId" clId="{B3B6EA37-E5FC-4F86-B3C5-002F8CC9D160}" dt="2021-07-31T07:46:05.263" v="727" actId="47"/>
        <pc:sldMkLst>
          <pc:docMk/>
          <pc:sldMk cId="1568048546" sldId="415"/>
        </pc:sldMkLst>
      </pc:sldChg>
      <pc:sldChg chg="del">
        <pc:chgData name="이 제연" userId="9d4560c756d54f0d" providerId="LiveId" clId="{B3B6EA37-E5FC-4F86-B3C5-002F8CC9D160}" dt="2021-07-31T07:46:05.464" v="728" actId="47"/>
        <pc:sldMkLst>
          <pc:docMk/>
          <pc:sldMk cId="2880668325" sldId="416"/>
        </pc:sldMkLst>
      </pc:sldChg>
      <pc:sldChg chg="del">
        <pc:chgData name="이 제연" userId="9d4560c756d54f0d" providerId="LiveId" clId="{B3B6EA37-E5FC-4F86-B3C5-002F8CC9D160}" dt="2021-07-31T07:46:06.083" v="729" actId="47"/>
        <pc:sldMkLst>
          <pc:docMk/>
          <pc:sldMk cId="3046704697" sldId="417"/>
        </pc:sldMkLst>
      </pc:sldChg>
      <pc:sldChg chg="del">
        <pc:chgData name="이 제연" userId="9d4560c756d54f0d" providerId="LiveId" clId="{B3B6EA37-E5FC-4F86-B3C5-002F8CC9D160}" dt="2021-07-31T07:46:06.444" v="730" actId="47"/>
        <pc:sldMkLst>
          <pc:docMk/>
          <pc:sldMk cId="3874352580" sldId="418"/>
        </pc:sldMkLst>
      </pc:sldChg>
      <pc:sldChg chg="del">
        <pc:chgData name="이 제연" userId="9d4560c756d54f0d" providerId="LiveId" clId="{B3B6EA37-E5FC-4F86-B3C5-002F8CC9D160}" dt="2021-07-31T07:46:06.979" v="731" actId="47"/>
        <pc:sldMkLst>
          <pc:docMk/>
          <pc:sldMk cId="1385674560" sldId="419"/>
        </pc:sldMkLst>
      </pc:sldChg>
      <pc:sldChg chg="del">
        <pc:chgData name="이 제연" userId="9d4560c756d54f0d" providerId="LiveId" clId="{B3B6EA37-E5FC-4F86-B3C5-002F8CC9D160}" dt="2021-07-31T07:46:08.444" v="732" actId="47"/>
        <pc:sldMkLst>
          <pc:docMk/>
          <pc:sldMk cId="2086109603" sldId="420"/>
        </pc:sldMkLst>
      </pc:sldChg>
      <pc:sldChg chg="addSp modSp add ord">
        <pc:chgData name="이 제연" userId="9d4560c756d54f0d" providerId="LiveId" clId="{B3B6EA37-E5FC-4F86-B3C5-002F8CC9D160}" dt="2021-07-31T05:09:10.221" v="39"/>
        <pc:sldMkLst>
          <pc:docMk/>
          <pc:sldMk cId="3308358038" sldId="421"/>
        </pc:sldMkLst>
        <pc:spChg chg="add mod">
          <ac:chgData name="이 제연" userId="9d4560c756d54f0d" providerId="LiveId" clId="{B3B6EA37-E5FC-4F86-B3C5-002F8CC9D160}" dt="2021-07-31T05:09:10.221" v="39"/>
          <ac:spMkLst>
            <pc:docMk/>
            <pc:sldMk cId="3308358038" sldId="421"/>
            <ac:spMk id="5" creationId="{4C0130E6-3FCB-4575-9A35-5C2B7C5CB002}"/>
          </ac:spMkLst>
        </pc:spChg>
      </pc:sldChg>
      <pc:sldChg chg="addSp delSp modSp add del mod ord">
        <pc:chgData name="이 제연" userId="9d4560c756d54f0d" providerId="LiveId" clId="{B3B6EA37-E5FC-4F86-B3C5-002F8CC9D160}" dt="2021-07-31T12:38:40.541" v="1788" actId="47"/>
        <pc:sldMkLst>
          <pc:docMk/>
          <pc:sldMk cId="1625403515" sldId="422"/>
        </pc:sldMkLst>
        <pc:spChg chg="mod">
          <ac:chgData name="이 제연" userId="9d4560c756d54f0d" providerId="LiveId" clId="{B3B6EA37-E5FC-4F86-B3C5-002F8CC9D160}" dt="2021-07-31T12:17:21.530" v="1078" actId="20577"/>
          <ac:spMkLst>
            <pc:docMk/>
            <pc:sldMk cId="1625403515" sldId="422"/>
            <ac:spMk id="4" creationId="{00000000-0000-0000-0000-000000000000}"/>
          </ac:spMkLst>
        </pc:spChg>
        <pc:picChg chg="add del mod">
          <ac:chgData name="이 제연" userId="9d4560c756d54f0d" providerId="LiveId" clId="{B3B6EA37-E5FC-4F86-B3C5-002F8CC9D160}" dt="2021-07-31T12:38:14.112" v="1768" actId="21"/>
          <ac:picMkLst>
            <pc:docMk/>
            <pc:sldMk cId="1625403515" sldId="422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47:30.826" v="747" actId="1036"/>
          <ac:picMkLst>
            <pc:docMk/>
            <pc:sldMk cId="1625403515" sldId="422"/>
            <ac:picMk id="46" creationId="{00000000-0000-0000-0000-000000000000}"/>
          </ac:picMkLst>
        </pc:picChg>
      </pc:sldChg>
      <pc:sldChg chg="addSp delSp modSp add mod">
        <pc:chgData name="이 제연" userId="9d4560c756d54f0d" providerId="LiveId" clId="{B3B6EA37-E5FC-4F86-B3C5-002F8CC9D160}" dt="2021-07-31T12:38:31.609" v="1776" actId="21"/>
        <pc:sldMkLst>
          <pc:docMk/>
          <pc:sldMk cId="661453960" sldId="423"/>
        </pc:sldMkLst>
        <pc:spChg chg="mod">
          <ac:chgData name="이 제연" userId="9d4560c756d54f0d" providerId="LiveId" clId="{B3B6EA37-E5FC-4F86-B3C5-002F8CC9D160}" dt="2021-07-31T12:18:12.783" v="1116" actId="20577"/>
          <ac:spMkLst>
            <pc:docMk/>
            <pc:sldMk cId="661453960" sldId="423"/>
            <ac:spMk id="4" creationId="{00000000-0000-0000-0000-000000000000}"/>
          </ac:spMkLst>
        </pc:spChg>
        <pc:spChg chg="add del mod">
          <ac:chgData name="이 제연" userId="9d4560c756d54f0d" providerId="LiveId" clId="{B3B6EA37-E5FC-4F86-B3C5-002F8CC9D160}" dt="2021-07-31T08:18:28.144" v="884" actId="21"/>
          <ac:spMkLst>
            <pc:docMk/>
            <pc:sldMk cId="661453960" sldId="423"/>
            <ac:spMk id="5" creationId="{B7EAA0EE-8208-4410-9E43-2AEC71EC7CEF}"/>
          </ac:spMkLst>
        </pc:spChg>
        <pc:picChg chg="add del mod">
          <ac:chgData name="이 제연" userId="9d4560c756d54f0d" providerId="LiveId" clId="{B3B6EA37-E5FC-4F86-B3C5-002F8CC9D160}" dt="2021-07-31T12:38:31.609" v="1776" actId="21"/>
          <ac:picMkLst>
            <pc:docMk/>
            <pc:sldMk cId="661453960" sldId="423"/>
            <ac:picMk id="12" creationId="{38D80724-921A-4FFB-94D4-A155F29FE018}"/>
          </ac:picMkLst>
        </pc:picChg>
        <pc:picChg chg="del">
          <ac:chgData name="이 제연" userId="9d4560c756d54f0d" providerId="LiveId" clId="{B3B6EA37-E5FC-4F86-B3C5-002F8CC9D160}" dt="2021-07-31T07:52:50.761" v="807" actId="478"/>
          <ac:picMkLst>
            <pc:docMk/>
            <pc:sldMk cId="661453960" sldId="423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55:17.593" v="883" actId="1038"/>
          <ac:picMkLst>
            <pc:docMk/>
            <pc:sldMk cId="661453960" sldId="423"/>
            <ac:picMk id="46" creationId="{00000000-0000-0000-0000-000000000000}"/>
          </ac:picMkLst>
        </pc:picChg>
      </pc:sldChg>
      <pc:sldChg chg="add del">
        <pc:chgData name="이 제연" userId="9d4560c756d54f0d" providerId="LiveId" clId="{B3B6EA37-E5FC-4F86-B3C5-002F8CC9D160}" dt="2021-07-31T07:46:13.979" v="735" actId="2890"/>
        <pc:sldMkLst>
          <pc:docMk/>
          <pc:sldMk cId="1627311190" sldId="423"/>
        </pc:sldMkLst>
      </pc:sldChg>
      <pc:sldChg chg="addSp delSp modSp add mod">
        <pc:chgData name="이 제연" userId="9d4560c756d54f0d" providerId="LiveId" clId="{B3B6EA37-E5FC-4F86-B3C5-002F8CC9D160}" dt="2021-08-02T05:59:29.612" v="4705" actId="1038"/>
        <pc:sldMkLst>
          <pc:docMk/>
          <pc:sldMk cId="3575573134" sldId="424"/>
        </pc:sldMkLst>
        <pc:spChg chg="mod">
          <ac:chgData name="이 제연" userId="9d4560c756d54f0d" providerId="LiveId" clId="{B3B6EA37-E5FC-4F86-B3C5-002F8CC9D160}" dt="2021-07-31T14:12:42.213" v="3047" actId="20577"/>
          <ac:spMkLst>
            <pc:docMk/>
            <pc:sldMk cId="3575573134" sldId="424"/>
            <ac:spMk id="2" creationId="{00000000-0000-0000-0000-000000000000}"/>
          </ac:spMkLst>
        </pc:spChg>
        <pc:spChg chg="mod">
          <ac:chgData name="이 제연" userId="9d4560c756d54f0d" providerId="LiveId" clId="{B3B6EA37-E5FC-4F86-B3C5-002F8CC9D160}" dt="2021-07-31T12:32:41.672" v="1456" actId="1076"/>
          <ac:spMkLst>
            <pc:docMk/>
            <pc:sldMk cId="3575573134" sldId="424"/>
            <ac:spMk id="3" creationId="{00000000-0000-0000-0000-000000000000}"/>
          </ac:spMkLst>
        </pc:spChg>
        <pc:spChg chg="mod">
          <ac:chgData name="이 제연" userId="9d4560c756d54f0d" providerId="LiveId" clId="{B3B6EA37-E5FC-4F86-B3C5-002F8CC9D160}" dt="2021-07-31T12:51:50.782" v="2253" actId="1035"/>
          <ac:spMkLst>
            <pc:docMk/>
            <pc:sldMk cId="3575573134" sldId="424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9" creationId="{3C6CF82F-866C-4FBF-8BCB-975FAAAB29D6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10" creationId="{A1946599-200A-4985-98C9-F77748ECC4C6}"/>
          </ac:spMkLst>
        </pc:spChg>
        <pc:spChg chg="add mod ord">
          <ac:chgData name="이 제연" userId="9d4560c756d54f0d" providerId="LiveId" clId="{B3B6EA37-E5FC-4F86-B3C5-002F8CC9D160}" dt="2021-07-31T12:51:56.356" v="2262" actId="1037"/>
          <ac:spMkLst>
            <pc:docMk/>
            <pc:sldMk cId="3575573134" sldId="424"/>
            <ac:spMk id="12" creationId="{6F5BED1E-EFD5-4A4B-B1E8-0D5078DC7F71}"/>
          </ac:spMkLst>
        </pc:spChg>
        <pc:spChg chg="add mod">
          <ac:chgData name="이 제연" userId="9d4560c756d54f0d" providerId="LiveId" clId="{B3B6EA37-E5FC-4F86-B3C5-002F8CC9D160}" dt="2021-08-02T05:59:23.348" v="4696" actId="1038"/>
          <ac:spMkLst>
            <pc:docMk/>
            <pc:sldMk cId="3575573134" sldId="424"/>
            <ac:spMk id="17" creationId="{394A4015-B30B-4845-A516-F309C5B8B05C}"/>
          </ac:spMkLst>
        </pc:spChg>
        <pc:spChg chg="add mod">
          <ac:chgData name="이 제연" userId="9d4560c756d54f0d" providerId="LiveId" clId="{B3B6EA37-E5FC-4F86-B3C5-002F8CC9D160}" dt="2021-08-02T05:45:19.752" v="4242" actId="207"/>
          <ac:spMkLst>
            <pc:docMk/>
            <pc:sldMk cId="3575573134" sldId="424"/>
            <ac:spMk id="26" creationId="{F6BB6D66-6A00-478E-8244-27538BAC2449}"/>
          </ac:spMkLst>
        </pc:spChg>
        <pc:spChg chg="add del mod">
          <ac:chgData name="이 제연" userId="9d4560c756d54f0d" providerId="LiveId" clId="{B3B6EA37-E5FC-4F86-B3C5-002F8CC9D160}" dt="2021-07-31T13:06:15.760" v="2294" actId="478"/>
          <ac:spMkLst>
            <pc:docMk/>
            <pc:sldMk cId="3575573134" sldId="424"/>
            <ac:spMk id="29" creationId="{D869AE1C-9301-411A-BDB5-9D05068CE7B8}"/>
          </ac:spMkLst>
        </pc:spChg>
        <pc:spChg chg="add del mod">
          <ac:chgData name="이 제연" userId="9d4560c756d54f0d" providerId="LiveId" clId="{B3B6EA37-E5FC-4F86-B3C5-002F8CC9D160}" dt="2021-07-31T13:06:15.341" v="2293" actId="478"/>
          <ac:spMkLst>
            <pc:docMk/>
            <pc:sldMk cId="3575573134" sldId="424"/>
            <ac:spMk id="31" creationId="{8D0C264B-276B-4394-8AC5-43EDB5F9E4EC}"/>
          </ac:spMkLst>
        </pc:spChg>
        <pc:spChg chg="add del mod">
          <ac:chgData name="이 제연" userId="9d4560c756d54f0d" providerId="LiveId" clId="{B3B6EA37-E5FC-4F86-B3C5-002F8CC9D160}" dt="2021-07-31T13:06:58.604" v="2310" actId="478"/>
          <ac:spMkLst>
            <pc:docMk/>
            <pc:sldMk cId="3575573134" sldId="424"/>
            <ac:spMk id="33" creationId="{5DD6C6E2-199D-4268-A8A7-753FCBB49E22}"/>
          </ac:spMkLst>
        </pc:spChg>
        <pc:spChg chg="add del mod">
          <ac:chgData name="이 제연" userId="9d4560c756d54f0d" providerId="LiveId" clId="{B3B6EA37-E5FC-4F86-B3C5-002F8CC9D160}" dt="2021-07-31T13:06:59.284" v="2311" actId="478"/>
          <ac:spMkLst>
            <pc:docMk/>
            <pc:sldMk cId="3575573134" sldId="424"/>
            <ac:spMk id="35" creationId="{A1C78BB4-F89E-4D29-A642-2C8A14F77F89}"/>
          </ac:spMkLst>
        </pc:spChg>
        <pc:picChg chg="add del mod">
          <ac:chgData name="이 제연" userId="9d4560c756d54f0d" providerId="LiveId" clId="{B3B6EA37-E5FC-4F86-B3C5-002F8CC9D160}" dt="2021-07-31T12:24:16.120" v="1236" actId="478"/>
          <ac:picMkLst>
            <pc:docMk/>
            <pc:sldMk cId="3575573134" sldId="424"/>
            <ac:picMk id="6" creationId="{019007F5-BE43-4C70-86AC-D7C1D8264197}"/>
          </ac:picMkLst>
        </pc:picChg>
        <pc:picChg chg="add mod modCrop">
          <ac:chgData name="이 제연" userId="9d4560c756d54f0d" providerId="LiveId" clId="{B3B6EA37-E5FC-4F86-B3C5-002F8CC9D160}" dt="2021-07-31T12:51:23.476" v="2223" actId="14100"/>
          <ac:picMkLst>
            <pc:docMk/>
            <pc:sldMk cId="3575573134" sldId="424"/>
            <ac:picMk id="8" creationId="{5D007E8B-0A7F-4D6E-9B88-093B3EC76E06}"/>
          </ac:picMkLst>
        </pc:picChg>
        <pc:picChg chg="add del mod modCrop">
          <ac:chgData name="이 제연" userId="9d4560c756d54f0d" providerId="LiveId" clId="{B3B6EA37-E5FC-4F86-B3C5-002F8CC9D160}" dt="2021-07-31T12:37:33.945" v="1751" actId="21"/>
          <ac:picMkLst>
            <pc:docMk/>
            <pc:sldMk cId="3575573134" sldId="424"/>
            <ac:picMk id="16" creationId="{FDD3CC5F-EEBD-409C-846C-014A3C11DBC1}"/>
          </ac:picMkLst>
        </pc:picChg>
        <pc:picChg chg="add del mod">
          <ac:chgData name="이 제연" userId="9d4560c756d54f0d" providerId="LiveId" clId="{B3B6EA37-E5FC-4F86-B3C5-002F8CC9D160}" dt="2021-08-02T05:58:30.665" v="4660"/>
          <ac:picMkLst>
            <pc:docMk/>
            <pc:sldMk cId="3575573134" sldId="424"/>
            <ac:picMk id="18" creationId="{D6001825-E416-4961-8113-CF0E1C4554C9}"/>
          </ac:picMkLst>
        </pc:picChg>
        <pc:picChg chg="add del mod">
          <ac:chgData name="이 제연" userId="9d4560c756d54f0d" providerId="LiveId" clId="{B3B6EA37-E5FC-4F86-B3C5-002F8CC9D160}" dt="2021-08-02T05:58:27.666" v="4657"/>
          <ac:picMkLst>
            <pc:docMk/>
            <pc:sldMk cId="3575573134" sldId="424"/>
            <ac:picMk id="19" creationId="{E48CEDF3-62BE-4995-96A8-7809D517E9EA}"/>
          </ac:picMkLst>
        </pc:picChg>
        <pc:picChg chg="add del mod">
          <ac:chgData name="이 제연" userId="9d4560c756d54f0d" providerId="LiveId" clId="{B3B6EA37-E5FC-4F86-B3C5-002F8CC9D160}" dt="2021-08-02T05:58:41.353" v="4662" actId="478"/>
          <ac:picMkLst>
            <pc:docMk/>
            <pc:sldMk cId="3575573134" sldId="424"/>
            <ac:picMk id="20" creationId="{114F89E6-AFAB-40EB-8D84-506B5FB93416}"/>
          </ac:picMkLst>
        </pc:picChg>
        <pc:picChg chg="add del mod">
          <ac:chgData name="이 제연" userId="9d4560c756d54f0d" providerId="LiveId" clId="{B3B6EA37-E5FC-4F86-B3C5-002F8CC9D160}" dt="2021-08-02T05:58:59.475" v="4665" actId="478"/>
          <ac:picMkLst>
            <pc:docMk/>
            <pc:sldMk cId="3575573134" sldId="424"/>
            <ac:picMk id="21" creationId="{A6C8BBB7-42A5-46CE-8F9D-5DAE64A082C3}"/>
          </ac:picMkLst>
        </pc:picChg>
        <pc:picChg chg="add mod modCrop">
          <ac:chgData name="이 제연" userId="9d4560c756d54f0d" providerId="LiveId" clId="{B3B6EA37-E5FC-4F86-B3C5-002F8CC9D160}" dt="2021-07-31T12:51:33.591" v="2229" actId="1076"/>
          <ac:picMkLst>
            <pc:docMk/>
            <pc:sldMk cId="3575573134" sldId="424"/>
            <ac:picMk id="23" creationId="{010E2617-3E91-4E9F-8A18-FD5014385286}"/>
          </ac:picMkLst>
        </pc:picChg>
        <pc:picChg chg="add mod modCrop">
          <ac:chgData name="이 제연" userId="9d4560c756d54f0d" providerId="LiveId" clId="{B3B6EA37-E5FC-4F86-B3C5-002F8CC9D160}" dt="2021-08-02T05:59:23.348" v="4696" actId="1038"/>
          <ac:picMkLst>
            <pc:docMk/>
            <pc:sldMk cId="3575573134" sldId="424"/>
            <ac:picMk id="24" creationId="{37F97C03-B79E-4DD0-9E1F-AB6880017812}"/>
          </ac:picMkLst>
        </pc:picChg>
        <pc:picChg chg="add mod modCrop">
          <ac:chgData name="이 제연" userId="9d4560c756d54f0d" providerId="LiveId" clId="{B3B6EA37-E5FC-4F86-B3C5-002F8CC9D160}" dt="2021-08-02T05:59:27.122" v="4701" actId="1038"/>
          <ac:picMkLst>
            <pc:docMk/>
            <pc:sldMk cId="3575573134" sldId="424"/>
            <ac:picMk id="25" creationId="{F65E345D-EF5A-4696-8EAA-7106B447004E}"/>
          </ac:picMkLst>
        </pc:picChg>
        <pc:picChg chg="del">
          <ac:chgData name="이 제연" userId="9d4560c756d54f0d" providerId="LiveId" clId="{B3B6EA37-E5FC-4F86-B3C5-002F8CC9D160}" dt="2021-07-31T12:22:32.345" v="1178" actId="478"/>
          <ac:picMkLst>
            <pc:docMk/>
            <pc:sldMk cId="3575573134" sldId="424"/>
            <ac:picMk id="1026" creationId="{DA61BCB5-8E57-44D3-B2EB-0A7E30FA3454}"/>
          </ac:picMkLst>
        </pc:picChg>
        <pc:cxnChg chg="add mod">
          <ac:chgData name="이 제연" userId="9d4560c756d54f0d" providerId="LiveId" clId="{B3B6EA37-E5FC-4F86-B3C5-002F8CC9D160}" dt="2021-07-31T12:51:56.356" v="2262" actId="1037"/>
          <ac:cxnSpMkLst>
            <pc:docMk/>
            <pc:sldMk cId="3575573134" sldId="424"/>
            <ac:cxnSpMk id="13" creationId="{860D0456-42C3-4D5F-A7F3-91D1BD2BD080}"/>
          </ac:cxnSpMkLst>
        </pc:cxnChg>
        <pc:cxnChg chg="add del mod">
          <ac:chgData name="이 제연" userId="9d4560c756d54f0d" providerId="LiveId" clId="{B3B6EA37-E5FC-4F86-B3C5-002F8CC9D160}" dt="2021-07-31T12:36:50.383" v="1624" actId="478"/>
          <ac:cxnSpMkLst>
            <pc:docMk/>
            <pc:sldMk cId="3575573134" sldId="424"/>
            <ac:cxnSpMk id="19" creationId="{0C8C3C8C-E621-4796-A0A7-CE53D40758AB}"/>
          </ac:cxnSpMkLst>
        </pc:cxnChg>
        <pc:cxnChg chg="add mod">
          <ac:chgData name="이 제연" userId="9d4560c756d54f0d" providerId="LiveId" clId="{B3B6EA37-E5FC-4F86-B3C5-002F8CC9D160}" dt="2021-08-02T05:59:23.348" v="4696" actId="1038"/>
          <ac:cxnSpMkLst>
            <pc:docMk/>
            <pc:sldMk cId="3575573134" sldId="424"/>
            <ac:cxnSpMk id="22" creationId="{6C7128F6-5DBF-45A6-A8FF-3497CF8350DC}"/>
          </ac:cxnSpMkLst>
        </pc:cxnChg>
        <pc:cxnChg chg="add mod">
          <ac:chgData name="이 제연" userId="9d4560c756d54f0d" providerId="LiveId" clId="{B3B6EA37-E5FC-4F86-B3C5-002F8CC9D160}" dt="2021-08-02T05:59:29.612" v="4705" actId="1038"/>
          <ac:cxnSpMkLst>
            <pc:docMk/>
            <pc:sldMk cId="3575573134" sldId="424"/>
            <ac:cxnSpMk id="27" creationId="{D6D65989-6E06-43FA-A1E0-2D2B36618E88}"/>
          </ac:cxnSpMkLst>
        </pc:cxnChg>
      </pc:sldChg>
      <pc:sldChg chg="addSp delSp modSp add mod setBg">
        <pc:chgData name="이 제연" userId="9d4560c756d54f0d" providerId="LiveId" clId="{B3B6EA37-E5FC-4F86-B3C5-002F8CC9D160}" dt="2021-08-01T06:06:55.821" v="4152" actId="478"/>
        <pc:sldMkLst>
          <pc:docMk/>
          <pc:sldMk cId="2632134668" sldId="425"/>
        </pc:sldMkLst>
        <pc:spChg chg="mod">
          <ac:chgData name="이 제연" userId="9d4560c756d54f0d" providerId="LiveId" clId="{B3B6EA37-E5FC-4F86-B3C5-002F8CC9D160}" dt="2021-07-31T14:13:03.284" v="3072" actId="20577"/>
          <ac:spMkLst>
            <pc:docMk/>
            <pc:sldMk cId="2632134668" sldId="425"/>
            <ac:spMk id="2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3" creationId="{00000000-0000-0000-0000-000000000000}"/>
          </ac:spMkLst>
        </pc:spChg>
        <pc:spChg chg="mod ord">
          <ac:chgData name="이 제연" userId="9d4560c756d54f0d" providerId="LiveId" clId="{B3B6EA37-E5FC-4F86-B3C5-002F8CC9D160}" dt="2021-08-01T05:53:56.487" v="4086" actId="20577"/>
          <ac:spMkLst>
            <pc:docMk/>
            <pc:sldMk cId="2632134668" sldId="425"/>
            <ac:spMk id="4" creationId="{00000000-0000-0000-0000-000000000000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9" creationId="{3C6CF82F-866C-4FBF-8BCB-975FAAAB29D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0" creationId="{A1946599-200A-4985-98C9-F77748ECC4C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2" creationId="{6F5BED1E-EFD5-4A4B-B1E8-0D5078DC7F71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5" creationId="{5E791F2F-79DB-4CC0-9FA1-001E3E91E8B7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6" creationId="{385E1BDC-A9B0-4A87-82E3-F3187F69A802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7" creationId="{394A4015-B30B-4845-A516-F309C5B8B05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8" creationId="{0990C621-3B8B-4820-8328-D47EF7CE823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20" creationId="{C1A2385B-1D2A-4E17-84FA-6CB7F0AAE473}"/>
          </ac:spMkLst>
        </pc:spChg>
        <pc:picChg chg="add del mod">
          <ac:chgData name="이 제연" userId="9d4560c756d54f0d" providerId="LiveId" clId="{B3B6EA37-E5FC-4F86-B3C5-002F8CC9D160}" dt="2021-07-31T14:03:14.993" v="2979" actId="478"/>
          <ac:picMkLst>
            <pc:docMk/>
            <pc:sldMk cId="2632134668" sldId="425"/>
            <ac:picMk id="6" creationId="{CAB065FE-C15B-4A63-9889-7D746A2849DB}"/>
          </ac:picMkLst>
        </pc:picChg>
        <pc:picChg chg="add del mod">
          <ac:chgData name="이 제연" userId="9d4560c756d54f0d" providerId="LiveId" clId="{B3B6EA37-E5FC-4F86-B3C5-002F8CC9D160}" dt="2021-07-31T13:15:09.571" v="2320" actId="478"/>
          <ac:picMkLst>
            <pc:docMk/>
            <pc:sldMk cId="2632134668" sldId="425"/>
            <ac:picMk id="6" creationId="{D5DFDFC9-159E-41FB-A14E-DD793FB1DD66}"/>
          </ac:picMkLst>
        </pc:picChg>
        <pc:picChg chg="del">
          <ac:chgData name="이 제연" userId="9d4560c756d54f0d" providerId="LiveId" clId="{B3B6EA37-E5FC-4F86-B3C5-002F8CC9D160}" dt="2021-07-31T12:37:51.501" v="1758" actId="478"/>
          <ac:picMkLst>
            <pc:docMk/>
            <pc:sldMk cId="2632134668" sldId="425"/>
            <ac:picMk id="8" creationId="{5D007E8B-0A7F-4D6E-9B88-093B3EC76E06}"/>
          </ac:picMkLst>
        </pc:picChg>
        <pc:picChg chg="add del mod ord">
          <ac:chgData name="이 제연" userId="9d4560c756d54f0d" providerId="LiveId" clId="{B3B6EA37-E5FC-4F86-B3C5-002F8CC9D160}" dt="2021-08-01T06:06:55.821" v="4152" actId="478"/>
          <ac:picMkLst>
            <pc:docMk/>
            <pc:sldMk cId="2632134668" sldId="425"/>
            <ac:picMk id="8" creationId="{B007560F-C796-4D53-B890-C189FAA2E8BC}"/>
          </ac:picMkLst>
        </pc:picChg>
        <pc:picChg chg="add mod">
          <ac:chgData name="이 제연" userId="9d4560c756d54f0d" providerId="LiveId" clId="{B3B6EA37-E5FC-4F86-B3C5-002F8CC9D160}" dt="2021-08-01T05:53:52.097" v="4073" actId="1076"/>
          <ac:picMkLst>
            <pc:docMk/>
            <pc:sldMk cId="2632134668" sldId="425"/>
            <ac:picMk id="10" creationId="{2B506FE2-D8C9-4F6F-A908-AE0502FD71D2}"/>
          </ac:picMkLst>
        </pc:picChg>
        <pc:picChg chg="add mod ord modCrop">
          <ac:chgData name="이 제연" userId="9d4560c756d54f0d" providerId="LiveId" clId="{B3B6EA37-E5FC-4F86-B3C5-002F8CC9D160}" dt="2021-07-31T14:04:56.992" v="3014" actId="1038"/>
          <ac:picMkLst>
            <pc:docMk/>
            <pc:sldMk cId="2632134668" sldId="425"/>
            <ac:picMk id="11" creationId="{4DBF90D8-64D6-484A-8C7A-57B9E756B6C2}"/>
          </ac:picMkLst>
        </pc:picChg>
        <pc:picChg chg="add del mod modCrop">
          <ac:chgData name="이 제연" userId="9d4560c756d54f0d" providerId="LiveId" clId="{B3B6EA37-E5FC-4F86-B3C5-002F8CC9D160}" dt="2021-07-31T12:45:44.998" v="1994" actId="21"/>
          <ac:picMkLst>
            <pc:docMk/>
            <pc:sldMk cId="2632134668" sldId="425"/>
            <ac:picMk id="14" creationId="{6881DF6E-27A0-4FF5-BD56-DE93215F0834}"/>
          </ac:picMkLst>
        </pc:picChg>
        <pc:cxnChg chg="add del mod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13" creationId="{860D0456-42C3-4D5F-A7F3-91D1BD2BD080}"/>
          </ac:cxnSpMkLst>
        </pc:cxnChg>
        <pc:cxnChg chg="add del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22" creationId="{6C7128F6-5DBF-45A6-A8FF-3497CF8350DC}"/>
          </ac:cxnSpMkLst>
        </pc:cxnChg>
      </pc:sldChg>
      <pc:sldChg chg="addSp delSp modSp add mod">
        <pc:chgData name="이 제연" userId="9d4560c756d54f0d" providerId="LiveId" clId="{B3B6EA37-E5FC-4F86-B3C5-002F8CC9D160}" dt="2021-08-02T08:50:03.464" v="5062" actId="1036"/>
        <pc:sldMkLst>
          <pc:docMk/>
          <pc:sldMk cId="542944851" sldId="426"/>
        </pc:sldMkLst>
        <pc:spChg chg="mod">
          <ac:chgData name="이 제연" userId="9d4560c756d54f0d" providerId="LiveId" clId="{B3B6EA37-E5FC-4F86-B3C5-002F8CC9D160}" dt="2021-07-31T14:13:16.746" v="3073"/>
          <ac:spMkLst>
            <pc:docMk/>
            <pc:sldMk cId="542944851" sldId="426"/>
            <ac:spMk id="2" creationId="{00000000-0000-0000-0000-000000000000}"/>
          </ac:spMkLst>
        </pc:spChg>
        <pc:spChg chg="mod ord">
          <ac:chgData name="이 제연" userId="9d4560c756d54f0d" providerId="LiveId" clId="{B3B6EA37-E5FC-4F86-B3C5-002F8CC9D160}" dt="2021-08-02T08:49:35.750" v="5050" actId="20577"/>
          <ac:spMkLst>
            <pc:docMk/>
            <pc:sldMk cId="542944851" sldId="426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4:06:11.327" v="3022" actId="1076"/>
          <ac:spMkLst>
            <pc:docMk/>
            <pc:sldMk cId="542944851" sldId="426"/>
            <ac:spMk id="8" creationId="{DD0CD23C-5F17-4369-A8E0-3C942BE32671}"/>
          </ac:spMkLst>
        </pc:spChg>
        <pc:picChg chg="mod">
          <ac:chgData name="이 제연" userId="9d4560c756d54f0d" providerId="LiveId" clId="{B3B6EA37-E5FC-4F86-B3C5-002F8CC9D160}" dt="2021-08-02T08:50:03.464" v="5062" actId="1036"/>
          <ac:picMkLst>
            <pc:docMk/>
            <pc:sldMk cId="542944851" sldId="426"/>
            <ac:picMk id="6" creationId="{D5DFDFC9-159E-41FB-A14E-DD793FB1DD66}"/>
          </ac:picMkLst>
        </pc:picChg>
        <pc:picChg chg="add mod">
          <ac:chgData name="이 제연" userId="9d4560c756d54f0d" providerId="LiveId" clId="{B3B6EA37-E5FC-4F86-B3C5-002F8CC9D160}" dt="2021-08-02T08:48:26.698" v="5014" actId="1076"/>
          <ac:picMkLst>
            <pc:docMk/>
            <pc:sldMk cId="542944851" sldId="426"/>
            <ac:picMk id="7" creationId="{4E5D859F-27F9-4669-AA5D-663D9BC37BA7}"/>
          </ac:picMkLst>
        </pc:picChg>
        <pc:picChg chg="add del mod">
          <ac:chgData name="이 제연" userId="9d4560c756d54f0d" providerId="LiveId" clId="{B3B6EA37-E5FC-4F86-B3C5-002F8CC9D160}" dt="2021-08-02T08:48:24.405" v="5013" actId="478"/>
          <ac:picMkLst>
            <pc:docMk/>
            <pc:sldMk cId="542944851" sldId="426"/>
            <ac:picMk id="10" creationId="{20FE362B-AFAD-4D4E-BE5D-82B1B03A9806}"/>
          </ac:picMkLst>
        </pc:picChg>
      </pc:sldChg>
      <pc:sldChg chg="modSp new mod">
        <pc:chgData name="이 제연" userId="9d4560c756d54f0d" providerId="LiveId" clId="{B3B6EA37-E5FC-4F86-B3C5-002F8CC9D160}" dt="2021-07-31T14:17:53.580" v="3438" actId="20577"/>
        <pc:sldMkLst>
          <pc:docMk/>
          <pc:sldMk cId="334531739" sldId="427"/>
        </pc:sldMkLst>
        <pc:spChg chg="mod">
          <ac:chgData name="이 제연" userId="9d4560c756d54f0d" providerId="LiveId" clId="{B3B6EA37-E5FC-4F86-B3C5-002F8CC9D160}" dt="2021-07-31T14:13:44.656" v="3115" actId="20577"/>
          <ac:spMkLst>
            <pc:docMk/>
            <pc:sldMk cId="334531739" sldId="427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17:53.580" v="3438" actId="20577"/>
          <ac:spMkLst>
            <pc:docMk/>
            <pc:sldMk cId="334531739" sldId="427"/>
            <ac:spMk id="4" creationId="{9883251C-5B77-4D75-A239-E75338987743}"/>
          </ac:spMkLst>
        </pc:spChg>
      </pc:sldChg>
      <pc:sldChg chg="addSp delSp modSp add mod">
        <pc:chgData name="이 제연" userId="9d4560c756d54f0d" providerId="LiveId" clId="{B3B6EA37-E5FC-4F86-B3C5-002F8CC9D160}" dt="2021-08-02T06:07:15.499" v="4861" actId="1038"/>
        <pc:sldMkLst>
          <pc:docMk/>
          <pc:sldMk cId="1601927706" sldId="428"/>
        </pc:sldMkLst>
        <pc:spChg chg="mod">
          <ac:chgData name="이 제연" userId="9d4560c756d54f0d" providerId="LiveId" clId="{B3B6EA37-E5FC-4F86-B3C5-002F8CC9D160}" dt="2021-07-31T14:22:18.382" v="3507"/>
          <ac:spMkLst>
            <pc:docMk/>
            <pc:sldMk cId="1601927706" sldId="428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25:21.792" v="3570" actId="14"/>
          <ac:spMkLst>
            <pc:docMk/>
            <pc:sldMk cId="1601927706" sldId="428"/>
            <ac:spMk id="4" creationId="{9883251C-5B77-4D75-A239-E75338987743}"/>
          </ac:spMkLst>
        </pc:spChg>
        <pc:spChg chg="add del mod">
          <ac:chgData name="이 제연" userId="9d4560c756d54f0d" providerId="LiveId" clId="{B3B6EA37-E5FC-4F86-B3C5-002F8CC9D160}" dt="2021-08-02T06:02:49.929" v="4721" actId="478"/>
          <ac:spMkLst>
            <pc:docMk/>
            <pc:sldMk cId="1601927706" sldId="428"/>
            <ac:spMk id="5" creationId="{8766E8DA-3434-4CB5-ABE1-9CB9D6FAC1F8}"/>
          </ac:spMkLst>
        </pc:spChg>
        <pc:spChg chg="add del mod">
          <ac:chgData name="이 제연" userId="9d4560c756d54f0d" providerId="LiveId" clId="{B3B6EA37-E5FC-4F86-B3C5-002F8CC9D160}" dt="2021-08-02T06:02:50.954" v="4723" actId="478"/>
          <ac:spMkLst>
            <pc:docMk/>
            <pc:sldMk cId="1601927706" sldId="428"/>
            <ac:spMk id="11" creationId="{2ED9F5DC-8B70-432F-B60C-AAD4186E482E}"/>
          </ac:spMkLst>
        </pc:spChg>
        <pc:spChg chg="add mod">
          <ac:chgData name="이 제연" userId="9d4560c756d54f0d" providerId="LiveId" clId="{B3B6EA37-E5FC-4F86-B3C5-002F8CC9D160}" dt="2021-07-31T14:25:48.748" v="3585" actId="1076"/>
          <ac:spMkLst>
            <pc:docMk/>
            <pc:sldMk cId="1601927706" sldId="428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6:07:15.499" v="4861" actId="1038"/>
          <ac:spMkLst>
            <pc:docMk/>
            <pc:sldMk cId="1601927706" sldId="428"/>
            <ac:spMk id="22" creationId="{5EDAB133-6348-4A18-A600-7B70E84DAFBA}"/>
          </ac:spMkLst>
        </pc:spChg>
        <pc:picChg chg="add del mod modCrop">
          <ac:chgData name="이 제연" userId="9d4560c756d54f0d" providerId="LiveId" clId="{B3B6EA37-E5FC-4F86-B3C5-002F8CC9D160}" dt="2021-07-31T14:25:40.763" v="3581" actId="478"/>
          <ac:picMkLst>
            <pc:docMk/>
            <pc:sldMk cId="1601927706" sldId="428"/>
            <ac:picMk id="6" creationId="{889130A0-685F-4263-9AC7-85F5E569FA0A}"/>
          </ac:picMkLst>
        </pc:picChg>
        <pc:picChg chg="add mod modCrop">
          <ac:chgData name="이 제연" userId="9d4560c756d54f0d" providerId="LiveId" clId="{B3B6EA37-E5FC-4F86-B3C5-002F8CC9D160}" dt="2021-07-31T14:25:55.766" v="3587" actId="732"/>
          <ac:picMkLst>
            <pc:docMk/>
            <pc:sldMk cId="1601927706" sldId="428"/>
            <ac:picMk id="8" creationId="{992F35B3-4ED8-4936-A7B4-3B78D5E818D5}"/>
          </ac:picMkLst>
        </pc:picChg>
        <pc:picChg chg="add mod">
          <ac:chgData name="이 제연" userId="9d4560c756d54f0d" providerId="LiveId" clId="{B3B6EA37-E5FC-4F86-B3C5-002F8CC9D160}" dt="2021-07-31T14:26:23.829" v="3593" actId="1076"/>
          <ac:picMkLst>
            <pc:docMk/>
            <pc:sldMk cId="1601927706" sldId="428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5:44.715" v="3584" actId="1076"/>
          <ac:picMkLst>
            <pc:docMk/>
            <pc:sldMk cId="1601927706" sldId="428"/>
            <ac:picMk id="14" creationId="{0FF63451-9921-4C27-9B19-634052C5DA1E}"/>
          </ac:picMkLst>
        </pc:picChg>
        <pc:picChg chg="add mod modCrop">
          <ac:chgData name="이 제연" userId="9d4560c756d54f0d" providerId="LiveId" clId="{B3B6EA37-E5FC-4F86-B3C5-002F8CC9D160}" dt="2021-07-31T14:25:58.554" v="3588" actId="732"/>
          <ac:picMkLst>
            <pc:docMk/>
            <pc:sldMk cId="1601927706" sldId="428"/>
            <ac:picMk id="15" creationId="{6D96FDC1-14B2-4D9F-99B5-F451A92A5352}"/>
          </ac:picMkLst>
        </pc:picChg>
        <pc:picChg chg="add del mod">
          <ac:chgData name="이 제연" userId="9d4560c756d54f0d" providerId="LiveId" clId="{B3B6EA37-E5FC-4F86-B3C5-002F8CC9D160}" dt="2021-07-31T14:27:27.335" v="3629" actId="21"/>
          <ac:picMkLst>
            <pc:docMk/>
            <pc:sldMk cId="1601927706" sldId="428"/>
            <ac:picMk id="16" creationId="{F31DA3D2-0FC5-4700-8A55-2EAB1C7EEAA0}"/>
          </ac:picMkLst>
        </pc:picChg>
        <pc:picChg chg="add del mod">
          <ac:chgData name="이 제연" userId="9d4560c756d54f0d" providerId="LiveId" clId="{B3B6EA37-E5FC-4F86-B3C5-002F8CC9D160}" dt="2021-07-31T14:27:28.667" v="3631"/>
          <ac:picMkLst>
            <pc:docMk/>
            <pc:sldMk cId="1601927706" sldId="428"/>
            <ac:picMk id="17" creationId="{71A19FD8-0E1A-40C7-A055-374A3C98EEC7}"/>
          </ac:picMkLst>
        </pc:picChg>
        <pc:picChg chg="add del mod">
          <ac:chgData name="이 제연" userId="9d4560c756d54f0d" providerId="LiveId" clId="{B3B6EA37-E5FC-4F86-B3C5-002F8CC9D160}" dt="2021-08-02T06:03:22.527" v="4732" actId="478"/>
          <ac:picMkLst>
            <pc:docMk/>
            <pc:sldMk cId="1601927706" sldId="428"/>
            <ac:picMk id="17" creationId="{9BCD55E9-8B3D-4F2C-B154-C403DE139EA6}"/>
          </ac:picMkLst>
        </pc:picChg>
        <pc:picChg chg="add del mod">
          <ac:chgData name="이 제연" userId="9d4560c756d54f0d" providerId="LiveId" clId="{B3B6EA37-E5FC-4F86-B3C5-002F8CC9D160}" dt="2021-07-31T14:27:29.801" v="3633"/>
          <ac:picMkLst>
            <pc:docMk/>
            <pc:sldMk cId="1601927706" sldId="428"/>
            <ac:picMk id="18" creationId="{07C2054B-A1AC-492F-8C96-C15C6CD7C447}"/>
          </ac:picMkLst>
        </pc:picChg>
        <pc:cxnChg chg="add del mod">
          <ac:chgData name="이 제연" userId="9d4560c756d54f0d" providerId="LiveId" clId="{B3B6EA37-E5FC-4F86-B3C5-002F8CC9D160}" dt="2021-08-02T06:02:50.639" v="4722" actId="478"/>
          <ac:cxnSpMkLst>
            <pc:docMk/>
            <pc:sldMk cId="1601927706" sldId="428"/>
            <ac:cxnSpMk id="7" creationId="{86F91068-1EF7-4488-AC82-EDC0E5BA194E}"/>
          </ac:cxnSpMkLst>
        </pc:cxnChg>
        <pc:cxnChg chg="add mod">
          <ac:chgData name="이 제연" userId="9d4560c756d54f0d" providerId="LiveId" clId="{B3B6EA37-E5FC-4F86-B3C5-002F8CC9D160}" dt="2021-08-02T06:04:03.306" v="4744" actId="1036"/>
          <ac:cxnSpMkLst>
            <pc:docMk/>
            <pc:sldMk cId="1601927706" sldId="428"/>
            <ac:cxnSpMk id="19" creationId="{C8C98658-3142-4B9F-B6A8-FAD54DE471AF}"/>
          </ac:cxnSpMkLst>
        </pc:cxnChg>
      </pc:sldChg>
      <pc:sldChg chg="addSp delSp modSp add mod">
        <pc:chgData name="이 제연" userId="9d4560c756d54f0d" providerId="LiveId" clId="{B3B6EA37-E5FC-4F86-B3C5-002F8CC9D160}" dt="2021-08-02T07:38:11.425" v="4974" actId="1076"/>
        <pc:sldMkLst>
          <pc:docMk/>
          <pc:sldMk cId="664041587" sldId="429"/>
        </pc:sldMkLst>
        <pc:spChg chg="mod">
          <ac:chgData name="이 제연" userId="9d4560c756d54f0d" providerId="LiveId" clId="{B3B6EA37-E5FC-4F86-B3C5-002F8CC9D160}" dt="2021-07-31T14:28:48.986" v="3644" actId="20577"/>
          <ac:spMkLst>
            <pc:docMk/>
            <pc:sldMk cId="664041587" sldId="429"/>
            <ac:spMk id="4" creationId="{9883251C-5B77-4D75-A239-E75338987743}"/>
          </ac:spMkLst>
        </pc:spChg>
        <pc:spChg chg="add mod">
          <ac:chgData name="이 제연" userId="9d4560c756d54f0d" providerId="LiveId" clId="{B3B6EA37-E5FC-4F86-B3C5-002F8CC9D160}" dt="2021-07-31T14:27:07.769" v="3621"/>
          <ac:spMkLst>
            <pc:docMk/>
            <pc:sldMk cId="664041587" sldId="429"/>
            <ac:spMk id="11" creationId="{065DDBCD-11D0-4E17-A934-A538B6EF3F0F}"/>
          </ac:spMkLst>
        </pc:spChg>
        <pc:spChg chg="del">
          <ac:chgData name="이 제연" userId="9d4560c756d54f0d" providerId="LiveId" clId="{B3B6EA37-E5FC-4F86-B3C5-002F8CC9D160}" dt="2021-07-31T14:27:11.565" v="3622" actId="478"/>
          <ac:spMkLst>
            <pc:docMk/>
            <pc:sldMk cId="664041587" sldId="429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7:36:21.490" v="4874" actId="164"/>
          <ac:spMkLst>
            <pc:docMk/>
            <pc:sldMk cId="664041587" sldId="429"/>
            <ac:spMk id="17" creationId="{9168D530-8419-4137-8E6E-C66B8AFAA0C3}"/>
          </ac:spMkLst>
        </pc:spChg>
        <pc:grpChg chg="add mod">
          <ac:chgData name="이 제연" userId="9d4560c756d54f0d" providerId="LiveId" clId="{B3B6EA37-E5FC-4F86-B3C5-002F8CC9D160}" dt="2021-08-02T07:37:30.133" v="4965" actId="1076"/>
          <ac:grpSpMkLst>
            <pc:docMk/>
            <pc:sldMk cId="664041587" sldId="429"/>
            <ac:grpSpMk id="7" creationId="{4B2C0F0F-8A40-4D83-92F9-9C142F8B5AF9}"/>
          </ac:grpSpMkLst>
        </pc:grpChg>
        <pc:picChg chg="add mod">
          <ac:chgData name="이 제연" userId="9d4560c756d54f0d" providerId="LiveId" clId="{B3B6EA37-E5FC-4F86-B3C5-002F8CC9D160}" dt="2021-08-02T07:38:09.458" v="4973" actId="1076"/>
          <ac:picMkLst>
            <pc:docMk/>
            <pc:sldMk cId="664041587" sldId="429"/>
            <ac:picMk id="6" creationId="{6E6F3743-71A1-4593-B533-242223EE3363}"/>
          </ac:picMkLst>
        </pc:picChg>
        <pc:picChg chg="del mod">
          <ac:chgData name="이 제연" userId="9d4560c756d54f0d" providerId="LiveId" clId="{B3B6EA37-E5FC-4F86-B3C5-002F8CC9D160}" dt="2021-07-31T14:26:42.547" v="3595" actId="478"/>
          <ac:picMkLst>
            <pc:docMk/>
            <pc:sldMk cId="664041587" sldId="429"/>
            <ac:picMk id="6" creationId="{889130A0-685F-4263-9AC7-85F5E569FA0A}"/>
          </ac:picMkLst>
        </pc:picChg>
        <pc:picChg chg="add del mod">
          <ac:chgData name="이 제연" userId="9d4560c756d54f0d" providerId="LiveId" clId="{B3B6EA37-E5FC-4F86-B3C5-002F8CC9D160}" dt="2021-07-31T14:27:14.525" v="3624" actId="21"/>
          <ac:picMkLst>
            <pc:docMk/>
            <pc:sldMk cId="664041587" sldId="429"/>
            <ac:picMk id="7" creationId="{838CEC3A-16C4-48F6-A781-CB42D3A3B9A0}"/>
          </ac:picMkLst>
        </pc:picChg>
        <pc:picChg chg="del">
          <ac:chgData name="이 제연" userId="9d4560c756d54f0d" providerId="LiveId" clId="{B3B6EA37-E5FC-4F86-B3C5-002F8CC9D160}" dt="2021-07-31T14:26:42.755" v="3596" actId="478"/>
          <ac:picMkLst>
            <pc:docMk/>
            <pc:sldMk cId="664041587" sldId="429"/>
            <ac:picMk id="8" creationId="{992F35B3-4ED8-4936-A7B4-3B78D5E818D5}"/>
          </ac:picMkLst>
        </pc:picChg>
        <pc:picChg chg="del">
          <ac:chgData name="이 제연" userId="9d4560c756d54f0d" providerId="LiveId" clId="{B3B6EA37-E5FC-4F86-B3C5-002F8CC9D160}" dt="2021-07-31T14:26:42.986" v="3597" actId="478"/>
          <ac:picMkLst>
            <pc:docMk/>
            <pc:sldMk cId="664041587" sldId="429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7:30.357" v="3634"/>
          <ac:picMkLst>
            <pc:docMk/>
            <pc:sldMk cId="664041587" sldId="429"/>
            <ac:picMk id="13" creationId="{72532245-840A-4CA2-B3BF-9B6112546B11}"/>
          </ac:picMkLst>
        </pc:picChg>
        <pc:picChg chg="add mod">
          <ac:chgData name="이 제연" userId="9d4560c756d54f0d" providerId="LiveId" clId="{B3B6EA37-E5FC-4F86-B3C5-002F8CC9D160}" dt="2021-08-02T07:38:11.425" v="4974" actId="1076"/>
          <ac:picMkLst>
            <pc:docMk/>
            <pc:sldMk cId="664041587" sldId="429"/>
            <ac:picMk id="14" creationId="{66E30CB1-2BD2-4E5B-9C6F-EB48E07458E0}"/>
          </ac:picMkLst>
        </pc:picChg>
        <pc:picChg chg="add mod">
          <ac:chgData name="이 제연" userId="9d4560c756d54f0d" providerId="LiveId" clId="{B3B6EA37-E5FC-4F86-B3C5-002F8CC9D160}" dt="2021-08-02T07:37:30.133" v="4965" actId="1076"/>
          <ac:picMkLst>
            <pc:docMk/>
            <pc:sldMk cId="664041587" sldId="429"/>
            <ac:picMk id="16" creationId="{E9A60892-E67F-472D-BCD4-1FC13A0BDC02}"/>
          </ac:picMkLst>
        </pc:picChg>
        <pc:picChg chg="add mod">
          <ac:chgData name="이 제연" userId="9d4560c756d54f0d" providerId="LiveId" clId="{B3B6EA37-E5FC-4F86-B3C5-002F8CC9D160}" dt="2021-08-02T07:36:21.490" v="4874" actId="164"/>
          <ac:picMkLst>
            <pc:docMk/>
            <pc:sldMk cId="664041587" sldId="429"/>
            <ac:picMk id="19" creationId="{47126AFA-57D1-4C5A-971F-01BBC6809253}"/>
          </ac:picMkLst>
        </pc:picChg>
      </pc:sldChg>
      <pc:sldChg chg="addSp delSp modSp new mod ord">
        <pc:chgData name="이 제연" userId="9d4560c756d54f0d" providerId="LiveId" clId="{B3B6EA37-E5FC-4F86-B3C5-002F8CC9D160}" dt="2021-08-01T06:01:22.028" v="4151" actId="1076"/>
        <pc:sldMkLst>
          <pc:docMk/>
          <pc:sldMk cId="2960969437" sldId="430"/>
        </pc:sldMkLst>
        <pc:spChg chg="mod">
          <ac:chgData name="이 제연" userId="9d4560c756d54f0d" providerId="LiveId" clId="{B3B6EA37-E5FC-4F86-B3C5-002F8CC9D160}" dt="2021-07-31T15:22:07.133" v="3738"/>
          <ac:spMkLst>
            <pc:docMk/>
            <pc:sldMk cId="2960969437" sldId="430"/>
            <ac:spMk id="2" creationId="{A155A38F-046D-4625-AACA-04F53E8B645F}"/>
          </ac:spMkLst>
        </pc:spChg>
        <pc:spChg chg="mod">
          <ac:chgData name="이 제연" userId="9d4560c756d54f0d" providerId="LiveId" clId="{B3B6EA37-E5FC-4F86-B3C5-002F8CC9D160}" dt="2021-08-01T06:00:27.329" v="4149" actId="20577"/>
          <ac:spMkLst>
            <pc:docMk/>
            <pc:sldMk cId="2960969437" sldId="430"/>
            <ac:spMk id="4" creationId="{98A32DA0-215E-4645-80CE-706C6F60A2E8}"/>
          </ac:spMkLst>
        </pc:spChg>
        <pc:picChg chg="add del mod">
          <ac:chgData name="이 제연" userId="9d4560c756d54f0d" providerId="LiveId" clId="{B3B6EA37-E5FC-4F86-B3C5-002F8CC9D160}" dt="2021-07-31T15:21:58.918" v="3735" actId="478"/>
          <ac:picMkLst>
            <pc:docMk/>
            <pc:sldMk cId="2960969437" sldId="430"/>
            <ac:picMk id="6" creationId="{678862C1-53AE-4975-9A61-AFA250151629}"/>
          </ac:picMkLst>
        </pc:picChg>
        <pc:picChg chg="add mod modCrop">
          <ac:chgData name="이 제연" userId="9d4560c756d54f0d" providerId="LiveId" clId="{B3B6EA37-E5FC-4F86-B3C5-002F8CC9D160}" dt="2021-08-01T06:01:22.028" v="4151" actId="1076"/>
          <ac:picMkLst>
            <pc:docMk/>
            <pc:sldMk cId="2960969437" sldId="430"/>
            <ac:picMk id="8" creationId="{0B32E784-8BD2-4CAF-8178-6A6A34E006A8}"/>
          </ac:picMkLst>
        </pc:picChg>
      </pc:sldChg>
      <pc:sldChg chg="addSp delSp modSp new mod setBg setClrOvrMap">
        <pc:chgData name="이 제연" userId="9d4560c756d54f0d" providerId="LiveId" clId="{B3B6EA37-E5FC-4F86-B3C5-002F8CC9D160}" dt="2021-08-02T07:39:12.476" v="5012"/>
        <pc:sldMkLst>
          <pc:docMk/>
          <pc:sldMk cId="1039653096" sldId="431"/>
        </pc:sldMkLst>
        <pc:spChg chg="mo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2" creationId="{504DAFAF-A41A-46BB-90F8-241B21ED3006}"/>
          </ac:spMkLst>
        </pc:spChg>
        <pc:spChg chg="mod or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3" creationId="{1CE5E212-D01C-41FF-B512-DBB08A6E0D6F}"/>
          </ac:spMkLst>
        </pc:spChg>
        <pc:spChg chg="mod">
          <ac:chgData name="이 제연" userId="9d4560c756d54f0d" providerId="LiveId" clId="{B3B6EA37-E5FC-4F86-B3C5-002F8CC9D160}" dt="2021-08-02T07:38:35.485" v="4977" actId="20577"/>
          <ac:spMkLst>
            <pc:docMk/>
            <pc:sldMk cId="1039653096" sldId="431"/>
            <ac:spMk id="4" creationId="{2E9189A6-FCAF-4EDB-9ACC-FFDE986BFEE3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0" creationId="{8F23F8A3-8FD7-4779-8323-FDC26BE99889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2" creationId="{F605C4CC-A25C-416F-8333-7CB7DC97D870}"/>
          </ac:spMkLst>
        </pc:spChg>
        <pc:picChg chg="add mod ord">
          <ac:chgData name="이 제연" userId="9d4560c756d54f0d" providerId="LiveId" clId="{B3B6EA37-E5FC-4F86-B3C5-002F8CC9D160}" dt="2021-08-02T07:39:12.476" v="5012"/>
          <ac:picMkLst>
            <pc:docMk/>
            <pc:sldMk cId="1039653096" sldId="431"/>
            <ac:picMk id="5" creationId="{0176778C-19DA-47C7-B985-532A5396615D}"/>
          </ac:picMkLst>
        </pc:picChg>
      </pc:sldChg>
    </pc:docChg>
  </pc:docChgLst>
  <pc:docChgLst>
    <pc:chgData name="이 제연" userId="9d4560c756d54f0d" providerId="LiveId" clId="{A33EF27D-8DA7-42DA-BFD8-7A61B524156B}"/>
    <pc:docChg chg="undo custSel addSld delSld modSld sldOrd">
      <pc:chgData name="이 제연" userId="9d4560c756d54f0d" providerId="LiveId" clId="{A33EF27D-8DA7-42DA-BFD8-7A61B524156B}" dt="2021-09-06T12:04:20.487" v="2024" actId="207"/>
      <pc:docMkLst>
        <pc:docMk/>
      </pc:docMkLst>
      <pc:sldChg chg="modSp mod">
        <pc:chgData name="이 제연" userId="9d4560c756d54f0d" providerId="LiveId" clId="{A33EF27D-8DA7-42DA-BFD8-7A61B524156B}" dt="2021-09-06T04:01:53.018" v="29" actId="20577"/>
        <pc:sldMkLst>
          <pc:docMk/>
          <pc:sldMk cId="3233815483" sldId="312"/>
        </pc:sldMkLst>
        <pc:spChg chg="mod">
          <ac:chgData name="이 제연" userId="9d4560c756d54f0d" providerId="LiveId" clId="{A33EF27D-8DA7-42DA-BFD8-7A61B524156B}" dt="2021-09-06T04:01:53.018" v="29" actId="20577"/>
          <ac:spMkLst>
            <pc:docMk/>
            <pc:sldMk cId="3233815483" sldId="312"/>
            <ac:spMk id="2" creationId="{78D18A23-73B7-BA4A-9BFA-F5F94C3E0555}"/>
          </ac:spMkLst>
        </pc:spChg>
      </pc:sldChg>
      <pc:sldChg chg="del">
        <pc:chgData name="이 제연" userId="9d4560c756d54f0d" providerId="LiveId" clId="{A33EF27D-8DA7-42DA-BFD8-7A61B524156B}" dt="2021-09-06T04:02:01.978" v="34" actId="47"/>
        <pc:sldMkLst>
          <pc:docMk/>
          <pc:sldMk cId="3308358038" sldId="421"/>
        </pc:sldMkLst>
      </pc:sldChg>
      <pc:sldChg chg="modSp mod">
        <pc:chgData name="이 제연" userId="9d4560c756d54f0d" providerId="LiveId" clId="{A33EF27D-8DA7-42DA-BFD8-7A61B524156B}" dt="2021-09-06T04:03:19.678" v="63" actId="27636"/>
        <pc:sldMkLst>
          <pc:docMk/>
          <pc:sldMk cId="1039653096" sldId="431"/>
        </pc:sldMkLst>
        <pc:spChg chg="mod">
          <ac:chgData name="이 제연" userId="9d4560c756d54f0d" providerId="LiveId" clId="{A33EF27D-8DA7-42DA-BFD8-7A61B524156B}" dt="2021-09-06T04:03:19.678" v="63" actId="27636"/>
          <ac:spMkLst>
            <pc:docMk/>
            <pc:sldMk cId="1039653096" sldId="431"/>
            <ac:spMk id="4" creationId="{2E9189A6-FCAF-4EDB-9ACC-FFDE986BFEE3}"/>
          </ac:spMkLst>
        </pc:spChg>
      </pc:sldChg>
      <pc:sldChg chg="addSp modSp add ord">
        <pc:chgData name="이 제연" userId="9d4560c756d54f0d" providerId="LiveId" clId="{A33EF27D-8DA7-42DA-BFD8-7A61B524156B}" dt="2021-09-06T04:02:00.683" v="33"/>
        <pc:sldMkLst>
          <pc:docMk/>
          <pc:sldMk cId="367439018" sldId="432"/>
        </pc:sldMkLst>
        <pc:spChg chg="add mod">
          <ac:chgData name="이 제연" userId="9d4560c756d54f0d" providerId="LiveId" clId="{A33EF27D-8DA7-42DA-BFD8-7A61B524156B}" dt="2021-09-06T04:02:00.683" v="33"/>
          <ac:spMkLst>
            <pc:docMk/>
            <pc:sldMk cId="367439018" sldId="432"/>
            <ac:spMk id="4" creationId="{00FE6B90-FD42-4D62-9097-80B6D39D1E0D}"/>
          </ac:spMkLst>
        </pc:spChg>
      </pc:sldChg>
      <pc:sldChg chg="addSp modSp add mod">
        <pc:chgData name="이 제연" userId="9d4560c756d54f0d" providerId="LiveId" clId="{A33EF27D-8DA7-42DA-BFD8-7A61B524156B}" dt="2021-09-06T04:50:46.160" v="316" actId="1076"/>
        <pc:sldMkLst>
          <pc:docMk/>
          <pc:sldMk cId="90459058" sldId="433"/>
        </pc:sldMkLst>
        <pc:spChg chg="mod">
          <ac:chgData name="이 제연" userId="9d4560c756d54f0d" providerId="LiveId" clId="{A33EF27D-8DA7-42DA-BFD8-7A61B524156B}" dt="2021-09-06T04:03:39.393" v="78" actId="20577"/>
          <ac:spMkLst>
            <pc:docMk/>
            <pc:sldMk cId="90459058" sldId="433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04:09:56.243" v="313" actId="1076"/>
          <ac:spMkLst>
            <pc:docMk/>
            <pc:sldMk cId="90459058" sldId="433"/>
            <ac:spMk id="4" creationId="{2E9189A6-FCAF-4EDB-9ACC-FFDE986BFEE3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5" creationId="{ABBB248E-9D3F-4A48-A7C9-E3E97FA86855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6" creationId="{CF827D63-415D-45A7-82F0-7733C4632006}"/>
          </ac:spMkLst>
        </pc:spChg>
        <pc:spChg chg="add mod">
          <ac:chgData name="이 제연" userId="9d4560c756d54f0d" providerId="LiveId" clId="{A33EF27D-8DA7-42DA-BFD8-7A61B524156B}" dt="2021-09-06T04:50:46.160" v="316" actId="1076"/>
          <ac:spMkLst>
            <pc:docMk/>
            <pc:sldMk cId="90459058" sldId="433"/>
            <ac:spMk id="7" creationId="{54648C42-682B-4147-A67B-FB06EA4CA3C6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8" creationId="{0A8983F6-091C-4C9B-AAF3-356116BA89D9}"/>
          </ac:spMkLst>
        </pc:spChg>
      </pc:sldChg>
      <pc:sldChg chg="addSp delSp modSp add mod">
        <pc:chgData name="이 제연" userId="9d4560c756d54f0d" providerId="LiveId" clId="{A33EF27D-8DA7-42DA-BFD8-7A61B524156B}" dt="2021-09-06T10:23:53.662" v="1005" actId="1036"/>
        <pc:sldMkLst>
          <pc:docMk/>
          <pc:sldMk cId="2239055348" sldId="434"/>
        </pc:sldMkLst>
        <pc:spChg chg="mod">
          <ac:chgData name="이 제연" userId="9d4560c756d54f0d" providerId="LiveId" clId="{A33EF27D-8DA7-42DA-BFD8-7A61B524156B}" dt="2021-09-06T07:16:15.299" v="333" actId="20577"/>
          <ac:spMkLst>
            <pc:docMk/>
            <pc:sldMk cId="2239055348" sldId="434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10:23:45.063" v="988" actId="1076"/>
          <ac:spMkLst>
            <pc:docMk/>
            <pc:sldMk cId="2239055348" sldId="434"/>
            <ac:spMk id="4" creationId="{2E9189A6-FCAF-4EDB-9ACC-FFDE986BFEE3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5" creationId="{ABBB248E-9D3F-4A48-A7C9-E3E97FA86855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6" creationId="{CF827D63-415D-45A7-82F0-7733C463200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7" creationId="{54648C42-682B-4147-A67B-FB06EA4CA3C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8" creationId="{0A8983F6-091C-4C9B-AAF3-356116BA89D9}"/>
          </ac:spMkLst>
        </pc:spChg>
        <pc:spChg chg="add del mod">
          <ac:chgData name="이 제연" userId="9d4560c756d54f0d" providerId="LiveId" clId="{A33EF27D-8DA7-42DA-BFD8-7A61B524156B}" dt="2021-09-06T07:45:52.865" v="386" actId="478"/>
          <ac:spMkLst>
            <pc:docMk/>
            <pc:sldMk cId="2239055348" sldId="434"/>
            <ac:spMk id="9" creationId="{845C4D7F-03CC-4098-9223-4FE8EFDABE83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10" creationId="{FF4C7F04-D309-4BD2-9A61-5054A8F6576B}"/>
          </ac:spMkLst>
        </pc:spChg>
        <pc:spChg chg="add mod">
          <ac:chgData name="이 제연" userId="9d4560c756d54f0d" providerId="LiveId" clId="{A33EF27D-8DA7-42DA-BFD8-7A61B524156B}" dt="2021-09-06T08:43:01.068" v="878" actId="1076"/>
          <ac:spMkLst>
            <pc:docMk/>
            <pc:sldMk cId="2239055348" sldId="434"/>
            <ac:spMk id="11" creationId="{435C2B3B-CC7F-4F54-BA2F-28C21B702BB0}"/>
          </ac:spMkLst>
        </pc:spChg>
        <pc:spChg chg="add del mod">
          <ac:chgData name="이 제연" userId="9d4560c756d54f0d" providerId="LiveId" clId="{A33EF27D-8DA7-42DA-BFD8-7A61B524156B}" dt="2021-09-06T08:32:58.741" v="746" actId="478"/>
          <ac:spMkLst>
            <pc:docMk/>
            <pc:sldMk cId="2239055348" sldId="434"/>
            <ac:spMk id="12" creationId="{56198EEA-8C6F-48F1-B5CD-80E452915494}"/>
          </ac:spMkLst>
        </pc:spChg>
        <pc:spChg chg="add del mod topLvl">
          <ac:chgData name="이 제연" userId="9d4560c756d54f0d" providerId="LiveId" clId="{A33EF27D-8DA7-42DA-BFD8-7A61B524156B}" dt="2021-09-06T08:32:59.245" v="747" actId="478"/>
          <ac:spMkLst>
            <pc:docMk/>
            <pc:sldMk cId="2239055348" sldId="434"/>
            <ac:spMk id="14" creationId="{8EEFBFCB-D97A-4DEB-AE54-5A2845B5E798}"/>
          </ac:spMkLst>
        </pc:spChg>
        <pc:spChg chg="add del mod topLvl">
          <ac:chgData name="이 제연" userId="9d4560c756d54f0d" providerId="LiveId" clId="{A33EF27D-8DA7-42DA-BFD8-7A61B524156B}" dt="2021-09-06T08:33:02.429" v="748" actId="478"/>
          <ac:spMkLst>
            <pc:docMk/>
            <pc:sldMk cId="2239055348" sldId="434"/>
            <ac:spMk id="15" creationId="{C5F39010-D39B-4375-8857-DE1A2D488F72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0" creationId="{95334019-DE83-48B4-A920-4509C0A173B5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1" creationId="{6B951FEA-B819-4586-8A05-29BE78863668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2" creationId="{02527462-D5D8-426A-A3F7-BE99090C669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3" creationId="{3212F2FF-E7DC-4C55-992A-3A7F4D4883E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4" creationId="{06F2E539-B031-40EE-A271-DE8A7BA2203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5" creationId="{232EEEA1-B435-43B2-930A-1A53EED2967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6" creationId="{CCF3EDDC-ADAF-403C-984A-054105612E3A}"/>
          </ac:spMkLst>
        </pc:spChg>
        <pc:spChg chg="add del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7" creationId="{5FA98772-DA6F-4C63-A1FF-E51C5C8AD2B2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8" creationId="{C58E2F1B-C490-4CE1-82D2-484073F062D9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07:48:32.224" v="432" actId="20577"/>
          <ac:spMkLst>
            <pc:docMk/>
            <pc:sldMk cId="2239055348" sldId="434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07:48:13.978" v="428"/>
          <ac:spMkLst>
            <pc:docMk/>
            <pc:sldMk cId="2239055348" sldId="434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07:48:34.771" v="433" actId="20577"/>
          <ac:spMkLst>
            <pc:docMk/>
            <pc:sldMk cId="2239055348" sldId="434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07:48:24.107" v="430"/>
          <ac:spMkLst>
            <pc:docMk/>
            <pc:sldMk cId="2239055348" sldId="434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07:48:36.801" v="434" actId="20577"/>
          <ac:spMkLst>
            <pc:docMk/>
            <pc:sldMk cId="2239055348" sldId="434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07:48:24.628" v="431"/>
          <ac:spMkLst>
            <pc:docMk/>
            <pc:sldMk cId="2239055348" sldId="434"/>
            <ac:spMk id="39" creationId="{A67C0EA4-D25A-49E8-9976-5A602D80BD2D}"/>
          </ac:spMkLst>
        </pc:spChg>
        <pc:spChg chg="add del mod">
          <ac:chgData name="이 제연" userId="9d4560c756d54f0d" providerId="LiveId" clId="{A33EF27D-8DA7-42DA-BFD8-7A61B524156B}" dt="2021-09-06T08:11:57.592" v="597" actId="478"/>
          <ac:spMkLst>
            <pc:docMk/>
            <pc:sldMk cId="2239055348" sldId="434"/>
            <ac:spMk id="40" creationId="{B71E4B7D-A6A1-43C4-B977-1F795D0C190C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41" creationId="{51D78091-2DCE-478A-B3A5-1DF5808A7EC6}"/>
          </ac:spMkLst>
        </pc:spChg>
        <pc:spChg chg="mod topLvl">
          <ac:chgData name="이 제연" userId="9d4560c756d54f0d" providerId="LiveId" clId="{A33EF27D-8DA7-42DA-BFD8-7A61B524156B}" dt="2021-09-06T08:45:30.501" v="949"/>
          <ac:spMkLst>
            <pc:docMk/>
            <pc:sldMk cId="2239055348" sldId="434"/>
            <ac:spMk id="43" creationId="{81EC12B4-A3B4-4F27-8296-6918736C6D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4" creationId="{004991D2-150D-49D5-B67B-FDBC9509191F}"/>
          </ac:spMkLst>
        </pc:spChg>
        <pc:spChg chg="del mod">
          <ac:chgData name="이 제연" userId="9d4560c756d54f0d" providerId="LiveId" clId="{A33EF27D-8DA7-42DA-BFD8-7A61B524156B}" dt="2021-09-06T08:33:09.566" v="751" actId="478"/>
          <ac:spMkLst>
            <pc:docMk/>
            <pc:sldMk cId="2239055348" sldId="434"/>
            <ac:spMk id="45" creationId="{CE1B5A2C-AF88-4AB0-AD40-175B7CC29DF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6" creationId="{45BF596D-1F79-49D2-8710-F725E37165D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7" creationId="{13223151-D718-4954-A0BD-DADB0BD9221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8" creationId="{B55C7E84-AF88-434F-9107-5A99FE7B35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9" creationId="{C7E3411F-E1BA-4C3B-B7B0-FF903104588E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0" creationId="{1D9AB2FA-2892-411F-AD4D-024402C42D7C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1" creationId="{A45F2616-1B77-4356-9D62-A7BFE2C6B5F7}"/>
          </ac:spMkLst>
        </pc:spChg>
        <pc:spChg chg="del mod">
          <ac:chgData name="이 제연" userId="9d4560c756d54f0d" providerId="LiveId" clId="{A33EF27D-8DA7-42DA-BFD8-7A61B524156B}" dt="2021-09-06T08:33:08.030" v="750" actId="478"/>
          <ac:spMkLst>
            <pc:docMk/>
            <pc:sldMk cId="2239055348" sldId="434"/>
            <ac:spMk id="52" creationId="{25842C9A-9C4C-44FB-8DCC-7E76DAE3A0C5}"/>
          </ac:spMkLst>
        </pc:spChg>
        <pc:spChg chg="add mod">
          <ac:chgData name="이 제연" userId="9d4560c756d54f0d" providerId="LiveId" clId="{A33EF27D-8DA7-42DA-BFD8-7A61B524156B}" dt="2021-09-06T08:45:31.740" v="951"/>
          <ac:spMkLst>
            <pc:docMk/>
            <pc:sldMk cId="2239055348" sldId="434"/>
            <ac:spMk id="53" creationId="{623A100D-C07E-4799-91E3-92E300EB6AAF}"/>
          </ac:spMkLst>
        </pc:spChg>
        <pc:spChg chg="add del mod">
          <ac:chgData name="이 제연" userId="9d4560c756d54f0d" providerId="LiveId" clId="{A33EF27D-8DA7-42DA-BFD8-7A61B524156B}" dt="2021-09-06T08:33:59.294" v="784" actId="478"/>
          <ac:spMkLst>
            <pc:docMk/>
            <pc:sldMk cId="2239055348" sldId="434"/>
            <ac:spMk id="54" creationId="{E4F17E2C-3B9F-400F-B56F-DEC1B0FC3EAD}"/>
          </ac:spMkLst>
        </pc:spChg>
        <pc:spChg chg="add mod">
          <ac:chgData name="이 제연" userId="9d4560c756d54f0d" providerId="LiveId" clId="{A33EF27D-8DA7-42DA-BFD8-7A61B524156B}" dt="2021-09-06T08:45:32.669" v="953"/>
          <ac:spMkLst>
            <pc:docMk/>
            <pc:sldMk cId="2239055348" sldId="434"/>
            <ac:spMk id="55" creationId="{F16BD81C-3118-4A5B-B8A8-FB71506D8033}"/>
          </ac:spMkLst>
        </pc:spChg>
        <pc:spChg chg="add del mod">
          <ac:chgData name="이 제연" userId="9d4560c756d54f0d" providerId="LiveId" clId="{A33EF27D-8DA7-42DA-BFD8-7A61B524156B}" dt="2021-09-06T08:33:58.678" v="783" actId="478"/>
          <ac:spMkLst>
            <pc:docMk/>
            <pc:sldMk cId="2239055348" sldId="434"/>
            <ac:spMk id="56" creationId="{A6D6299E-F121-44F0-B7DE-8D2F15F8DA44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57" creationId="{F320D8BE-5E42-464F-8E93-507DF9B998DE}"/>
          </ac:spMkLst>
        </pc:spChg>
        <pc:spChg chg="add del mod">
          <ac:chgData name="이 제연" userId="9d4560c756d54f0d" providerId="LiveId" clId="{A33EF27D-8DA7-42DA-BFD8-7A61B524156B}" dt="2021-09-06T08:36:35.438" v="849" actId="478"/>
          <ac:spMkLst>
            <pc:docMk/>
            <pc:sldMk cId="2239055348" sldId="434"/>
            <ac:spMk id="58" creationId="{DA8227C6-3645-42FA-9E2E-C48417EE795C}"/>
          </ac:spMkLst>
        </pc:spChg>
        <pc:spChg chg="add del mod">
          <ac:chgData name="이 제연" userId="9d4560c756d54f0d" providerId="LiveId" clId="{A33EF27D-8DA7-42DA-BFD8-7A61B524156B}" dt="2021-09-06T08:43:10.007" v="881" actId="478"/>
          <ac:spMkLst>
            <pc:docMk/>
            <pc:sldMk cId="2239055348" sldId="434"/>
            <ac:spMk id="59" creationId="{492A8E8F-3501-4EE8-8507-D76AEB0FE0BD}"/>
          </ac:spMkLst>
        </pc:spChg>
        <pc:spChg chg="add del mod">
          <ac:chgData name="이 제연" userId="9d4560c756d54f0d" providerId="LiveId" clId="{A33EF27D-8DA7-42DA-BFD8-7A61B524156B}" dt="2021-09-06T08:43:32.024" v="888" actId="478"/>
          <ac:spMkLst>
            <pc:docMk/>
            <pc:sldMk cId="2239055348" sldId="434"/>
            <ac:spMk id="60" creationId="{05DB5F1B-B92E-481A-8775-E7BFEB78635D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1" creationId="{822E2429-1B9B-4DF0-A72D-055842D1BA38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2" creationId="{6116A174-7B76-4002-9E45-EABBC8460819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3" creationId="{1A3AD0DB-344E-4476-AD47-861CB7D7723F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4" creationId="{1BE428E1-7B5F-40A8-BC99-A8701A9F0676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5" creationId="{CAB7D00E-22DA-435E-BFF5-929E40DD4D8C}"/>
          </ac:spMkLst>
        </pc:spChg>
        <pc:grpChg chg="add del mod">
          <ac:chgData name="이 제연" userId="9d4560c756d54f0d" providerId="LiveId" clId="{A33EF27D-8DA7-42DA-BFD8-7A61B524156B}" dt="2021-09-06T08:13:10.018" v="602" actId="165"/>
          <ac:grpSpMkLst>
            <pc:docMk/>
            <pc:sldMk cId="2239055348" sldId="434"/>
            <ac:grpSpMk id="13" creationId="{D0F35BA7-5306-446B-BFCE-52B0C61B81D0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6" creationId="{FD0C0A98-0924-4FC6-81DF-2CE390AFA641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7" creationId="{B27B3F0F-6DF7-48E4-B4DD-3A9719AB2266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8" creationId="{ECD49622-4DD3-479A-B986-81A3C9DF4AFD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9" creationId="{EABEF672-03DB-4BA1-B611-4CB094880AC0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0" creationId="{D9AFF59D-4AAC-429F-AF84-751597881427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1" creationId="{B8FBDDEA-F32E-4974-ABBA-0B4A271B5BC6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4" creationId="{CDAD4C56-7900-4A33-A83E-AF35D934207A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8:33:12.391" v="754" actId="165"/>
          <ac:grpSpMkLst>
            <pc:docMk/>
            <pc:sldMk cId="2239055348" sldId="434"/>
            <ac:grpSpMk id="42" creationId="{5786DFBA-E8C4-4969-AE36-C1E9EC6A8FA0}"/>
          </ac:grpSpMkLst>
        </pc:grpChg>
      </pc:sldChg>
      <pc:sldChg chg="addSp delSp modSp add mod">
        <pc:chgData name="이 제연" userId="9d4560c756d54f0d" providerId="LiveId" clId="{A33EF27D-8DA7-42DA-BFD8-7A61B524156B}" dt="2021-09-06T11:48:59.950" v="2003" actId="108"/>
        <pc:sldMkLst>
          <pc:docMk/>
          <pc:sldMk cId="291334445" sldId="435"/>
        </pc:sldMkLst>
        <pc:spChg chg="mod">
          <ac:chgData name="이 제연" userId="9d4560c756d54f0d" providerId="LiveId" clId="{A33EF27D-8DA7-42DA-BFD8-7A61B524156B}" dt="2021-09-06T10:41:25.258" v="1350" actId="1076"/>
          <ac:spMkLst>
            <pc:docMk/>
            <pc:sldMk cId="291334445" sldId="435"/>
            <ac:spMk id="3" creationId="{1CE5E212-D01C-41FF-B512-DBB08A6E0D6F}"/>
          </ac:spMkLst>
        </pc:spChg>
        <pc:spChg chg="mod">
          <ac:chgData name="이 제연" userId="9d4560c756d54f0d" providerId="LiveId" clId="{A33EF27D-8DA7-42DA-BFD8-7A61B524156B}" dt="2021-09-06T10:24:06.360" v="1006" actId="6549"/>
          <ac:spMkLst>
            <pc:docMk/>
            <pc:sldMk cId="291334445" sldId="435"/>
            <ac:spMk id="4" creationId="{2E9189A6-FCAF-4EDB-9ACC-FFDE986BFEE3}"/>
          </ac:spMkLst>
        </pc:spChg>
        <pc:spChg chg="mod">
          <ac:chgData name="이 제연" userId="9d4560c756d54f0d" providerId="LiveId" clId="{A33EF27D-8DA7-42DA-BFD8-7A61B524156B}" dt="2021-09-06T10:27:53.643" v="1045" actId="1076"/>
          <ac:spMkLst>
            <pc:docMk/>
            <pc:sldMk cId="291334445" sldId="435"/>
            <ac:spMk id="10" creationId="{FF4C7F04-D309-4BD2-9A61-5054A8F6576B}"/>
          </ac:spMkLst>
        </pc:spChg>
        <pc:spChg chg="mod">
          <ac:chgData name="이 제연" userId="9d4560c756d54f0d" providerId="LiveId" clId="{A33EF27D-8DA7-42DA-BFD8-7A61B524156B}" dt="2021-09-06T10:25:41.373" v="1017" actId="1076"/>
          <ac:spMkLst>
            <pc:docMk/>
            <pc:sldMk cId="291334445" sldId="435"/>
            <ac:spMk id="11" creationId="{435C2B3B-CC7F-4F54-BA2F-28C21B702BB0}"/>
          </ac:spMkLst>
        </pc:spChg>
        <pc:spChg chg="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2" creationId="{56198EEA-8C6F-48F1-B5CD-80E452915494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8" creationId="{C58E2F1B-C490-4CE1-82D2-484073F062D9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9" creationId="{3C394963-E2BB-4DF7-8FE9-A11CF1F5C37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2" creationId="{4F19A304-DC97-4839-9D17-F4C0790C8E6E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3" creationId="{B0C681D3-19B7-43C0-A84F-DEE089144F2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5" creationId="{4D8AE101-81E0-401A-A8D8-905E01C0EF15}"/>
          </ac:spMkLst>
        </pc:spChg>
        <pc:spChg chg="mod topLvl">
          <ac:chgData name="이 제연" userId="9d4560c756d54f0d" providerId="LiveId" clId="{A33EF27D-8DA7-42DA-BFD8-7A61B524156B}" dt="2021-09-06T10:50:19.035" v="1549" actId="20577"/>
          <ac:spMkLst>
            <pc:docMk/>
            <pc:sldMk cId="291334445" sldId="435"/>
            <ac:spMk id="36" creationId="{E7BA3C8B-5711-4C0A-A405-0A34BA74F868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8" creationId="{DDC774BF-A06E-4134-ABDD-3395AA3EE093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9" creationId="{A67C0EA4-D25A-49E8-9976-5A602D80BD2D}"/>
          </ac:spMkLst>
        </pc:spChg>
        <pc:spChg chg="mod or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1" creationId="{5DC805CC-AA76-4048-B797-2D83B3690EDB}"/>
          </ac:spMkLst>
        </pc:spChg>
        <pc:spChg chg="del mod topLvl">
          <ac:chgData name="이 제연" userId="9d4560c756d54f0d" providerId="LiveId" clId="{A33EF27D-8DA7-42DA-BFD8-7A61B524156B}" dt="2021-09-06T07:50:33.074" v="512" actId="478"/>
          <ac:spMkLst>
            <pc:docMk/>
            <pc:sldMk cId="291334445" sldId="435"/>
            <ac:spMk id="42" creationId="{071AC3E8-7AAD-41FE-9380-0D636F19C589}"/>
          </ac:spMkLst>
        </pc:spChg>
        <pc:spChg chg="add 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3" creationId="{3EFCA3B1-9444-4A02-8599-D10413336DB7}"/>
          </ac:spMkLst>
        </pc:spChg>
        <pc:spChg chg="add del mod">
          <ac:chgData name="이 제연" userId="9d4560c756d54f0d" providerId="LiveId" clId="{A33EF27D-8DA7-42DA-BFD8-7A61B524156B}" dt="2021-09-06T10:27:38.037" v="1038" actId="478"/>
          <ac:spMkLst>
            <pc:docMk/>
            <pc:sldMk cId="291334445" sldId="435"/>
            <ac:spMk id="44" creationId="{DB12F14D-22DC-4838-849F-8926A78A9B7B}"/>
          </ac:spMkLst>
        </pc:spChg>
        <pc:spChg chg="add del mod">
          <ac:chgData name="이 제연" userId="9d4560c756d54f0d" providerId="LiveId" clId="{A33EF27D-8DA7-42DA-BFD8-7A61B524156B}" dt="2021-09-06T10:27:39.473" v="1039" actId="478"/>
          <ac:spMkLst>
            <pc:docMk/>
            <pc:sldMk cId="291334445" sldId="435"/>
            <ac:spMk id="45" creationId="{0ECB0BAB-B933-496A-A2F0-DDC9718B4D1E}"/>
          </ac:spMkLst>
        </pc:spChg>
        <pc:spChg chg="add del mod">
          <ac:chgData name="이 제연" userId="9d4560c756d54f0d" providerId="LiveId" clId="{A33EF27D-8DA7-42DA-BFD8-7A61B524156B}" dt="2021-09-06T10:25:13.503" v="1014" actId="478"/>
          <ac:spMkLst>
            <pc:docMk/>
            <pc:sldMk cId="291334445" sldId="435"/>
            <ac:spMk id="46" creationId="{A3FA1F75-AF80-46BA-9479-1E4588048D37}"/>
          </ac:spMkLst>
        </pc:spChg>
        <pc:spChg chg="add del mod">
          <ac:chgData name="이 제연" userId="9d4560c756d54f0d" providerId="LiveId" clId="{A33EF27D-8DA7-42DA-BFD8-7A61B524156B}" dt="2021-09-06T10:42:33.549" v="1424" actId="478"/>
          <ac:spMkLst>
            <pc:docMk/>
            <pc:sldMk cId="291334445" sldId="435"/>
            <ac:spMk id="48" creationId="{73685B91-302B-440C-B4A2-1DDA84F2B41A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49" creationId="{34CC4F22-1ACD-4BE1-A259-D330B3C3AC89}"/>
          </ac:spMkLst>
        </pc:spChg>
        <pc:spChg chg="add mod">
          <ac:chgData name="이 제연" userId="9d4560c756d54f0d" providerId="LiveId" clId="{A33EF27D-8DA7-42DA-BFD8-7A61B524156B}" dt="2021-09-06T10:28:18.984" v="1049"/>
          <ac:spMkLst>
            <pc:docMk/>
            <pc:sldMk cId="291334445" sldId="435"/>
            <ac:spMk id="50" creationId="{6EC27945-BEF1-47A4-B9C5-996FB7E4A45B}"/>
          </ac:spMkLst>
        </pc:spChg>
        <pc:spChg chg="mod">
          <ac:chgData name="이 제연" userId="9d4560c756d54f0d" providerId="LiveId" clId="{A33EF27D-8DA7-42DA-BFD8-7A61B524156B}" dt="2021-09-06T10:39:10.641" v="1322" actId="14100"/>
          <ac:spMkLst>
            <pc:docMk/>
            <pc:sldMk cId="291334445" sldId="435"/>
            <ac:spMk id="53" creationId="{56B3F33A-04DE-4527-B9E1-17FEC8B9F540}"/>
          </ac:spMkLst>
        </pc:spChg>
        <pc:spChg chg="mod">
          <ac:chgData name="이 제연" userId="9d4560c756d54f0d" providerId="LiveId" clId="{A33EF27D-8DA7-42DA-BFD8-7A61B524156B}" dt="2021-09-06T10:38:47.544" v="1317" actId="14100"/>
          <ac:spMkLst>
            <pc:docMk/>
            <pc:sldMk cId="291334445" sldId="435"/>
            <ac:spMk id="54" creationId="{9EC1E149-30F9-49CC-BD13-9EA4884EFEB5}"/>
          </ac:spMkLst>
        </pc:spChg>
        <pc:spChg chg="mod">
          <ac:chgData name="이 제연" userId="9d4560c756d54f0d" providerId="LiveId" clId="{A33EF27D-8DA7-42DA-BFD8-7A61B524156B}" dt="2021-09-06T10:38:50.518" v="1318" actId="14100"/>
          <ac:spMkLst>
            <pc:docMk/>
            <pc:sldMk cId="291334445" sldId="435"/>
            <ac:spMk id="55" creationId="{945A2B72-785F-48EC-9A5D-9769B417226A}"/>
          </ac:spMkLst>
        </pc:spChg>
        <pc:spChg chg="mod">
          <ac:chgData name="이 제연" userId="9d4560c756d54f0d" providerId="LiveId" clId="{A33EF27D-8DA7-42DA-BFD8-7A61B524156B}" dt="2021-09-06T10:38:36.106" v="1314" actId="14100"/>
          <ac:spMkLst>
            <pc:docMk/>
            <pc:sldMk cId="291334445" sldId="435"/>
            <ac:spMk id="56" creationId="{CAA3E72A-6B46-4520-A879-8C3037EEB5C1}"/>
          </ac:spMkLst>
        </pc:spChg>
        <pc:spChg chg="mod">
          <ac:chgData name="이 제연" userId="9d4560c756d54f0d" providerId="LiveId" clId="{A33EF27D-8DA7-42DA-BFD8-7A61B524156B}" dt="2021-09-06T10:38:54.304" v="1319" actId="14100"/>
          <ac:spMkLst>
            <pc:docMk/>
            <pc:sldMk cId="291334445" sldId="435"/>
            <ac:spMk id="57" creationId="{21829D5E-AF29-408D-8307-6E6CA7884012}"/>
          </ac:spMkLst>
        </pc:spChg>
        <pc:spChg chg="mod">
          <ac:chgData name="이 제연" userId="9d4560c756d54f0d" providerId="LiveId" clId="{A33EF27D-8DA7-42DA-BFD8-7A61B524156B}" dt="2021-09-06T10:38:39.998" v="1315" actId="14100"/>
          <ac:spMkLst>
            <pc:docMk/>
            <pc:sldMk cId="291334445" sldId="435"/>
            <ac:spMk id="58" creationId="{ADBAAED3-3828-4147-9621-33A2F734D3B4}"/>
          </ac:spMkLst>
        </pc:spChg>
        <pc:spChg chg="mod">
          <ac:chgData name="이 제연" userId="9d4560c756d54f0d" providerId="LiveId" clId="{A33EF27D-8DA7-42DA-BFD8-7A61B524156B}" dt="2021-09-06T10:38:26.441" v="1312" actId="14100"/>
          <ac:spMkLst>
            <pc:docMk/>
            <pc:sldMk cId="291334445" sldId="435"/>
            <ac:spMk id="59" creationId="{87DA5108-3556-40C5-AA18-183305E1BCF0}"/>
          </ac:spMkLst>
        </pc:spChg>
        <pc:spChg chg="mod">
          <ac:chgData name="이 제연" userId="9d4560c756d54f0d" providerId="LiveId" clId="{A33EF27D-8DA7-42DA-BFD8-7A61B524156B}" dt="2021-09-06T10:38:41.927" v="1316" actId="14100"/>
          <ac:spMkLst>
            <pc:docMk/>
            <pc:sldMk cId="291334445" sldId="435"/>
            <ac:spMk id="60" creationId="{4308E0B5-81D0-43AF-BE64-60D5457FCFFC}"/>
          </ac:spMkLst>
        </pc:spChg>
        <pc:spChg chg="mod">
          <ac:chgData name="이 제연" userId="9d4560c756d54f0d" providerId="LiveId" clId="{A33EF27D-8DA7-42DA-BFD8-7A61B524156B}" dt="2021-09-06T10:38:28.633" v="1313" actId="14100"/>
          <ac:spMkLst>
            <pc:docMk/>
            <pc:sldMk cId="291334445" sldId="435"/>
            <ac:spMk id="61" creationId="{26F1F46A-EEE4-4357-B283-CF24049E25A2}"/>
          </ac:spMkLst>
        </pc:spChg>
        <pc:spChg chg="mod">
          <ac:chgData name="이 제연" userId="9d4560c756d54f0d" providerId="LiveId" clId="{A33EF27D-8DA7-42DA-BFD8-7A61B524156B}" dt="2021-09-06T10:38:19.681" v="1310" actId="14100"/>
          <ac:spMkLst>
            <pc:docMk/>
            <pc:sldMk cId="291334445" sldId="435"/>
            <ac:spMk id="62" creationId="{D6CEB15D-34D2-406F-A279-D02ECE2F023A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4" creationId="{D991A7B2-D183-46BB-9EC2-A6F3EC74EE7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5" creationId="{2C26C4E1-E958-4A8A-9A2C-08BC1F52B563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6" creationId="{5B64E8F4-F09E-4312-B4C2-2ADB85FF3BB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7" creationId="{1BC9C6AE-D6C9-4E78-B9D7-4F737262E9F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8" creationId="{99904763-61B5-4470-B12D-A5E5619A3460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9" creationId="{BA7EF081-CD68-42B5-BB85-CF4017B5211F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0" creationId="{E8241866-78C3-416F-AB67-55F116DEF33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1" creationId="{DDE779D4-B9CE-4211-A1DD-E0FFF9ED798D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2" creationId="{DD433F19-6522-4850-9A41-9D8F2ADD86D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3" creationId="{003821EC-C297-4CC0-94B3-1EF1D3931934}"/>
          </ac:spMkLst>
        </pc:spChg>
        <pc:spChg chg="add del mod topLvl">
          <ac:chgData name="이 제연" userId="9d4560c756d54f0d" providerId="LiveId" clId="{A33EF27D-8DA7-42DA-BFD8-7A61B524156B}" dt="2021-09-06T10:50:14.479" v="1546" actId="20577"/>
          <ac:spMkLst>
            <pc:docMk/>
            <pc:sldMk cId="291334445" sldId="435"/>
            <ac:spMk id="74" creationId="{FA361432-91BD-4B26-B814-3A4FCA2203E1}"/>
          </ac:spMkLst>
        </pc:spChg>
        <pc:spChg chg="add mod">
          <ac:chgData name="이 제연" userId="9d4560c756d54f0d" providerId="LiveId" clId="{A33EF27D-8DA7-42DA-BFD8-7A61B524156B}" dt="2021-09-06T10:29:30.863" v="1077"/>
          <ac:spMkLst>
            <pc:docMk/>
            <pc:sldMk cId="291334445" sldId="435"/>
            <ac:spMk id="75" creationId="{162E1096-9D38-4B96-A189-A789EDB337B1}"/>
          </ac:spMkLst>
        </pc:spChg>
        <pc:spChg chg="add del mod">
          <ac:chgData name="이 제연" userId="9d4560c756d54f0d" providerId="LiveId" clId="{A33EF27D-8DA7-42DA-BFD8-7A61B524156B}" dt="2021-09-06T10:32:10.485" v="1160" actId="478"/>
          <ac:spMkLst>
            <pc:docMk/>
            <pc:sldMk cId="291334445" sldId="435"/>
            <ac:spMk id="76" creationId="{1CF1E4FF-FCA7-41CB-BB9A-22A2EE6EC246}"/>
          </ac:spMkLst>
        </pc:spChg>
        <pc:spChg chg="add mod">
          <ac:chgData name="이 제연" userId="9d4560c756d54f0d" providerId="LiveId" clId="{A33EF27D-8DA7-42DA-BFD8-7A61B524156B}" dt="2021-09-06T10:30:36.096" v="1104"/>
          <ac:spMkLst>
            <pc:docMk/>
            <pc:sldMk cId="291334445" sldId="435"/>
            <ac:spMk id="77" creationId="{AA018624-DC22-4F29-BC87-13D98A6B2FBE}"/>
          </ac:spMkLst>
        </pc:spChg>
        <pc:spChg chg="add mod">
          <ac:chgData name="이 제연" userId="9d4560c756d54f0d" providerId="LiveId" clId="{A33EF27D-8DA7-42DA-BFD8-7A61B524156B}" dt="2021-09-06T10:30:34.992" v="1102"/>
          <ac:spMkLst>
            <pc:docMk/>
            <pc:sldMk cId="291334445" sldId="435"/>
            <ac:spMk id="78" creationId="{CED6044A-E7E2-42BA-A836-2B6F968D13B0}"/>
          </ac:spMkLst>
        </pc:spChg>
        <pc:spChg chg="add mod">
          <ac:chgData name="이 제연" userId="9d4560c756d54f0d" providerId="LiveId" clId="{A33EF27D-8DA7-42DA-BFD8-7A61B524156B}" dt="2021-09-06T10:30:34.726" v="1101"/>
          <ac:spMkLst>
            <pc:docMk/>
            <pc:sldMk cId="291334445" sldId="435"/>
            <ac:spMk id="79" creationId="{05A39C3A-9EAE-4840-BEF0-083D737096F6}"/>
          </ac:spMkLst>
        </pc:spChg>
        <pc:spChg chg="add mod">
          <ac:chgData name="이 제연" userId="9d4560c756d54f0d" providerId="LiveId" clId="{A33EF27D-8DA7-42DA-BFD8-7A61B524156B}" dt="2021-09-06T10:30:34.473" v="1100"/>
          <ac:spMkLst>
            <pc:docMk/>
            <pc:sldMk cId="291334445" sldId="435"/>
            <ac:spMk id="80" creationId="{50186DB6-F343-44EB-9761-F03C6129717C}"/>
          </ac:spMkLst>
        </pc:spChg>
        <pc:spChg chg="add mod">
          <ac:chgData name="이 제연" userId="9d4560c756d54f0d" providerId="LiveId" clId="{A33EF27D-8DA7-42DA-BFD8-7A61B524156B}" dt="2021-09-06T10:30:34.246" v="1099"/>
          <ac:spMkLst>
            <pc:docMk/>
            <pc:sldMk cId="291334445" sldId="435"/>
            <ac:spMk id="81" creationId="{51F57664-E275-4A49-B5FC-F2A6AD04B86B}"/>
          </ac:spMkLst>
        </pc:spChg>
        <pc:spChg chg="add mod">
          <ac:chgData name="이 제연" userId="9d4560c756d54f0d" providerId="LiveId" clId="{A33EF27D-8DA7-42DA-BFD8-7A61B524156B}" dt="2021-09-06T10:30:34.008" v="1098"/>
          <ac:spMkLst>
            <pc:docMk/>
            <pc:sldMk cId="291334445" sldId="435"/>
            <ac:spMk id="82" creationId="{04716320-180D-442D-9662-66B4BE0D87F4}"/>
          </ac:spMkLst>
        </pc:spChg>
        <pc:spChg chg="add mod">
          <ac:chgData name="이 제연" userId="9d4560c756d54f0d" providerId="LiveId" clId="{A33EF27D-8DA7-42DA-BFD8-7A61B524156B}" dt="2021-09-06T10:30:33.777" v="1097"/>
          <ac:spMkLst>
            <pc:docMk/>
            <pc:sldMk cId="291334445" sldId="435"/>
            <ac:spMk id="83" creationId="{5EDD5670-7E8B-4CA6-8012-2CFDC08899AB}"/>
          </ac:spMkLst>
        </pc:spChg>
        <pc:spChg chg="add mod">
          <ac:chgData name="이 제연" userId="9d4560c756d54f0d" providerId="LiveId" clId="{A33EF27D-8DA7-42DA-BFD8-7A61B524156B}" dt="2021-09-06T10:30:33.539" v="1096"/>
          <ac:spMkLst>
            <pc:docMk/>
            <pc:sldMk cId="291334445" sldId="435"/>
            <ac:spMk id="84" creationId="{DDC6462A-5C5B-44E5-99DE-8FC46EE4855C}"/>
          </ac:spMkLst>
        </pc:spChg>
        <pc:spChg chg="add mod">
          <ac:chgData name="이 제연" userId="9d4560c756d54f0d" providerId="LiveId" clId="{A33EF27D-8DA7-42DA-BFD8-7A61B524156B}" dt="2021-09-06T10:30:33.327" v="1095"/>
          <ac:spMkLst>
            <pc:docMk/>
            <pc:sldMk cId="291334445" sldId="435"/>
            <ac:spMk id="85" creationId="{939FAE80-C1BD-4EC3-9205-4DDC1E1244E3}"/>
          </ac:spMkLst>
        </pc:spChg>
        <pc:spChg chg="add mod">
          <ac:chgData name="이 제연" userId="9d4560c756d54f0d" providerId="LiveId" clId="{A33EF27D-8DA7-42DA-BFD8-7A61B524156B}" dt="2021-09-06T10:30:33.047" v="1094"/>
          <ac:spMkLst>
            <pc:docMk/>
            <pc:sldMk cId="291334445" sldId="435"/>
            <ac:spMk id="86" creationId="{B3028395-9F16-46EE-AF79-FE82F5D0277A}"/>
          </ac:spMkLst>
        </pc:spChg>
        <pc:spChg chg="add del mod">
          <ac:chgData name="이 제연" userId="9d4560c756d54f0d" providerId="LiveId" clId="{A33EF27D-8DA7-42DA-BFD8-7A61B524156B}" dt="2021-09-06T10:31:08.484" v="1122" actId="478"/>
          <ac:spMkLst>
            <pc:docMk/>
            <pc:sldMk cId="291334445" sldId="435"/>
            <ac:spMk id="87" creationId="{69337856-2191-4342-832D-0C999FE41CED}"/>
          </ac:spMkLst>
        </pc:spChg>
        <pc:spChg chg="add mod">
          <ac:chgData name="이 제연" userId="9d4560c756d54f0d" providerId="LiveId" clId="{A33EF27D-8DA7-42DA-BFD8-7A61B524156B}" dt="2021-09-06T10:31:01.928" v="1119"/>
          <ac:spMkLst>
            <pc:docMk/>
            <pc:sldMk cId="291334445" sldId="435"/>
            <ac:spMk id="88" creationId="{66EB7F2E-5ADA-4DFA-881D-0B5ECBA44393}"/>
          </ac:spMkLst>
        </pc:spChg>
        <pc:spChg chg="add mod">
          <ac:chgData name="이 제연" userId="9d4560c756d54f0d" providerId="LiveId" clId="{A33EF27D-8DA7-42DA-BFD8-7A61B524156B}" dt="2021-09-06T10:31:01.690" v="1118"/>
          <ac:spMkLst>
            <pc:docMk/>
            <pc:sldMk cId="291334445" sldId="435"/>
            <ac:spMk id="89" creationId="{19199A25-C76A-49B9-9F5F-B17E172E6663}"/>
          </ac:spMkLst>
        </pc:spChg>
        <pc:spChg chg="add mod">
          <ac:chgData name="이 제연" userId="9d4560c756d54f0d" providerId="LiveId" clId="{A33EF27D-8DA7-42DA-BFD8-7A61B524156B}" dt="2021-09-06T10:31:01.472" v="1117"/>
          <ac:spMkLst>
            <pc:docMk/>
            <pc:sldMk cId="291334445" sldId="435"/>
            <ac:spMk id="90" creationId="{C0014616-C8BC-4510-912D-CEE8ED63B65E}"/>
          </ac:spMkLst>
        </pc:spChg>
        <pc:spChg chg="add mod">
          <ac:chgData name="이 제연" userId="9d4560c756d54f0d" providerId="LiveId" clId="{A33EF27D-8DA7-42DA-BFD8-7A61B524156B}" dt="2021-09-06T10:31:01.255" v="1116"/>
          <ac:spMkLst>
            <pc:docMk/>
            <pc:sldMk cId="291334445" sldId="435"/>
            <ac:spMk id="91" creationId="{6D48FFD9-D99B-484B-846C-28DE0CA2FB7C}"/>
          </ac:spMkLst>
        </pc:spChg>
        <pc:spChg chg="add mod">
          <ac:chgData name="이 제연" userId="9d4560c756d54f0d" providerId="LiveId" clId="{A33EF27D-8DA7-42DA-BFD8-7A61B524156B}" dt="2021-09-06T10:31:01.040" v="1115"/>
          <ac:spMkLst>
            <pc:docMk/>
            <pc:sldMk cId="291334445" sldId="435"/>
            <ac:spMk id="92" creationId="{8B450DAD-8572-4670-9F7F-B0B86402BE93}"/>
          </ac:spMkLst>
        </pc:spChg>
        <pc:spChg chg="add mod">
          <ac:chgData name="이 제연" userId="9d4560c756d54f0d" providerId="LiveId" clId="{A33EF27D-8DA7-42DA-BFD8-7A61B524156B}" dt="2021-09-06T10:31:00.704" v="1114"/>
          <ac:spMkLst>
            <pc:docMk/>
            <pc:sldMk cId="291334445" sldId="435"/>
            <ac:spMk id="93" creationId="{F79F4DD5-547D-483B-BCD6-0EEDFC8AD168}"/>
          </ac:spMkLst>
        </pc:spChg>
        <pc:spChg chg="add mod">
          <ac:chgData name="이 제연" userId="9d4560c756d54f0d" providerId="LiveId" clId="{A33EF27D-8DA7-42DA-BFD8-7A61B524156B}" dt="2021-09-06T10:31:29.985" v="1139"/>
          <ac:spMkLst>
            <pc:docMk/>
            <pc:sldMk cId="291334445" sldId="435"/>
            <ac:spMk id="94" creationId="{78BCEAE4-B94E-4B16-A65A-7B643BD01AEA}"/>
          </ac:spMkLst>
        </pc:spChg>
        <pc:spChg chg="add mod">
          <ac:chgData name="이 제연" userId="9d4560c756d54f0d" providerId="LiveId" clId="{A33EF27D-8DA7-42DA-BFD8-7A61B524156B}" dt="2021-09-06T10:31:28.955" v="1137"/>
          <ac:spMkLst>
            <pc:docMk/>
            <pc:sldMk cId="291334445" sldId="435"/>
            <ac:spMk id="95" creationId="{0E64496C-074F-43BE-BEDE-2ED94F2A16DA}"/>
          </ac:spMkLst>
        </pc:spChg>
        <pc:spChg chg="add mod">
          <ac:chgData name="이 제연" userId="9d4560c756d54f0d" providerId="LiveId" clId="{A33EF27D-8DA7-42DA-BFD8-7A61B524156B}" dt="2021-09-06T10:31:28.704" v="1136"/>
          <ac:spMkLst>
            <pc:docMk/>
            <pc:sldMk cId="291334445" sldId="435"/>
            <ac:spMk id="96" creationId="{EBE3CEF9-EEDF-4694-AE0C-3C931EFAC8A0}"/>
          </ac:spMkLst>
        </pc:spChg>
        <pc:spChg chg="add mod">
          <ac:chgData name="이 제연" userId="9d4560c756d54f0d" providerId="LiveId" clId="{A33EF27D-8DA7-42DA-BFD8-7A61B524156B}" dt="2021-09-06T10:31:28.288" v="1135"/>
          <ac:spMkLst>
            <pc:docMk/>
            <pc:sldMk cId="291334445" sldId="435"/>
            <ac:spMk id="97" creationId="{A1796E5E-4EAC-4832-AEA4-5C86369A3C58}"/>
          </ac:spMkLst>
        </pc:spChg>
        <pc:spChg chg="add mod">
          <ac:chgData name="이 제연" userId="9d4560c756d54f0d" providerId="LiveId" clId="{A33EF27D-8DA7-42DA-BFD8-7A61B524156B}" dt="2021-09-06T10:31:28.063" v="1134"/>
          <ac:spMkLst>
            <pc:docMk/>
            <pc:sldMk cId="291334445" sldId="435"/>
            <ac:spMk id="98" creationId="{25C9B9F4-DE3F-44C6-B9DE-B69CCAB1498A}"/>
          </ac:spMkLst>
        </pc:spChg>
        <pc:spChg chg="add mod">
          <ac:chgData name="이 제연" userId="9d4560c756d54f0d" providerId="LiveId" clId="{A33EF27D-8DA7-42DA-BFD8-7A61B524156B}" dt="2021-09-06T10:31:27.848" v="1133"/>
          <ac:spMkLst>
            <pc:docMk/>
            <pc:sldMk cId="291334445" sldId="435"/>
            <ac:spMk id="99" creationId="{5DCDB67B-60AF-41BA-BE40-A0DEEAD47873}"/>
          </ac:spMkLst>
        </pc:spChg>
        <pc:spChg chg="add mod">
          <ac:chgData name="이 제연" userId="9d4560c756d54f0d" providerId="LiveId" clId="{A33EF27D-8DA7-42DA-BFD8-7A61B524156B}" dt="2021-09-06T10:31:27.641" v="1132"/>
          <ac:spMkLst>
            <pc:docMk/>
            <pc:sldMk cId="291334445" sldId="435"/>
            <ac:spMk id="100" creationId="{7D768B31-7029-4CD5-BE51-F6C2EF2A9A1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1" creationId="{767257F6-2323-4D87-8498-6E8778374F7C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2" creationId="{8F5701E8-02EE-4D6D-A95C-AF39DD21E418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3" creationId="{9B6BA371-8AEC-43BE-B63C-52F2294431A7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4" creationId="{14D437B8-9BBA-4AC7-871E-B3E64B1177C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5" creationId="{0B1B6E99-22FE-41AA-B36D-CF438997EA3E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6" creationId="{615F2111-2503-4519-8B81-5D857FABB315}"/>
          </ac:spMkLst>
        </pc:spChg>
        <pc:spChg chg="add mod">
          <ac:chgData name="이 제연" userId="9d4560c756d54f0d" providerId="LiveId" clId="{A33EF27D-8DA7-42DA-BFD8-7A61B524156B}" dt="2021-09-06T10:32:04.203" v="1158"/>
          <ac:spMkLst>
            <pc:docMk/>
            <pc:sldMk cId="291334445" sldId="435"/>
            <ac:spMk id="107" creationId="{C1603F62-DF85-42FD-99C0-4E3C6196020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09" creationId="{60AC5732-1F1A-4DA5-822B-446F6AD7479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0" creationId="{1AEE4858-D69C-46D3-A922-9166949B034E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1" creationId="{D3D2BE4C-4C50-444A-9C2F-449E2CFF3782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2" creationId="{E557C6BB-E1A7-4CD9-9C0E-D2850E99AE23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3" creationId="{72C532C0-7183-4B9A-AE97-5BFB8E1136A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4" creationId="{167EAD02-5E68-418B-B48F-E4E3F8356AB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5" creationId="{66EFD0E1-786F-48E7-B94F-F926D13BE059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6" creationId="{F5AD354E-0918-4567-BE22-9C91C103F58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7" creationId="{775682C4-DEBB-487D-971E-E15FC2061C07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8" creationId="{394AFEB2-F450-4CF6-8566-17D9764FE78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0" creationId="{C5889251-1CD5-4735-A15A-0E85AFFD67A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1" creationId="{B3C6263F-42B4-4BC5-B429-BFE9E25B808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2" creationId="{59A9B4D9-D9F9-4BCA-A01E-35839FA58F96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3" creationId="{D35BE68B-C967-477A-8BDA-09E6658D9A6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4" creationId="{8F56BD11-2B0C-44B9-85A3-6D2BC6B93A5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5" creationId="{96D3272E-EE13-4490-AF0D-1F60A7EB8EAC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6" creationId="{BC130EFE-6753-425E-A499-DD506D56092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7" creationId="{DC8F83FA-1ADF-4E06-BFBD-42979C65E70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8" creationId="{96B3A484-32CF-4F61-9E64-E1297D83F20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9" creationId="{9D1AB140-2969-4DAC-8A1D-C0DA4163438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1" creationId="{88E85EB3-A42D-4A7B-93A3-4817015F3F5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2" creationId="{0F7B103F-3CB8-41F1-9642-259E2E60B7C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3" creationId="{47D1604E-897B-4CFB-A7F0-CE60FD2361F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4" creationId="{5721F3AA-B941-43AE-83B1-90DC80DD51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5" creationId="{EEAA9C52-41B0-4116-BB83-9B9B2CB679D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6" creationId="{4C2C8075-BAC0-4E09-9E99-0E3F7D874EA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7" creationId="{452211F0-699E-4330-923B-4EB89C2512D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8" creationId="{CF8D7D3C-198D-4FAE-8499-400F21842A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9" creationId="{D982F0AD-ADEF-4F2D-A493-F28B6C023CF9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40" creationId="{621DA9A3-0D08-4D43-8794-CC3E59F40B48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2" creationId="{CC08608A-984D-4E08-9B49-97A968A6321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3" creationId="{035E1F83-34FD-4D38-8BAA-CE0FF9FEA19F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4" creationId="{95C67AD7-57F0-47C3-A2EF-C0CFD510035D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5" creationId="{65DCA098-72DA-4820-9ED3-99154E08BC2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6" creationId="{8CDFF90E-D36C-4CB6-9957-1174D9995E75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7" creationId="{928981F3-D78B-4C8B-996C-0EE058E68199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8" creationId="{A4199862-C4E3-4A3E-81C0-129B0AD6424B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9" creationId="{339B716C-7D8B-4235-A8E1-B45CC206610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0" creationId="{06F03266-9C16-4AE9-98F1-3305D5AA1BA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1" creationId="{FFF3C4F6-DC7A-41A2-B0A7-8B814FC0662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3" creationId="{6C8DC8F0-9090-4975-B6F0-66BDAB5AB4F3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4" creationId="{EFEFF43F-106D-4027-8D79-6F69DCCEE471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5" creationId="{58128F4F-9D9C-459E-83B8-C9BB3B670487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6" creationId="{DB23C2C4-7C00-46EB-A46B-2A61710DF334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7" creationId="{75527E16-7808-4A02-8649-05D56093F71C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8" creationId="{A7B04D0D-6D84-49B5-A3D7-7A48D19BBB3A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9" creationId="{39B130A7-E0A4-40E5-8768-6C5AD32001A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0" creationId="{D3702864-E582-4881-90EB-2A17659319C2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1" creationId="{C6F40168-F503-4833-9F90-922EBD48E680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2" creationId="{2B510581-B5CE-4F8D-B471-03AD8A6967F3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63" creationId="{6D69428D-DE39-488D-8A65-053C92A8BA5F}"/>
          </ac:spMkLst>
        </pc:spChg>
        <pc:spChg chg="add mod">
          <ac:chgData name="이 제연" userId="9d4560c756d54f0d" providerId="LiveId" clId="{A33EF27D-8DA7-42DA-BFD8-7A61B524156B}" dt="2021-09-06T10:50:15.283" v="1547" actId="20577"/>
          <ac:spMkLst>
            <pc:docMk/>
            <pc:sldMk cId="291334445" sldId="435"/>
            <ac:spMk id="164" creationId="{7275CF16-D2C2-44F2-9EFA-DAF5A2BD4495}"/>
          </ac:spMkLst>
        </pc:spChg>
        <pc:spChg chg="add mod">
          <ac:chgData name="이 제연" userId="9d4560c756d54f0d" providerId="LiveId" clId="{A33EF27D-8DA7-42DA-BFD8-7A61B524156B}" dt="2021-09-06T10:50:15.835" v="1548" actId="20577"/>
          <ac:spMkLst>
            <pc:docMk/>
            <pc:sldMk cId="291334445" sldId="435"/>
            <ac:spMk id="165" creationId="{088F8B5B-DB7B-45D3-B1DC-E4814DBF518A}"/>
          </ac:spMkLst>
        </pc:spChg>
        <pc:spChg chg="add mod">
          <ac:chgData name="이 제연" userId="9d4560c756d54f0d" providerId="LiveId" clId="{A33EF27D-8DA7-42DA-BFD8-7A61B524156B}" dt="2021-09-06T11:27:27.552" v="1773" actId="20577"/>
          <ac:spMkLst>
            <pc:docMk/>
            <pc:sldMk cId="291334445" sldId="435"/>
            <ac:spMk id="166" creationId="{0B639C51-82DF-47BC-AD4A-72D0ED229F8B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7" creationId="{D8BD13F5-BDC9-4B88-87FB-2F7E45F22243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8" creationId="{0F13A9A9-BC8B-4F5D-94EC-D9E9A9817612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9" creationId="{C8F1F156-5F64-4C09-B858-BD1C9C948529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70" creationId="{75ADFFB1-B5CF-4EC2-BC63-7185BB760A8A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1" creationId="{E0FB8DC7-041F-454E-9FC7-90E8A72D4020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2" creationId="{15F8E8A5-3F66-48B1-9B49-CE179DE1942B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3" creationId="{2A17AA1A-3414-49DB-9C53-C4E6E05326E2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4" creationId="{E9D89656-8205-46B2-BD5E-AEBA9EB09DA7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5" creationId="{F2353617-28C6-474E-8200-A93BB7965A23}"/>
          </ac:spMkLst>
        </pc:spChg>
        <pc:spChg chg="add del mod">
          <ac:chgData name="이 제연" userId="9d4560c756d54f0d" providerId="LiveId" clId="{A33EF27D-8DA7-42DA-BFD8-7A61B524156B}" dt="2021-09-06T10:46:21.156" v="1483" actId="478"/>
          <ac:spMkLst>
            <pc:docMk/>
            <pc:sldMk cId="291334445" sldId="435"/>
            <ac:spMk id="176" creationId="{E04FB792-4E3F-40C0-97F1-0CB7B59B2241}"/>
          </ac:spMkLst>
        </pc:spChg>
        <pc:spChg chg="add del mod">
          <ac:chgData name="이 제연" userId="9d4560c756d54f0d" providerId="LiveId" clId="{A33EF27D-8DA7-42DA-BFD8-7A61B524156B}" dt="2021-09-06T10:46:20.556" v="1482" actId="478"/>
          <ac:spMkLst>
            <pc:docMk/>
            <pc:sldMk cId="291334445" sldId="435"/>
            <ac:spMk id="177" creationId="{7B93DFEB-1BD6-475A-8182-436B9B14DEFD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8" creationId="{46AF0616-6716-40CC-A625-0ECCDDB7E591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9" creationId="{CB4F45F1-0364-4095-BEA3-56707947781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1" creationId="{6FAE8319-6814-4CCD-B101-4BB75317C5B5}"/>
          </ac:spMkLst>
        </pc:spChg>
        <pc:spChg chg="mod">
          <ac:chgData name="이 제연" userId="9d4560c756d54f0d" providerId="LiveId" clId="{A33EF27D-8DA7-42DA-BFD8-7A61B524156B}" dt="2021-09-06T10:49:57.330" v="1540" actId="20577"/>
          <ac:spMkLst>
            <pc:docMk/>
            <pc:sldMk cId="291334445" sldId="435"/>
            <ac:spMk id="182" creationId="{4B38D49D-A60C-4148-A270-7F29CF251E2F}"/>
          </ac:spMkLst>
        </pc:spChg>
        <pc:spChg chg="mod">
          <ac:chgData name="이 제연" userId="9d4560c756d54f0d" providerId="LiveId" clId="{A33EF27D-8DA7-42DA-BFD8-7A61B524156B}" dt="2021-09-06T10:50:20.507" v="1550" actId="20577"/>
          <ac:spMkLst>
            <pc:docMk/>
            <pc:sldMk cId="291334445" sldId="435"/>
            <ac:spMk id="183" creationId="{6A2F94F4-05A1-4D28-ACD1-BFB369878154}"/>
          </ac:spMkLst>
        </pc:spChg>
        <pc:spChg chg="mod">
          <ac:chgData name="이 제연" userId="9d4560c756d54f0d" providerId="LiveId" clId="{A33EF27D-8DA7-42DA-BFD8-7A61B524156B}" dt="2021-09-06T10:50:01.158" v="1544" actId="20577"/>
          <ac:spMkLst>
            <pc:docMk/>
            <pc:sldMk cId="291334445" sldId="435"/>
            <ac:spMk id="184" creationId="{135550F4-FE1A-420D-B480-C39FBC4D05B9}"/>
          </ac:spMkLst>
        </pc:spChg>
        <pc:spChg chg="mod">
          <ac:chgData name="이 제연" userId="9d4560c756d54f0d" providerId="LiveId" clId="{A33EF27D-8DA7-42DA-BFD8-7A61B524156B}" dt="2021-09-06T10:50:21.803" v="1551" actId="20577"/>
          <ac:spMkLst>
            <pc:docMk/>
            <pc:sldMk cId="291334445" sldId="435"/>
            <ac:spMk id="185" creationId="{F3C6E743-EA37-42A4-8050-0D27B9261FEE}"/>
          </ac:spMkLst>
        </pc:spChg>
        <pc:spChg chg="mod">
          <ac:chgData name="이 제연" userId="9d4560c756d54f0d" providerId="LiveId" clId="{A33EF27D-8DA7-42DA-BFD8-7A61B524156B}" dt="2021-09-06T10:44:19.806" v="1449" actId="20577"/>
          <ac:spMkLst>
            <pc:docMk/>
            <pc:sldMk cId="291334445" sldId="435"/>
            <ac:spMk id="186" creationId="{3238F088-4278-4BD6-A4BA-60CDC028336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7" creationId="{5085D39C-D598-4A62-B426-84604FB943D7}"/>
          </ac:spMkLst>
        </pc:spChg>
        <pc:spChg chg="mod">
          <ac:chgData name="이 제연" userId="9d4560c756d54f0d" providerId="LiveId" clId="{A33EF27D-8DA7-42DA-BFD8-7A61B524156B}" dt="2021-09-06T10:44:18.534" v="1448" actId="20577"/>
          <ac:spMkLst>
            <pc:docMk/>
            <pc:sldMk cId="291334445" sldId="435"/>
            <ac:spMk id="188" creationId="{1A00DA0B-5C36-4C2D-911A-043ED67AB6D9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9" creationId="{447291A1-45B0-4BF3-BBE0-6A960FACB6B0}"/>
          </ac:spMkLst>
        </pc:spChg>
        <pc:spChg chg="mod">
          <ac:chgData name="이 제연" userId="9d4560c756d54f0d" providerId="LiveId" clId="{A33EF27D-8DA7-42DA-BFD8-7A61B524156B}" dt="2021-09-06T10:49:53.662" v="1534" actId="20577"/>
          <ac:spMkLst>
            <pc:docMk/>
            <pc:sldMk cId="291334445" sldId="435"/>
            <ac:spMk id="190" creationId="{96C1A975-53B2-469E-922C-F71A3EA55927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2" creationId="{D74CE32C-1A4C-4478-910D-ECB34EA341BC}"/>
          </ac:spMkLst>
        </pc:spChg>
        <pc:spChg chg="mod">
          <ac:chgData name="이 제연" userId="9d4560c756d54f0d" providerId="LiveId" clId="{A33EF27D-8DA7-42DA-BFD8-7A61B524156B}" dt="2021-09-06T10:43:25.044" v="1427" actId="20577"/>
          <ac:spMkLst>
            <pc:docMk/>
            <pc:sldMk cId="291334445" sldId="435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4" creationId="{99EF83FE-7897-42DA-A60C-19D078C60ADC}"/>
          </ac:spMkLst>
        </pc:spChg>
        <pc:spChg chg="mod">
          <ac:chgData name="이 제연" userId="9d4560c756d54f0d" providerId="LiveId" clId="{A33EF27D-8DA7-42DA-BFD8-7A61B524156B}" dt="2021-09-06T10:43:28.463" v="1429" actId="20577"/>
          <ac:spMkLst>
            <pc:docMk/>
            <pc:sldMk cId="291334445" sldId="435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6" creationId="{57E38B64-864A-469B-84DF-0A50D2D47701}"/>
          </ac:spMkLst>
        </pc:spChg>
        <pc:spChg chg="mod">
          <ac:chgData name="이 제연" userId="9d4560c756d54f0d" providerId="LiveId" clId="{A33EF27D-8DA7-42DA-BFD8-7A61B524156B}" dt="2021-09-06T10:43:29.902" v="1430" actId="20577"/>
          <ac:spMkLst>
            <pc:docMk/>
            <pc:sldMk cId="291334445" sldId="435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0:43:30.982" v="1431" actId="20577"/>
          <ac:spMkLst>
            <pc:docMk/>
            <pc:sldMk cId="291334445" sldId="435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0:43:26.287" v="1428" actId="20577"/>
          <ac:spMkLst>
            <pc:docMk/>
            <pc:sldMk cId="291334445" sldId="435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3" creationId="{DC9D8F79-8B64-44E7-AF3A-95EB36B2F5BA}"/>
          </ac:spMkLst>
        </pc:spChg>
        <pc:spChg chg="mod">
          <ac:chgData name="이 제연" userId="9d4560c756d54f0d" providerId="LiveId" clId="{A33EF27D-8DA7-42DA-BFD8-7A61B524156B}" dt="2021-09-06T10:44:03.940" v="1443" actId="20577"/>
          <ac:spMkLst>
            <pc:docMk/>
            <pc:sldMk cId="291334445" sldId="435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5" creationId="{63832460-E056-4DBA-8E6A-684396209698}"/>
          </ac:spMkLst>
        </pc:spChg>
        <pc:spChg chg="mod">
          <ac:chgData name="이 제연" userId="9d4560c756d54f0d" providerId="LiveId" clId="{A33EF27D-8DA7-42DA-BFD8-7A61B524156B}" dt="2021-09-06T10:43:56.742" v="1441" actId="20577"/>
          <ac:spMkLst>
            <pc:docMk/>
            <pc:sldMk cId="291334445" sldId="435"/>
            <ac:spMk id="206" creationId="{35844107-2ABD-4EA2-897C-C9EC452EA710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7" creationId="{0C0F359E-C94A-491F-AE59-34A59670854B}"/>
          </ac:spMkLst>
        </pc:spChg>
        <pc:spChg chg="add del mod">
          <ac:chgData name="이 제연" userId="9d4560c756d54f0d" providerId="LiveId" clId="{A33EF27D-8DA7-42DA-BFD8-7A61B524156B}" dt="2021-09-06T10:43:51.996" v="1439" actId="20577"/>
          <ac:spMkLst>
            <pc:docMk/>
            <pc:sldMk cId="291334445" sldId="435"/>
            <ac:spMk id="208" creationId="{23CE9110-E5FE-4A47-9D2D-173A453628A4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9" creationId="{F26D3DA2-DE51-4326-8F97-00539412BDE8}"/>
          </ac:spMkLst>
        </pc:spChg>
        <pc:spChg chg="mod">
          <ac:chgData name="이 제연" userId="9d4560c756d54f0d" providerId="LiveId" clId="{A33EF27D-8DA7-42DA-BFD8-7A61B524156B}" dt="2021-09-06T10:43:32.136" v="1432" actId="20577"/>
          <ac:spMkLst>
            <pc:docMk/>
            <pc:sldMk cId="291334445" sldId="435"/>
            <ac:spMk id="210" creationId="{DF36D1B8-ECBE-4435-8D0F-6C7FA71F08BC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11" creationId="{E3A53748-D06F-4AF9-9238-6B0B3D0D52ED}"/>
          </ac:spMkLst>
        </pc:spChg>
        <pc:spChg chg="mod">
          <ac:chgData name="이 제연" userId="9d4560c756d54f0d" providerId="LiveId" clId="{A33EF27D-8DA7-42DA-BFD8-7A61B524156B}" dt="2021-09-06T10:44:09.886" v="1445" actId="20577"/>
          <ac:spMkLst>
            <pc:docMk/>
            <pc:sldMk cId="291334445" sldId="435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4" creationId="{AE542A09-DE6E-4DE5-BC23-2434D180035A}"/>
          </ac:spMkLst>
        </pc:spChg>
        <pc:spChg chg="mod">
          <ac:chgData name="이 제연" userId="9d4560c756d54f0d" providerId="LiveId" clId="{A33EF27D-8DA7-42DA-BFD8-7A61B524156B}" dt="2021-09-06T10:44:01.700" v="1442" actId="20577"/>
          <ac:spMkLst>
            <pc:docMk/>
            <pc:sldMk cId="291334445" sldId="435"/>
            <ac:spMk id="215" creationId="{718A04EE-D71B-4C04-8E60-043F26DFB1BF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6" creationId="{C26FBF69-1586-4AB1-9CD4-D72615ED51BA}"/>
          </ac:spMkLst>
        </pc:spChg>
        <pc:spChg chg="mod">
          <ac:chgData name="이 제연" userId="9d4560c756d54f0d" providerId="LiveId" clId="{A33EF27D-8DA7-42DA-BFD8-7A61B524156B}" dt="2021-09-06T10:43:55.301" v="1440" actId="20577"/>
          <ac:spMkLst>
            <pc:docMk/>
            <pc:sldMk cId="291334445" sldId="435"/>
            <ac:spMk id="217" creationId="{A8CEF172-0D86-4E9D-BC89-22D5AFF58FA2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8" creationId="{0849B4A7-187B-443C-8633-30572A66F59C}"/>
          </ac:spMkLst>
        </pc:spChg>
        <pc:spChg chg="mod">
          <ac:chgData name="이 제연" userId="9d4560c756d54f0d" providerId="LiveId" clId="{A33EF27D-8DA7-42DA-BFD8-7A61B524156B}" dt="2021-09-06T10:43:46.901" v="1438" actId="20577"/>
          <ac:spMkLst>
            <pc:docMk/>
            <pc:sldMk cId="291334445" sldId="435"/>
            <ac:spMk id="219" creationId="{31D7DEEE-3BED-44D4-8878-8FF0B089E928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0" creationId="{CB137C60-2EDC-4315-BABB-33BF9B279EF3}"/>
          </ac:spMkLst>
        </pc:spChg>
        <pc:spChg chg="add del mod">
          <ac:chgData name="이 제연" userId="9d4560c756d54f0d" providerId="LiveId" clId="{A33EF27D-8DA7-42DA-BFD8-7A61B524156B}" dt="2021-09-06T10:43:39.783" v="1435" actId="20577"/>
          <ac:spMkLst>
            <pc:docMk/>
            <pc:sldMk cId="291334445" sldId="435"/>
            <ac:spMk id="221" creationId="{52567FC2-82F1-4A17-9C31-E6BBACB97D15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2" creationId="{AD24925C-B788-4B45-B516-F5B71DB0E0B6}"/>
          </ac:spMkLst>
        </pc:spChg>
        <pc:spChg chg="mod">
          <ac:chgData name="이 제연" userId="9d4560c756d54f0d" providerId="LiveId" clId="{A33EF27D-8DA7-42DA-BFD8-7A61B524156B}" dt="2021-09-06T10:44:05.855" v="1444" actId="20577"/>
          <ac:spMkLst>
            <pc:docMk/>
            <pc:sldMk cId="291334445" sldId="435"/>
            <ac:spMk id="223" creationId="{BEAAE0C8-F26A-4C6D-82EB-5B95F1425A4E}"/>
          </ac:spMkLst>
        </pc:spChg>
        <pc:spChg chg="add mod">
          <ac:chgData name="이 제연" userId="9d4560c756d54f0d" providerId="LiveId" clId="{A33EF27D-8DA7-42DA-BFD8-7A61B524156B}" dt="2021-09-06T10:42:49.635" v="1426" actId="1076"/>
          <ac:spMkLst>
            <pc:docMk/>
            <pc:sldMk cId="291334445" sldId="435"/>
            <ac:spMk id="224" creationId="{F15F7B10-2AC8-443C-874B-9245E38D3501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47" creationId="{182B4554-6454-4E17-807F-0073C7DDB5C0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8" creationId="{55AC7555-A1F9-486A-A3B4-4BE86C20DDD4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9" creationId="{696C0F3D-481B-4514-BD95-3881ABD21FB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0" creationId="{EB0E250C-715C-412D-BDC0-D3B2C88F8ECF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1" creationId="{D02A09D6-4EEA-4F79-831A-D0B376487A00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2" creationId="{BE0CB029-331B-4FD5-B399-23AEB227F21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3" creationId="{15FE4884-9033-49BC-82C2-AD36F034DD35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4" creationId="{9BB70C70-1FD4-435E-B897-C01603415ECA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5" creationId="{70A6A7EF-EF83-4707-A9C4-038BB2013193}"/>
          </ac:spMkLst>
        </pc:spChg>
        <pc:spChg chg="mod topLvl">
          <ac:chgData name="이 제연" userId="9d4560c756d54f0d" providerId="LiveId" clId="{A33EF27D-8DA7-42DA-BFD8-7A61B524156B}" dt="2021-09-06T11:31:02.247" v="1805" actId="20577"/>
          <ac:spMkLst>
            <pc:docMk/>
            <pc:sldMk cId="291334445" sldId="435"/>
            <ac:spMk id="256" creationId="{7B915860-E54A-41A9-B7CB-472558BBFCD1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8" creationId="{231C4635-4726-4AAB-A128-308D21A72074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9" creationId="{D1BF11F3-9159-4A44-97AE-817F3626025F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0" creationId="{608D5FC5-4634-4268-9017-4B10D9256C3B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1" creationId="{5966E40D-3068-4FE0-9E82-A03CECFD5FD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2" creationId="{C093E229-72A2-47E5-9413-4D276A4F6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3" creationId="{F68E9F63-A8E7-40EC-855A-E686EC1AEC1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4" creationId="{4242AE70-BF01-4038-B954-92530CB10F76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5" creationId="{9BAE7B77-AFC7-482B-A680-5E09942A52C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6" creationId="{E4A0BF04-8A89-478A-BB66-1C8E1B8D4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7" creationId="{4219B337-5689-45FC-B537-5C5755F43406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8" creationId="{1579BF8E-6F72-4B82-A3C6-ECC021580FFD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9" creationId="{F6CB3C01-2058-459A-B30C-62C3875F4F54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6" creationId="{D519C827-697D-4B20-9AF6-771218A65FEB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7" creationId="{20E7066A-9FA3-41F5-A9AD-798EBCD92427}"/>
          </ac:spMkLst>
        </pc:spChg>
        <pc:spChg chg="add mod">
          <ac:chgData name="이 제연" userId="9d4560c756d54f0d" providerId="LiveId" clId="{A33EF27D-8DA7-42DA-BFD8-7A61B524156B}" dt="2021-09-06T11:23:36.823" v="1723" actId="20577"/>
          <ac:spMkLst>
            <pc:docMk/>
            <pc:sldMk cId="291334445" sldId="435"/>
            <ac:spMk id="287" creationId="{F0A7F4AA-150E-4DC3-BCEC-2C0CC648F051}"/>
          </ac:spMkLst>
        </pc:spChg>
        <pc:spChg chg="add mod">
          <ac:chgData name="이 제연" userId="9d4560c756d54f0d" providerId="LiveId" clId="{A33EF27D-8DA7-42DA-BFD8-7A61B524156B}" dt="2021-09-06T11:21:56.526" v="1713" actId="1035"/>
          <ac:spMkLst>
            <pc:docMk/>
            <pc:sldMk cId="291334445" sldId="435"/>
            <ac:spMk id="288" creationId="{EF3FEB4A-5CA6-45E1-B99C-7C9B77644BF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0" creationId="{C2EDD68D-8BCF-435E-9305-621B85CC6DB0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1" creationId="{CA4A8490-51B2-41A2-8F8A-B73CC5E3D6A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2" creationId="{841E84AF-2287-4CA8-9F40-A46B7AF1C1B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3" creationId="{6D9A6AE0-06EA-4AE3-8368-4AC09B83A3F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4" creationId="{539CD12D-A08A-4E05-88BA-3BB717C5EC4C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5" creationId="{B6009129-D553-45DC-B85C-A2A88F5BD75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6" creationId="{A584B3AD-E40A-4441-BBEF-A7B0CD40AF7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7" creationId="{99C64717-73C5-401E-80D5-2B9E5AE469B4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8" creationId="{3EE73F4C-F732-4417-9518-67CED3513FB8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9" creationId="{E9B0A0DB-6DE8-43A8-A8B2-91F81851F0E8}"/>
          </ac:spMkLst>
        </pc:spChg>
        <pc:spChg chg="add mod">
          <ac:chgData name="이 제연" userId="9d4560c756d54f0d" providerId="LiveId" clId="{A33EF27D-8DA7-42DA-BFD8-7A61B524156B}" dt="2021-09-06T11:33:12.823" v="1881" actId="20577"/>
          <ac:spMkLst>
            <pc:docMk/>
            <pc:sldMk cId="291334445" sldId="435"/>
            <ac:spMk id="300" creationId="{2A607F69-25EC-40FA-9F48-9980478A20A4}"/>
          </ac:spMkLst>
        </pc:spChg>
        <pc:spChg chg="add mod">
          <ac:chgData name="이 제연" userId="9d4560c756d54f0d" providerId="LiveId" clId="{A33EF27D-8DA7-42DA-BFD8-7A61B524156B}" dt="2021-09-06T11:23:58.344" v="1742" actId="20577"/>
          <ac:spMkLst>
            <pc:docMk/>
            <pc:sldMk cId="291334445" sldId="435"/>
            <ac:spMk id="301" creationId="{99D6E9C7-935B-4D4F-81A2-09D8FBAD8CB9}"/>
          </ac:spMkLst>
        </pc:spChg>
        <pc:spChg chg="mod">
          <ac:chgData name="이 제연" userId="9d4560c756d54f0d" providerId="LiveId" clId="{A33EF27D-8DA7-42DA-BFD8-7A61B524156B}" dt="2021-09-06T11:25:11.495" v="1751" actId="20577"/>
          <ac:spMkLst>
            <pc:docMk/>
            <pc:sldMk cId="291334445" sldId="435"/>
            <ac:spMk id="304" creationId="{3026DF5F-1E2E-4F99-B038-CAD30F584A74}"/>
          </ac:spMkLst>
        </pc:spChg>
        <pc:spChg chg="mod">
          <ac:chgData name="이 제연" userId="9d4560c756d54f0d" providerId="LiveId" clId="{A33EF27D-8DA7-42DA-BFD8-7A61B524156B}" dt="2021-09-06T11:25:15.073" v="1752" actId="20577"/>
          <ac:spMkLst>
            <pc:docMk/>
            <pc:sldMk cId="291334445" sldId="435"/>
            <ac:spMk id="305" creationId="{C9403519-6644-4F30-8949-D5D547DDDFC6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07" creationId="{AC6487A5-266E-47CA-9944-A9FAE4ECC5E8}"/>
          </ac:spMkLst>
        </pc:spChg>
        <pc:spChg chg="del mod topLvl">
          <ac:chgData name="이 제연" userId="9d4560c756d54f0d" providerId="LiveId" clId="{A33EF27D-8DA7-42DA-BFD8-7A61B524156B}" dt="2021-09-06T11:25:33.711" v="1755" actId="478"/>
          <ac:spMkLst>
            <pc:docMk/>
            <pc:sldMk cId="291334445" sldId="435"/>
            <ac:spMk id="308" creationId="{982842AE-60FF-46B2-B0DF-17B98A996F13}"/>
          </ac:spMkLst>
        </pc:spChg>
        <pc:spChg chg="add mod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17" creationId="{A7059AD8-1502-4CAB-84CD-33B67187332E}"/>
          </ac:spMkLst>
        </pc:spChg>
        <pc:spChg chg="add mod">
          <ac:chgData name="이 제연" userId="9d4560c756d54f0d" providerId="LiveId" clId="{A33EF27D-8DA7-42DA-BFD8-7A61B524156B}" dt="2021-09-06T11:35:14.720" v="1931" actId="1035"/>
          <ac:spMkLst>
            <pc:docMk/>
            <pc:sldMk cId="291334445" sldId="435"/>
            <ac:spMk id="334" creationId="{EC7DC75C-1351-4A3B-865D-C662A89FECCE}"/>
          </ac:spMkLst>
        </pc:spChg>
        <pc:spChg chg="add mod">
          <ac:chgData name="이 제연" userId="9d4560c756d54f0d" providerId="LiveId" clId="{A33EF27D-8DA7-42DA-BFD8-7A61B524156B}" dt="2021-09-06T11:48:56.816" v="2000" actId="108"/>
          <ac:spMkLst>
            <pc:docMk/>
            <pc:sldMk cId="291334445" sldId="435"/>
            <ac:spMk id="335" creationId="{4E19D18B-8836-4992-BC05-E5C90E5BC68F}"/>
          </ac:spMkLst>
        </pc:spChg>
        <pc:grpChg chg="add del mod">
          <ac:chgData name="이 제연" userId="9d4560c756d54f0d" providerId="LiveId" clId="{A33EF27D-8DA7-42DA-BFD8-7A61B524156B}" dt="2021-09-06T08:16:19.914" v="674" actId="165"/>
          <ac:grpSpMkLst>
            <pc:docMk/>
            <pc:sldMk cId="291334445" sldId="435"/>
            <ac:grpSpMk id="5" creationId="{83D7CA86-C4F2-479D-BCDF-DD66F8DC7738}"/>
          </ac:grpSpMkLst>
        </pc:grpChg>
        <pc:grpChg chg="add del mod">
          <ac:chgData name="이 제연" userId="9d4560c756d54f0d" providerId="LiveId" clId="{A33EF27D-8DA7-42DA-BFD8-7A61B524156B}" dt="2021-09-06T08:17:07.216" v="693" actId="165"/>
          <ac:grpSpMkLst>
            <pc:docMk/>
            <pc:sldMk cId="291334445" sldId="435"/>
            <ac:grpSpMk id="6" creationId="{01597865-8E4F-4D13-8396-4170AE277898}"/>
          </ac:grpSpMkLst>
        </pc:grpChg>
        <pc:grpChg chg="add del mod">
          <ac:chgData name="이 제연" userId="9d4560c756d54f0d" providerId="LiveId" clId="{A33EF27D-8DA7-42DA-BFD8-7A61B524156B}" dt="2021-09-06T08:17:49.457" v="697" actId="165"/>
          <ac:grpSpMkLst>
            <pc:docMk/>
            <pc:sldMk cId="291334445" sldId="435"/>
            <ac:grpSpMk id="7" creationId="{3AB09639-AB78-4E05-AEF1-1FCBCA159EB2}"/>
          </ac:grpSpMkLst>
        </pc:grpChg>
        <pc:grpChg chg="add del mod">
          <ac:chgData name="이 제연" userId="9d4560c756d54f0d" providerId="LiveId" clId="{A33EF27D-8DA7-42DA-BFD8-7A61B524156B}" dt="2021-09-06T10:27:10.671" v="1028" actId="165"/>
          <ac:grpSpMkLst>
            <pc:docMk/>
            <pc:sldMk cId="291334445" sldId="435"/>
            <ac:grpSpMk id="8" creationId="{1A2C79ED-DD25-47DC-B872-EB6B8298E522}"/>
          </ac:grpSpMkLst>
        </pc:grpChg>
        <pc:grpChg chg="del">
          <ac:chgData name="이 제연" userId="9d4560c756d54f0d" providerId="LiveId" clId="{A33EF27D-8DA7-42DA-BFD8-7A61B524156B}" dt="2021-09-06T07:52:03.873" v="569" actId="478"/>
          <ac:grpSpMkLst>
            <pc:docMk/>
            <pc:sldMk cId="291334445" sldId="435"/>
            <ac:grpSpMk id="13" creationId="{D0F35BA7-5306-446B-BFCE-52B0C61B81D0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0" creationId="{D9AFF59D-4AAC-429F-AF84-751597881427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1" creationId="{B8FBDDEA-F32E-4974-ABBA-0B4A271B5BC6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4" creationId="{CDAD4C56-7900-4A33-A83E-AF35D934207A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7:50:33.074" v="512" actId="478"/>
          <ac:grpSpMkLst>
            <pc:docMk/>
            <pc:sldMk cId="291334445" sldId="435"/>
            <ac:grpSpMk id="40" creationId="{FAB5BE34-7C89-4103-B515-F137A63FA442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51" creationId="{1F01DB8B-FA43-41AF-9744-1ACC96FD0408}"/>
          </ac:grpSpMkLst>
        </pc:grpChg>
        <pc:grpChg chg="add del mod">
          <ac:chgData name="이 제연" userId="9d4560c756d54f0d" providerId="LiveId" clId="{A33EF27D-8DA7-42DA-BFD8-7A61B524156B}" dt="2021-09-06T10:39:55.227" v="1332" actId="478"/>
          <ac:grpSpMkLst>
            <pc:docMk/>
            <pc:sldMk cId="291334445" sldId="435"/>
            <ac:grpSpMk id="52" creationId="{17E3CA65-9637-4AC8-BBCF-594E2B4FF8B3}"/>
          </ac:grpSpMkLst>
        </pc:grpChg>
        <pc:grpChg chg="add del mod">
          <ac:chgData name="이 제연" userId="9d4560c756d54f0d" providerId="LiveId" clId="{A33EF27D-8DA7-42DA-BFD8-7A61B524156B}" dt="2021-09-06T10:29:02.607" v="1070" actId="165"/>
          <ac:grpSpMkLst>
            <pc:docMk/>
            <pc:sldMk cId="291334445" sldId="435"/>
            <ac:grpSpMk id="63" creationId="{FF9C0343-CAD7-45FC-B91D-81BB818CCF3F}"/>
          </ac:grpSpMkLst>
        </pc:grpChg>
        <pc:grpChg chg="add mod">
          <ac:chgData name="이 제연" userId="9d4560c756d54f0d" providerId="LiveId" clId="{A33EF27D-8DA7-42DA-BFD8-7A61B524156B}" dt="2021-09-06T10:32:03.375" v="1157"/>
          <ac:grpSpMkLst>
            <pc:docMk/>
            <pc:sldMk cId="291334445" sldId="435"/>
            <ac:grpSpMk id="108" creationId="{9E13D554-97E8-491F-8898-5AF2C12F884B}"/>
          </ac:grpSpMkLst>
        </pc:grpChg>
        <pc:grpChg chg="add mod">
          <ac:chgData name="이 제연" userId="9d4560c756d54f0d" providerId="LiveId" clId="{A33EF27D-8DA7-42DA-BFD8-7A61B524156B}" dt="2021-09-06T10:32:01.983" v="1154"/>
          <ac:grpSpMkLst>
            <pc:docMk/>
            <pc:sldMk cId="291334445" sldId="435"/>
            <ac:grpSpMk id="119" creationId="{0A60730B-063F-4F56-8792-136BE136044D}"/>
          </ac:grpSpMkLst>
        </pc:grpChg>
        <pc:grpChg chg="add del mod">
          <ac:chgData name="이 제연" userId="9d4560c756d54f0d" providerId="LiveId" clId="{A33EF27D-8DA7-42DA-BFD8-7A61B524156B}" dt="2021-09-06T10:39:56.195" v="1333" actId="478"/>
          <ac:grpSpMkLst>
            <pc:docMk/>
            <pc:sldMk cId="291334445" sldId="435"/>
            <ac:grpSpMk id="130" creationId="{9846B276-6BF6-4EC9-9969-0C2B8DA64B7B}"/>
          </ac:grpSpMkLst>
        </pc:grpChg>
        <pc:grpChg chg="add del mod">
          <ac:chgData name="이 제연" userId="9d4560c756d54f0d" providerId="LiveId" clId="{A33EF27D-8DA7-42DA-BFD8-7A61B524156B}" dt="2021-09-06T10:40:21.093" v="1336" actId="478"/>
          <ac:grpSpMkLst>
            <pc:docMk/>
            <pc:sldMk cId="291334445" sldId="435"/>
            <ac:grpSpMk id="141" creationId="{DF00EBD8-DE27-4E4A-9E10-F3ECC54E4E1A}"/>
          </ac:grpSpMkLst>
        </pc:grpChg>
        <pc:grpChg chg="add del mod">
          <ac:chgData name="이 제연" userId="9d4560c756d54f0d" providerId="LiveId" clId="{A33EF27D-8DA7-42DA-BFD8-7A61B524156B}" dt="2021-09-06T10:40:21.653" v="1337" actId="478"/>
          <ac:grpSpMkLst>
            <pc:docMk/>
            <pc:sldMk cId="291334445" sldId="435"/>
            <ac:grpSpMk id="152" creationId="{3E7979B5-14B8-41AA-8B0D-D3FF6F9E459F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180" creationId="{3D1ECDDD-F1C7-40E1-8BAE-A20864090A09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191" creationId="{0F8C0269-FF22-4C9D-B195-F12A691B32B6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02" creationId="{FE818049-9EA9-49D8-9F39-0D29F6B7DA7B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13" creationId="{07ACFC7B-B5F6-4D54-B4AD-503209761802}"/>
          </ac:grpSpMkLst>
        </pc:grpChg>
        <pc:grpChg chg="add del mod">
          <ac:chgData name="이 제연" userId="9d4560c756d54f0d" providerId="LiveId" clId="{A33EF27D-8DA7-42DA-BFD8-7A61B524156B}" dt="2021-09-06T10:46:48.159" v="1488" actId="478"/>
          <ac:grpSpMkLst>
            <pc:docMk/>
            <pc:sldMk cId="291334445" sldId="435"/>
            <ac:grpSpMk id="245" creationId="{18799671-5298-43CE-818C-E946EBDE61EC}"/>
          </ac:grpSpMkLst>
        </pc:grpChg>
        <pc:grpChg chg="add del mod">
          <ac:chgData name="이 제연" userId="9d4560c756d54f0d" providerId="LiveId" clId="{A33EF27D-8DA7-42DA-BFD8-7A61B524156B}" dt="2021-09-06T11:24:14.778" v="1743" actId="165"/>
          <ac:grpSpMkLst>
            <pc:docMk/>
            <pc:sldMk cId="291334445" sldId="435"/>
            <ac:grpSpMk id="246" creationId="{230AB43E-A938-4CE0-B4FE-842E2DD0651B}"/>
          </ac:grpSpMkLst>
        </pc:grpChg>
        <pc:grpChg chg="add del mod">
          <ac:chgData name="이 제연" userId="9d4560c756d54f0d" providerId="LiveId" clId="{A33EF27D-8DA7-42DA-BFD8-7A61B524156B}" dt="2021-09-06T11:22:31.991" v="1716" actId="478"/>
          <ac:grpSpMkLst>
            <pc:docMk/>
            <pc:sldMk cId="291334445" sldId="435"/>
            <ac:grpSpMk id="257" creationId="{79AEFE45-B668-4AD7-8133-D2FD94038BC3}"/>
          </ac:grpSpMkLst>
        </pc:grpChg>
        <pc:grpChg chg="add mod">
          <ac:chgData name="이 제연" userId="9d4560c756d54f0d" providerId="LiveId" clId="{A33EF27D-8DA7-42DA-BFD8-7A61B524156B}" dt="2021-09-06T11:23:07.257" v="1721" actId="1076"/>
          <ac:grpSpMkLst>
            <pc:docMk/>
            <pc:sldMk cId="291334445" sldId="435"/>
            <ac:grpSpMk id="289" creationId="{5EE5C89F-C53E-4BAB-8A28-C92BF1855362}"/>
          </ac:grpSpMkLst>
        </pc:grpChg>
        <pc:grpChg chg="add mod">
          <ac:chgData name="이 제연" userId="9d4560c756d54f0d" providerId="LiveId" clId="{A33EF27D-8DA7-42DA-BFD8-7A61B524156B}" dt="2021-09-06T11:38:48.009" v="1932" actId="207"/>
          <ac:grpSpMkLst>
            <pc:docMk/>
            <pc:sldMk cId="291334445" sldId="435"/>
            <ac:grpSpMk id="302" creationId="{CBC7601F-8C26-4104-9998-AA8D5F154CCB}"/>
          </ac:grpSpMkLst>
        </pc:grpChg>
        <pc:grpChg chg="add del mod">
          <ac:chgData name="이 제연" userId="9d4560c756d54f0d" providerId="LiveId" clId="{A33EF27D-8DA7-42DA-BFD8-7A61B524156B}" dt="2021-09-06T11:31:07.207" v="1806" actId="478"/>
          <ac:grpSpMkLst>
            <pc:docMk/>
            <pc:sldMk cId="291334445" sldId="435"/>
            <ac:grpSpMk id="303" creationId="{8E137CE7-EA06-4C6E-9C54-395CD95ABCDE}"/>
          </ac:grpSpMkLst>
        </pc:grpChg>
        <pc:grpChg chg="add del mod">
          <ac:chgData name="이 제연" userId="9d4560c756d54f0d" providerId="LiveId" clId="{A33EF27D-8DA7-42DA-BFD8-7A61B524156B}" dt="2021-09-06T11:25:30.983" v="1754" actId="165"/>
          <ac:grpSpMkLst>
            <pc:docMk/>
            <pc:sldMk cId="291334445" sldId="435"/>
            <ac:grpSpMk id="306" creationId="{AA24C081-36DF-44EC-A93C-5295EB6D0DC4}"/>
          </ac:grpSpMkLst>
        </pc:grpChg>
        <pc:cxnChg chg="add mod">
          <ac:chgData name="이 제연" userId="9d4560c756d54f0d" providerId="LiveId" clId="{A33EF27D-8DA7-42DA-BFD8-7A61B524156B}" dt="2021-09-06T10:42:23.826" v="1423" actId="1038"/>
          <ac:cxnSpMkLst>
            <pc:docMk/>
            <pc:sldMk cId="291334445" sldId="435"/>
            <ac:cxnSpMk id="47" creationId="{F41173FE-BE5E-4986-AD6D-EFF95805905B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6" creationId="{E0E32AB0-3EF7-42F7-8C92-FDE228343BF8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8" creationId="{60C8FC8D-DB2E-490A-AEAF-EF120D5BDC07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1" creationId="{BD874339-1FD1-4C4E-9D3E-751BD4688EA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4" creationId="{F4344C12-1230-45F7-8C13-41AA8BD37F4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7" creationId="{8AB48AE6-A134-4AAE-9EE1-3E3229F79433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70" creationId="{CC333579-5343-4243-8CE2-1F4A396B3650}"/>
          </ac:cxnSpMkLst>
        </pc:cxnChg>
        <pc:cxnChg chg="add mod">
          <ac:chgData name="이 제연" userId="9d4560c756d54f0d" providerId="LiveId" clId="{A33EF27D-8DA7-42DA-BFD8-7A61B524156B}" dt="2021-09-06T11:20:25.028" v="1650" actId="1076"/>
          <ac:cxnSpMkLst>
            <pc:docMk/>
            <pc:sldMk cId="291334445" sldId="435"/>
            <ac:cxnSpMk id="274" creationId="{4BB4B0B7-FC71-4EC7-91D8-4A22EDB5DD4D}"/>
          </ac:cxnSpMkLst>
        </pc:cxnChg>
        <pc:cxnChg chg="add mod">
          <ac:chgData name="이 제연" userId="9d4560c756d54f0d" providerId="LiveId" clId="{A33EF27D-8DA7-42DA-BFD8-7A61B524156B}" dt="2021-09-06T11:21:02.279" v="1656" actId="14100"/>
          <ac:cxnSpMkLst>
            <pc:docMk/>
            <pc:sldMk cId="291334445" sldId="435"/>
            <ac:cxnSpMk id="278" creationId="{A1446113-4C07-4AEA-BFA3-96FAC969AB3C}"/>
          </ac:cxnSpMkLst>
        </pc:cxnChg>
        <pc:cxnChg chg="add mod">
          <ac:chgData name="이 제연" userId="9d4560c756d54f0d" providerId="LiveId" clId="{A33EF27D-8DA7-42DA-BFD8-7A61B524156B}" dt="2021-09-06T11:22:31.991" v="1716" actId="478"/>
          <ac:cxnSpMkLst>
            <pc:docMk/>
            <pc:sldMk cId="291334445" sldId="435"/>
            <ac:cxnSpMk id="284" creationId="{FA48D465-2D45-43F0-9989-DE396DA6328B}"/>
          </ac:cxnSpMkLst>
        </pc:cxnChg>
        <pc:cxnChg chg="add del mod">
          <ac:chgData name="이 제연" userId="9d4560c756d54f0d" providerId="LiveId" clId="{A33EF27D-8DA7-42DA-BFD8-7A61B524156B}" dt="2021-09-06T11:31:08.104" v="1807" actId="478"/>
          <ac:cxnSpMkLst>
            <pc:docMk/>
            <pc:sldMk cId="291334445" sldId="435"/>
            <ac:cxnSpMk id="310" creationId="{50101DD2-BC0A-4D74-B71C-04A20C0AAC11}"/>
          </ac:cxnSpMkLst>
        </pc:cxnChg>
        <pc:cxnChg chg="add del mod">
          <ac:chgData name="이 제연" userId="9d4560c756d54f0d" providerId="LiveId" clId="{A33EF27D-8DA7-42DA-BFD8-7A61B524156B}" dt="2021-09-06T11:45:20.225" v="1935" actId="478"/>
          <ac:cxnSpMkLst>
            <pc:docMk/>
            <pc:sldMk cId="291334445" sldId="435"/>
            <ac:cxnSpMk id="312" creationId="{6402F364-E79F-45B7-BA49-A8A4D4B67948}"/>
          </ac:cxnSpMkLst>
        </pc:cxnChg>
        <pc:cxnChg chg="add mod">
          <ac:chgData name="이 제연" userId="9d4560c756d54f0d" providerId="LiveId" clId="{A33EF27D-8DA7-42DA-BFD8-7A61B524156B}" dt="2021-09-06T11:48:59.950" v="2003" actId="108"/>
          <ac:cxnSpMkLst>
            <pc:docMk/>
            <pc:sldMk cId="291334445" sldId="435"/>
            <ac:cxnSpMk id="319" creationId="{2F2E98FE-491F-4723-9876-91A5B9DC6196}"/>
          </ac:cxnSpMkLst>
        </pc:cxnChg>
        <pc:cxnChg chg="add mod">
          <ac:chgData name="이 제연" userId="9d4560c756d54f0d" providerId="LiveId" clId="{A33EF27D-8DA7-42DA-BFD8-7A61B524156B}" dt="2021-09-06T11:48:57.581" v="2001" actId="108"/>
          <ac:cxnSpMkLst>
            <pc:docMk/>
            <pc:sldMk cId="291334445" sldId="435"/>
            <ac:cxnSpMk id="321" creationId="{B34DA8D6-CD39-483E-A9CA-201E12FEF0D5}"/>
          </ac:cxnSpMkLst>
        </pc:cxnChg>
        <pc:cxnChg chg="add mod">
          <ac:chgData name="이 제연" userId="9d4560c756d54f0d" providerId="LiveId" clId="{A33EF27D-8DA7-42DA-BFD8-7A61B524156B}" dt="2021-09-06T11:48:58.269" v="2002" actId="108"/>
          <ac:cxnSpMkLst>
            <pc:docMk/>
            <pc:sldMk cId="291334445" sldId="435"/>
            <ac:cxnSpMk id="324" creationId="{9E0E6964-2072-4C47-9A63-727887E1CDD9}"/>
          </ac:cxnSpMkLst>
        </pc:cxnChg>
      </pc:sldChg>
      <pc:sldChg chg="addSp delSp modSp add mod">
        <pc:chgData name="이 제연" userId="9d4560c756d54f0d" providerId="LiveId" clId="{A33EF27D-8DA7-42DA-BFD8-7A61B524156B}" dt="2021-09-06T12:04:20.487" v="2024" actId="207"/>
        <pc:sldMkLst>
          <pc:docMk/>
          <pc:sldMk cId="445852342" sldId="436"/>
        </pc:sldMkLst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8" creationId="{C58E2F1B-C490-4CE1-82D2-484073F062D9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9" creationId="{A67C0EA4-D25A-49E8-9976-5A602D80BD2D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1" creationId="{5DC805CC-AA76-4048-B797-2D83B3690EDB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3" creationId="{3EFCA3B1-9444-4A02-8599-D10413336DB7}"/>
          </ac:spMkLst>
        </pc:spChg>
        <pc:spChg chg="add mod">
          <ac:chgData name="이 제연" userId="9d4560c756d54f0d" providerId="LiveId" clId="{A33EF27D-8DA7-42DA-BFD8-7A61B524156B}" dt="2021-09-06T11:46:34.897" v="1952" actId="208"/>
          <ac:spMkLst>
            <pc:docMk/>
            <pc:sldMk cId="445852342" sldId="436"/>
            <ac:spMk id="128" creationId="{F3CBAFE4-661C-460D-BBB2-21E31F571A82}"/>
          </ac:spMkLst>
        </pc:spChg>
        <pc:spChg chg="add mod">
          <ac:chgData name="이 제연" userId="9d4560c756d54f0d" providerId="LiveId" clId="{A33EF27D-8DA7-42DA-BFD8-7A61B524156B}" dt="2021-09-06T11:46:51.162" v="1955" actId="1076"/>
          <ac:spMkLst>
            <pc:docMk/>
            <pc:sldMk cId="445852342" sldId="436"/>
            <ac:spMk id="129" creationId="{C64E2839-145E-49BD-B741-8079B87C69BF}"/>
          </ac:spMkLst>
        </pc:spChg>
        <pc:spChg chg="add mod">
          <ac:chgData name="이 제연" userId="9d4560c756d54f0d" providerId="LiveId" clId="{A33EF27D-8DA7-42DA-BFD8-7A61B524156B}" dt="2021-09-06T11:46:54.233" v="1965" actId="20577"/>
          <ac:spMkLst>
            <pc:docMk/>
            <pc:sldMk cId="445852342" sldId="436"/>
            <ac:spMk id="130" creationId="{C7E340C8-12C3-424F-9C5E-219D714ABB82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1" creationId="{8787A9AC-B987-44CC-83E3-7ECDFD55CDF0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2" creationId="{AB717E79-3CD6-4395-B5CB-45EA00C9909E}"/>
          </ac:spMkLst>
        </pc:spChg>
        <pc:spChg chg="add mod">
          <ac:chgData name="이 제연" userId="9d4560c756d54f0d" providerId="LiveId" clId="{A33EF27D-8DA7-42DA-BFD8-7A61B524156B}" dt="2021-09-06T11:48:14.416" v="1994" actId="1076"/>
          <ac:spMkLst>
            <pc:docMk/>
            <pc:sldMk cId="445852342" sldId="436"/>
            <ac:spMk id="133" creationId="{39DDD12E-39DA-4D4E-8F55-5BA121DFBF1B}"/>
          </ac:spMkLst>
        </pc:spChg>
        <pc:spChg chg="add mod">
          <ac:chgData name="이 제연" userId="9d4560c756d54f0d" providerId="LiveId" clId="{A33EF27D-8DA7-42DA-BFD8-7A61B524156B}" dt="2021-09-06T11:49:27.395" v="2010" actId="1035"/>
          <ac:spMkLst>
            <pc:docMk/>
            <pc:sldMk cId="445852342" sldId="436"/>
            <ac:spMk id="138" creationId="{E55281EE-C494-46D6-A841-41A91F1387E2}"/>
          </ac:spMkLst>
        </pc:spChg>
        <pc:spChg chg="add mod">
          <ac:chgData name="이 제연" userId="9d4560c756d54f0d" providerId="LiveId" clId="{A33EF27D-8DA7-42DA-BFD8-7A61B524156B}" dt="2021-09-06T11:49:31.825" v="2020" actId="20577"/>
          <ac:spMkLst>
            <pc:docMk/>
            <pc:sldMk cId="445852342" sldId="436"/>
            <ac:spMk id="139" creationId="{3B88F20B-2500-4B4D-90A4-E77E586114F8}"/>
          </ac:spMkLst>
        </pc:spChg>
        <pc:spChg chg="mod">
          <ac:chgData name="이 제연" userId="9d4560c756d54f0d" providerId="LiveId" clId="{A33EF27D-8DA7-42DA-BFD8-7A61B524156B}" dt="2021-09-06T11:45:28.264" v="1937"/>
          <ac:spMkLst>
            <pc:docMk/>
            <pc:sldMk cId="445852342" sldId="436"/>
            <ac:spMk id="166" creationId="{0B639C51-82DF-47BC-AD4A-72D0ED229F8B}"/>
          </ac:spMkLst>
        </pc:spChg>
        <pc:spChg chg="mod">
          <ac:chgData name="이 제연" userId="9d4560c756d54f0d" providerId="LiveId" clId="{A33EF27D-8DA7-42DA-BFD8-7A61B524156B}" dt="2021-09-06T12:04:20.487" v="2024" actId="207"/>
          <ac:spMkLst>
            <pc:docMk/>
            <pc:sldMk cId="445852342" sldId="436"/>
            <ac:spMk id="174" creationId="{E9D89656-8205-46B2-BD5E-AEBA9EB09DA7}"/>
          </ac:spMkLst>
        </pc:spChg>
        <pc:spChg chg="mod">
          <ac:chgData name="이 제연" userId="9d4560c756d54f0d" providerId="LiveId" clId="{A33EF27D-8DA7-42DA-BFD8-7A61B524156B}" dt="2021-09-06T11:47:32.792" v="1982" actId="20577"/>
          <ac:spMkLst>
            <pc:docMk/>
            <pc:sldMk cId="445852342" sldId="436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1:47:35.014" v="1984" actId="20577"/>
          <ac:spMkLst>
            <pc:docMk/>
            <pc:sldMk cId="445852342" sldId="436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1:47:37.609" v="1986" actId="20577"/>
          <ac:spMkLst>
            <pc:docMk/>
            <pc:sldMk cId="445852342" sldId="436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1:47:53.902" v="1991" actId="20577"/>
          <ac:spMkLst>
            <pc:docMk/>
            <pc:sldMk cId="445852342" sldId="436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1:47:40.696" v="1988" actId="20577"/>
          <ac:spMkLst>
            <pc:docMk/>
            <pc:sldMk cId="445852342" sldId="436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1:47:56.780" v="1992" actId="20577"/>
          <ac:spMkLst>
            <pc:docMk/>
            <pc:sldMk cId="445852342" sldId="436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1:47:21.066" v="1979" actId="20577"/>
          <ac:spMkLst>
            <pc:docMk/>
            <pc:sldMk cId="445852342" sldId="436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1:47:44.030" v="1990" actId="20577"/>
          <ac:spMkLst>
            <pc:docMk/>
            <pc:sldMk cId="445852342" sldId="436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1:47:24.617" v="1981" actId="20577"/>
          <ac:spMkLst>
            <pc:docMk/>
            <pc:sldMk cId="445852342" sldId="436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8" creationId="{55AC7555-A1F9-486A-A3B4-4BE86C20DDD4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9" creationId="{696C0F3D-481B-4514-BD95-3881ABD21FB2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8" creationId="{1579BF8E-6F72-4B82-A3C6-ECC021580FFD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9" creationId="{F6CB3C01-2058-459A-B30C-62C3875F4F54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6" creationId="{D519C827-697D-4B20-9AF6-771218A65FEB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7" creationId="{20E7066A-9FA3-41F5-A9AD-798EBCD92427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7" creationId="{F0A7F4AA-150E-4DC3-BCEC-2C0CC648F051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8" creationId="{EF3FEB4A-5CA6-45E1-B99C-7C9B77644BF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0" creationId="{2A607F69-25EC-40FA-9F48-9980478A20A4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1" creationId="{99D6E9C7-935B-4D4F-81A2-09D8FBAD8CB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7" creationId="{AC6487A5-266E-47CA-9944-A9FAE4ECC5E8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17" creationId="{A7059AD8-1502-4CAB-84CD-33B67187332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4" creationId="{EC7DC75C-1351-4A3B-865D-C662A89FECC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5" creationId="{4E19D18B-8836-4992-BC05-E5C90E5BC68F}"/>
          </ac:spMkLst>
        </pc:spChg>
        <pc:grpChg chg="mod">
          <ac:chgData name="이 제연" userId="9d4560c756d54f0d" providerId="LiveId" clId="{A33EF27D-8DA7-42DA-BFD8-7A61B524156B}" dt="2021-09-06T11:49:58.774" v="2023" actId="207"/>
          <ac:grpSpMkLst>
            <pc:docMk/>
            <pc:sldMk cId="445852342" sldId="436"/>
            <ac:grpSpMk id="51" creationId="{1F01DB8B-FA43-41AF-9744-1ACC96FD0408}"/>
          </ac:grpSpMkLst>
        </pc:grpChg>
        <pc:grpChg chg="del">
          <ac:chgData name="이 제연" userId="9d4560c756d54f0d" providerId="LiveId" clId="{A33EF27D-8DA7-42DA-BFD8-7A61B524156B}" dt="2021-09-06T11:47:12.823" v="1973" actId="478"/>
          <ac:grpSpMkLst>
            <pc:docMk/>
            <pc:sldMk cId="445852342" sldId="436"/>
            <ac:grpSpMk id="213" creationId="{07ACFC7B-B5F6-4D54-B4AD-503209761802}"/>
          </ac:grpSpMkLst>
        </pc:grpChg>
        <pc:cxnChg chg="add mod">
          <ac:chgData name="이 제연" userId="9d4560c756d54f0d" providerId="LiveId" clId="{A33EF27D-8DA7-42DA-BFD8-7A61B524156B}" dt="2021-09-06T11:49:03.621" v="2004" actId="108"/>
          <ac:cxnSpMkLst>
            <pc:docMk/>
            <pc:sldMk cId="445852342" sldId="436"/>
            <ac:cxnSpMk id="134" creationId="{BFE7DB64-0AE6-446A-BC9C-50EEAB7D1062}"/>
          </ac:cxnSpMkLst>
        </pc:cxnChg>
        <pc:cxnChg chg="add mod">
          <ac:chgData name="이 제연" userId="9d4560c756d54f0d" providerId="LiveId" clId="{A33EF27D-8DA7-42DA-BFD8-7A61B524156B}" dt="2021-09-06T11:49:47.393" v="2022" actId="1076"/>
          <ac:cxnSpMkLst>
            <pc:docMk/>
            <pc:sldMk cId="445852342" sldId="436"/>
            <ac:cxnSpMk id="140" creationId="{2BD39647-44EB-4349-9275-C6899324D0CA}"/>
          </ac:cxnSpMkLst>
        </pc:cxnChg>
        <pc:cxnChg chg="del">
          <ac:chgData name="이 제연" userId="9d4560c756d54f0d" providerId="LiveId" clId="{A33EF27D-8DA7-42DA-BFD8-7A61B524156B}" dt="2021-09-06T11:45:41.607" v="1943" actId="478"/>
          <ac:cxnSpMkLst>
            <pc:docMk/>
            <pc:sldMk cId="445852342" sldId="436"/>
            <ac:cxnSpMk id="274" creationId="{4BB4B0B7-FC71-4EC7-91D8-4A22EDB5DD4D}"/>
          </ac:cxnSpMkLst>
        </pc:cxnChg>
        <pc:cxnChg chg="del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78" creationId="{A1446113-4C07-4AEA-BFA3-96FAC969AB3C}"/>
          </ac:cxnSpMkLst>
        </pc:cxnChg>
        <pc:cxnChg chg="del mod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84" creationId="{FA48D465-2D45-43F0-9989-DE396DA6328B}"/>
          </ac:cxnSpMkLst>
        </pc:cxnChg>
        <pc:cxnChg chg="del">
          <ac:chgData name="이 제연" userId="9d4560c756d54f0d" providerId="LiveId" clId="{A33EF27D-8DA7-42DA-BFD8-7A61B524156B}" dt="2021-09-06T11:45:43.110" v="1944" actId="478"/>
          <ac:cxnSpMkLst>
            <pc:docMk/>
            <pc:sldMk cId="445852342" sldId="436"/>
            <ac:cxnSpMk id="312" creationId="{6402F364-E79F-45B7-BA49-A8A4D4B67948}"/>
          </ac:cxnSpMkLst>
        </pc:cxnChg>
        <pc:cxnChg chg="del mod">
          <ac:chgData name="이 제연" userId="9d4560c756d54f0d" providerId="LiveId" clId="{A33EF27D-8DA7-42DA-BFD8-7A61B524156B}" dt="2021-09-06T11:45:34.119" v="1941" actId="478"/>
          <ac:cxnSpMkLst>
            <pc:docMk/>
            <pc:sldMk cId="445852342" sldId="436"/>
            <ac:cxnSpMk id="319" creationId="{2F2E98FE-491F-4723-9876-91A5B9DC6196}"/>
          </ac:cxnSpMkLst>
        </pc:cxnChg>
        <pc:cxnChg chg="del mod">
          <ac:chgData name="이 제연" userId="9d4560c756d54f0d" providerId="LiveId" clId="{A33EF27D-8DA7-42DA-BFD8-7A61B524156B}" dt="2021-09-06T11:45:30.215" v="1938" actId="478"/>
          <ac:cxnSpMkLst>
            <pc:docMk/>
            <pc:sldMk cId="445852342" sldId="436"/>
            <ac:cxnSpMk id="321" creationId="{B34DA8D6-CD39-483E-A9CA-201E12FEF0D5}"/>
          </ac:cxnSpMkLst>
        </pc:cxnChg>
        <pc:cxnChg chg="del mod">
          <ac:chgData name="이 제연" userId="9d4560c756d54f0d" providerId="LiveId" clId="{A33EF27D-8DA7-42DA-BFD8-7A61B524156B}" dt="2021-09-06T11:45:31.966" v="1940" actId="478"/>
          <ac:cxnSpMkLst>
            <pc:docMk/>
            <pc:sldMk cId="445852342" sldId="436"/>
            <ac:cxnSpMk id="324" creationId="{9E0E6964-2072-4C47-9A63-727887E1CDD9}"/>
          </ac:cxnSpMkLst>
        </pc:cxnChg>
      </pc:sldChg>
      <pc:sldChg chg="add del">
        <pc:chgData name="이 제연" userId="9d4560c756d54f0d" providerId="LiveId" clId="{A33EF27D-8DA7-42DA-BFD8-7A61B524156B}" dt="2021-09-06T10:48:58.687" v="1509" actId="2890"/>
        <pc:sldMkLst>
          <pc:docMk/>
          <pc:sldMk cId="511843879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2025. 2. 11.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2025. 2. 11.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19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</a:t>
            </a:r>
            <a:r>
              <a:rPr kumimoji="1" lang="ko-KR" altLang="en-US" dirty="0" err="1"/>
              <a:t>어케</a:t>
            </a:r>
            <a:r>
              <a:rPr kumimoji="1" lang="ko-KR" altLang="en-US" dirty="0"/>
              <a:t> 그릴지 고민임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키 사이즈가 커질수록 겹치는 키가 줄어들 것 같다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보여주고 싶음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0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</a:t>
            </a:r>
            <a:r>
              <a:rPr kumimoji="1" lang="ko-KR" altLang="en-US" dirty="0" err="1"/>
              <a:t>어케</a:t>
            </a:r>
            <a:r>
              <a:rPr kumimoji="1" lang="ko-KR" altLang="en-US" dirty="0"/>
              <a:t> 그릴지 고민임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키 사이즈가 커질수록 겹치는 키가 줄어들 것 같다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보여주고 싶음</a:t>
            </a:r>
            <a:endParaRPr kumimoji="1" lang="en-US" altLang="ko-KR" dirty="0"/>
          </a:p>
          <a:p>
            <a:r>
              <a:rPr kumimoji="1" lang="ko-KR" altLang="en-US" dirty="0"/>
              <a:t>순서 바꾸기</a:t>
            </a:r>
            <a:r>
              <a:rPr kumimoji="1" lang="en-US" altLang="ko-KR" dirty="0"/>
              <a:t>..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91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DAEF-E032-704D-1E3D-D1772D9E3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C664D1-86C5-700B-E56B-ADA3EEF6E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E5F91F-B39E-3291-3304-6045F31A4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</a:t>
            </a:r>
            <a:r>
              <a:rPr kumimoji="1" lang="ko-KR" altLang="en-US" dirty="0" err="1"/>
              <a:t>어케</a:t>
            </a:r>
            <a:r>
              <a:rPr kumimoji="1" lang="ko-KR" altLang="en-US" dirty="0"/>
              <a:t> 그릴지 고민임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키 사이즈가 커질수록 겹치는 키가 줄어들 것 같다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보여주고 싶음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3ED29-1D2A-75A7-1E23-3A83D4887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681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왜 쓰기 성능이 오히려 올라갔을까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6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2A2F-08E0-E0C2-79DC-0C3E8C4FA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3A70A2-8794-0CF6-0CA3-D3941C216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86E48A-0160-F932-CB45-BAB48A1B8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Compaction</a:t>
            </a:r>
            <a:r>
              <a:rPr kumimoji="1" lang="ko-KR" altLang="en-US" dirty="0"/>
              <a:t>이 진행 중인 거는 </a:t>
            </a:r>
            <a:r>
              <a:rPr kumimoji="1" lang="en-US" altLang="ko-KR" dirty="0"/>
              <a:t>Files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Size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찍히지 않는 것 같음</a:t>
            </a:r>
            <a:endParaRPr kumimoji="1" lang="en-US" altLang="ko-KR" dirty="0"/>
          </a:p>
          <a:p>
            <a:r>
              <a:rPr kumimoji="1" lang="ko-KR" altLang="en-US" dirty="0"/>
              <a:t>그러면 </a:t>
            </a:r>
            <a:r>
              <a:rPr kumimoji="1" lang="en-US" altLang="ko-KR" dirty="0"/>
              <a:t>Compaction Time</a:t>
            </a:r>
            <a:r>
              <a:rPr kumimoji="1" lang="ko-KR" altLang="en-US" dirty="0"/>
              <a:t>이 증가하겠구나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304B4-3E30-40E7-5C15-CECACB2FF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9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근데 결과가 좀 이해가 안됨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read </a:t>
            </a:r>
            <a:r>
              <a:rPr kumimoji="1" lang="ko-KR" altLang="en-US" dirty="0"/>
              <a:t>까지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compaction</a:t>
            </a:r>
            <a:r>
              <a:rPr kumimoji="1" lang="ko-KR" altLang="en-US" dirty="0"/>
              <a:t> 이 다 완료된 이후에 </a:t>
            </a:r>
            <a:r>
              <a:rPr kumimoji="1" lang="en-US" altLang="ko-KR" dirty="0"/>
              <a:t>stat</a:t>
            </a:r>
            <a:r>
              <a:rPr kumimoji="1" lang="ko-KR" altLang="en-US" dirty="0"/>
              <a:t>을 찍어봐야 할 거 같음</a:t>
            </a:r>
            <a:endParaRPr kumimoji="1" lang="en-US" altLang="ko-KR" dirty="0"/>
          </a:p>
          <a:p>
            <a:r>
              <a:rPr kumimoji="1" lang="en-US" altLang="ko-KR" dirty="0"/>
              <a:t>Read</a:t>
            </a:r>
            <a:r>
              <a:rPr kumimoji="1" lang="ko-KR" altLang="en-US" dirty="0"/>
              <a:t> 할 때는 </a:t>
            </a:r>
            <a:r>
              <a:rPr kumimoji="1" lang="en-US" altLang="ko-KR" dirty="0" err="1"/>
              <a:t>backgroun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compaction </a:t>
            </a:r>
            <a:r>
              <a:rPr kumimoji="1" lang="ko-KR" altLang="en-US" dirty="0"/>
              <a:t>하고 있어도</a:t>
            </a:r>
            <a:r>
              <a:rPr kumimoji="1" lang="en-US" altLang="ko-KR" dirty="0"/>
              <a:t>… </a:t>
            </a:r>
            <a:r>
              <a:rPr kumimoji="1" lang="ko-KR" altLang="en-US" dirty="0"/>
              <a:t>대충 끝날 거니까 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37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859048"/>
            <a:ext cx="10416988" cy="1340054"/>
          </a:xfrm>
        </p:spPr>
        <p:txBody>
          <a:bodyPr/>
          <a:lstStyle/>
          <a:p>
            <a:r>
              <a:rPr lang="en-US" altLang="ko-KR" sz="4400" dirty="0"/>
              <a:t>Experiment: Percentage of Key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2025. 02. 11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1296D0-9B9A-6E80-DACC-7D2CCEC90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29CF-40D6-4F73-B6B6-333950F2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15299-556A-1FE3-D0A9-9BEA02B2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1549663"/>
            <a:ext cx="6974251" cy="437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0CC749-6065-FAC2-C4FA-3E50F31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</a:t>
            </a:r>
            <a:r>
              <a:rPr lang="ko-KR" altLang="en-US" dirty="0"/>
              <a:t> </a:t>
            </a:r>
            <a:r>
              <a:rPr lang="en-US" altLang="ko-KR" sz="2800" dirty="0"/>
              <a:t>(Compaction Time)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BEA531-4CA8-A02A-6E23-5AC22D59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D2DD7-8BFF-D875-C661-D814D81E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b="1" dirty="0">
                <a:highlight>
                  <a:srgbClr val="FDFDFD"/>
                </a:highlight>
                <a:ea typeface="Tahoma" panose="020B0604030504040204" pitchFamily="34" charset="0"/>
              </a:rPr>
              <a:t>Key Size</a:t>
            </a:r>
            <a:r>
              <a:rPr lang="ko-KR" altLang="en-US" sz="2600" b="1" dirty="0">
                <a:highlight>
                  <a:srgbClr val="FDFDFD"/>
                </a:highlight>
                <a:ea typeface="Tahoma" panose="020B0604030504040204" pitchFamily="34" charset="0"/>
              </a:rPr>
              <a:t>가 커질수록</a:t>
            </a:r>
            <a:r>
              <a:rPr lang="en-US" altLang="ko-KR" sz="2600" b="1" dirty="0">
                <a:highlight>
                  <a:srgbClr val="FDFDFD"/>
                </a:highlight>
                <a:ea typeface="Tahoma" panose="020B0604030504040204" pitchFamily="34" charset="0"/>
              </a:rPr>
              <a:t>..</a:t>
            </a:r>
          </a:p>
          <a:p>
            <a:pPr lvl="1"/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L2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의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Compaction time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이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0.0</a:t>
            </a:r>
            <a:r>
              <a:rPr lang="ko-KR" altLang="en-US" sz="1800" b="1" dirty="0" err="1">
                <a:highlight>
                  <a:srgbClr val="FDFDFD"/>
                </a:highlight>
                <a:ea typeface="Tahoma" panose="020B0604030504040204" pitchFamily="34" charset="0"/>
              </a:rPr>
              <a:t>에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수렴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ko-KR" sz="1800" dirty="0">
                <a:highlight>
                  <a:srgbClr val="FDFDFD"/>
                </a:highlight>
                <a:ea typeface="Tahoma" panose="020B0604030504040204" pitchFamily="34" charset="0"/>
              </a:rPr>
              <a:t>-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겹치는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key range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가 많아져서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  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compaction size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가 커지고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,</a:t>
            </a: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 이로 인해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compaction time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이 늘어남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L0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에서의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compaction time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이 늘어나고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 L1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과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L2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에서는 줄어들 거라 예상했지만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 실험 결과가 반대로 나옴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 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-&gt;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Compaction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이 다 완료되기 전에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       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stat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을 찍어서 그런 것 같음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   </a:t>
            </a:r>
            <a:endParaRPr lang="en-US" altLang="ko-KR" sz="1800" b="1" dirty="0"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98FB9-2486-C1E1-2AF4-4AE5595820C6}"/>
              </a:ext>
            </a:extLst>
          </p:cNvPr>
          <p:cNvSpPr/>
          <p:nvPr/>
        </p:nvSpPr>
        <p:spPr>
          <a:xfrm>
            <a:off x="10241280" y="5043638"/>
            <a:ext cx="1732179" cy="8181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3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B41D5-2B42-CBB5-DB2E-C8D97E71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681A-D0D5-E5C8-B8EF-3B51FD63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AB0B7E-EF0B-259C-90AF-6A58A079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754F0-7B57-6BAE-27BD-9D14FE48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ea typeface="Tahoma" panose="020B0604030504040204" pitchFamily="34" charset="0"/>
              </a:rPr>
              <a:t>Key: 80%, Value: 20%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ko-KR" altLang="en-US" b="1" dirty="0"/>
              <a:t>일 때</a:t>
            </a:r>
            <a:r>
              <a:rPr lang="en-US" altLang="ko-KR" b="1" dirty="0">
                <a:ea typeface="Tahoma" panose="020B0604030504040204" pitchFamily="34" charset="0"/>
              </a:rPr>
              <a:t>, Write </a:t>
            </a:r>
            <a:r>
              <a:rPr lang="ko-KR" altLang="en-US" b="1" dirty="0"/>
              <a:t>성능이 가장 좋음</a:t>
            </a:r>
            <a:endParaRPr lang="en-US" altLang="ko-KR" b="1" dirty="0">
              <a:ea typeface="Tahoma" panose="020B0604030504040204" pitchFamily="34" charset="0"/>
            </a:endParaRPr>
          </a:p>
          <a:p>
            <a:endParaRPr lang="en-US" altLang="ko-KR" b="1" dirty="0">
              <a:ea typeface="Tahoma" panose="020B0604030504040204" pitchFamily="34" charset="0"/>
            </a:endParaRPr>
          </a:p>
          <a:p>
            <a:r>
              <a:rPr lang="en-US" altLang="ko-KR" b="1" dirty="0">
                <a:ea typeface="Tahoma" panose="020B0604030504040204" pitchFamily="34" charset="0"/>
              </a:rPr>
              <a:t>Key Size</a:t>
            </a:r>
            <a:r>
              <a:rPr lang="ko-KR" altLang="en-US" b="1" dirty="0"/>
              <a:t>가 커질수록</a:t>
            </a:r>
            <a:r>
              <a:rPr lang="en-US" altLang="ko-KR" b="1" dirty="0"/>
              <a:t>(Value size</a:t>
            </a:r>
            <a:r>
              <a:rPr lang="ko-KR" altLang="en-US" b="1" dirty="0"/>
              <a:t>가 줄어들고</a:t>
            </a:r>
            <a:r>
              <a:rPr lang="en-US" altLang="ko-KR" b="1" dirty="0"/>
              <a:t>)</a:t>
            </a:r>
            <a:r>
              <a:rPr lang="en-US" altLang="ko-KR" b="1" dirty="0">
                <a:ea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chemeClr val="accent2"/>
                </a:solidFill>
                <a:ea typeface="Tahoma" panose="020B0604030504040204" pitchFamily="34" charset="0"/>
              </a:rPr>
              <a:t>SST</a:t>
            </a:r>
            <a:r>
              <a:rPr lang="ko-KR" altLang="en-US" b="1" dirty="0">
                <a:solidFill>
                  <a:schemeClr val="accent2"/>
                </a:solidFill>
              </a:rPr>
              <a:t> 수가 </a:t>
            </a:r>
            <a:r>
              <a:rPr lang="ko-KR" altLang="en-US" b="1" dirty="0" err="1">
                <a:solidFill>
                  <a:schemeClr val="accent2"/>
                </a:solidFill>
              </a:rPr>
              <a:t>적어짐</a:t>
            </a:r>
            <a:endParaRPr lang="en-US" altLang="ko-KR" b="1" dirty="0">
              <a:solidFill>
                <a:schemeClr val="accent2"/>
              </a:solidFill>
              <a:ea typeface="Tahoma" panose="020B0604030504040204" pitchFamily="34" charset="0"/>
            </a:endParaRPr>
          </a:p>
          <a:p>
            <a:pPr lvl="1"/>
            <a:r>
              <a:rPr lang="en-US" altLang="ko-KR" b="1" dirty="0">
                <a:ea typeface="Tahoma" panose="020B0604030504040204" pitchFamily="34" charset="0"/>
              </a:rPr>
              <a:t>Compaction</a:t>
            </a:r>
            <a:r>
              <a:rPr lang="ko-KR" altLang="en-US" b="1" dirty="0"/>
              <a:t>이 다 완료되지 않은 시점에서 </a:t>
            </a:r>
            <a:r>
              <a:rPr lang="en-US" altLang="ko-KR" b="1" dirty="0">
                <a:ea typeface="Tahoma" panose="020B0604030504040204" pitchFamily="34" charset="0"/>
              </a:rPr>
              <a:t>Stat</a:t>
            </a:r>
            <a:r>
              <a:rPr lang="ko-KR" altLang="en-US" b="1" dirty="0"/>
              <a:t>을 찍었기 때문임</a:t>
            </a:r>
            <a:endParaRPr lang="en-US" altLang="ko-KR" b="1" dirty="0">
              <a:ea typeface="Tahoma" panose="020B0604030504040204" pitchFamily="34" charset="0"/>
            </a:endParaRPr>
          </a:p>
          <a:p>
            <a:endParaRPr lang="en-US" altLang="ko-KR" b="1" dirty="0">
              <a:ea typeface="Tahoma" panose="020B0604030504040204" pitchFamily="34" charset="0"/>
            </a:endParaRPr>
          </a:p>
          <a:p>
            <a:r>
              <a:rPr lang="en-US" altLang="ko-KR" b="1" dirty="0">
                <a:ea typeface="Tahoma" panose="020B0604030504040204" pitchFamily="34" charset="0"/>
              </a:rPr>
              <a:t>L0, L2</a:t>
            </a:r>
            <a:r>
              <a:rPr lang="ko-KR" altLang="en-US" b="1" dirty="0" err="1"/>
              <a:t>에선</a:t>
            </a:r>
            <a:r>
              <a:rPr lang="ko-KR" altLang="en-US" b="1" dirty="0"/>
              <a:t> </a:t>
            </a:r>
            <a:r>
              <a:rPr lang="en-US" altLang="ko-KR" b="1" dirty="0">
                <a:ea typeface="Tahoma" panose="020B0604030504040204" pitchFamily="34" charset="0"/>
              </a:rPr>
              <a:t>Compaction Time</a:t>
            </a:r>
            <a:r>
              <a:rPr lang="ko-KR" altLang="en-US" b="1" dirty="0"/>
              <a:t>이 줄어들고</a:t>
            </a:r>
            <a:r>
              <a:rPr lang="en-US" altLang="ko-KR" b="1" dirty="0">
                <a:ea typeface="Tahoma" panose="020B0604030504040204" pitchFamily="34" charset="0"/>
              </a:rPr>
              <a:t>,</a:t>
            </a:r>
            <a:r>
              <a:rPr lang="ko-KR" altLang="en-US" b="1" dirty="0"/>
              <a:t> </a:t>
            </a:r>
            <a:r>
              <a:rPr lang="en-US" altLang="ko-KR" b="1" dirty="0">
                <a:ea typeface="Tahoma" panose="020B0604030504040204" pitchFamily="34" charset="0"/>
              </a:rPr>
              <a:t>L1</a:t>
            </a:r>
            <a:r>
              <a:rPr lang="ko-KR" altLang="en-US" b="1" dirty="0"/>
              <a:t>에서 증가함</a:t>
            </a:r>
            <a:endParaRPr lang="en-US" altLang="ko-KR" b="1" dirty="0">
              <a:ea typeface="Tahoma" panose="020B0604030504040204" pitchFamily="34" charset="0"/>
            </a:endParaRPr>
          </a:p>
          <a:p>
            <a:pPr lvl="1"/>
            <a:r>
              <a:rPr lang="en-US" altLang="ko-KR" b="1" dirty="0">
                <a:ea typeface="Tahoma" panose="020B0604030504040204" pitchFamily="34" charset="0"/>
              </a:rPr>
              <a:t>Random Write</a:t>
            </a:r>
            <a:r>
              <a:rPr lang="ko-KR" altLang="en-US" b="1" dirty="0"/>
              <a:t>와 </a:t>
            </a:r>
            <a:r>
              <a:rPr lang="en-US" altLang="ko-KR" b="1" dirty="0">
                <a:ea typeface="Tahoma" panose="020B0604030504040204" pitchFamily="34" charset="0"/>
              </a:rPr>
              <a:t>Read</a:t>
            </a:r>
            <a:r>
              <a:rPr lang="ko-KR" altLang="en-US" b="1" dirty="0" err="1"/>
              <a:t>를</a:t>
            </a:r>
            <a:r>
              <a:rPr lang="ko-KR" altLang="en-US" b="1" dirty="0"/>
              <a:t> 같이 보면 다른 결과가 나올 수도 있을 것 같음</a:t>
            </a:r>
            <a:endParaRPr lang="en-US" altLang="ko-KR" b="1" dirty="0">
              <a:ea typeface="Tahoma" panose="020B0604030504040204" pitchFamily="34" charset="0"/>
            </a:endParaRPr>
          </a:p>
          <a:p>
            <a:pPr lvl="1"/>
            <a:endParaRPr lang="en-US" altLang="ko-KR" b="1" dirty="0">
              <a:ea typeface="Tahoma" panose="020B0604030504040204" pitchFamily="34" charset="0"/>
            </a:endParaRPr>
          </a:p>
          <a:p>
            <a:endParaRPr lang="en-US" altLang="ko-KR" b="1" dirty="0">
              <a:ea typeface="Tahoma" panose="020B0604030504040204" pitchFamily="34" charset="0"/>
            </a:endParaRPr>
          </a:p>
          <a:p>
            <a:endParaRPr lang="en-US" altLang="ko-KR" b="1" dirty="0">
              <a:ea typeface="Tahoma" panose="020B0604030504040204" pitchFamily="34" charset="0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304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523B8-9B02-0498-AC8B-9FDAC43C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C1AC-CF5A-E7E8-F8F3-6C4A94D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Next week…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68A443-DE50-33DA-4112-483004A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58270-8771-9E97-5883-9491DCDD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a typeface="Tahoma" panose="020B0604030504040204" pitchFamily="34" charset="0"/>
              </a:rPr>
              <a:t>Value Size:</a:t>
            </a:r>
            <a:r>
              <a:rPr lang="ko-KR" altLang="en-US" b="1" dirty="0">
                <a:ea typeface="Tahoma" panose="020B0604030504040204" pitchFamily="34" charset="0"/>
              </a:rPr>
              <a:t> </a:t>
            </a:r>
            <a:r>
              <a:rPr lang="en-US" altLang="ko-KR" b="1" dirty="0">
                <a:ea typeface="Tahoma" panose="020B0604030504040204" pitchFamily="34" charset="0"/>
              </a:rPr>
              <a:t>205</a:t>
            </a:r>
            <a:r>
              <a:rPr lang="ko-KR" altLang="en-US" b="1" dirty="0">
                <a:ea typeface="Tahoma" panose="020B0604030504040204" pitchFamily="34" charset="0"/>
              </a:rPr>
              <a:t> </a:t>
            </a:r>
            <a:r>
              <a:rPr lang="en-US" altLang="ko-KR" b="1" dirty="0">
                <a:ea typeface="Tahoma" panose="020B0604030504040204" pitchFamily="34" charset="0"/>
              </a:rPr>
              <a:t>B (1024 * 0.2)</a:t>
            </a:r>
            <a:r>
              <a:rPr lang="ko-KR" altLang="en-US" b="1" dirty="0">
                <a:ea typeface="Tahoma" panose="020B0604030504040204" pitchFamily="34" charset="0"/>
              </a:rPr>
              <a:t> 로 고정하고</a:t>
            </a:r>
            <a:endParaRPr lang="en-US" altLang="ko-KR" b="1" dirty="0"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altLang="ko-KR" sz="2800" b="1" dirty="0">
                <a:ea typeface="Tahoma" panose="020B0604030504040204" pitchFamily="34" charset="0"/>
              </a:rPr>
              <a:t>Key Size</a:t>
            </a:r>
            <a:r>
              <a:rPr lang="ko-KR" altLang="en-US" sz="2800" b="1" dirty="0" err="1">
                <a:ea typeface="Tahoma" panose="020B0604030504040204" pitchFamily="34" charset="0"/>
              </a:rPr>
              <a:t>를</a:t>
            </a:r>
            <a:r>
              <a:rPr lang="ko-KR" altLang="en-US" sz="2800" b="1" dirty="0">
                <a:ea typeface="Tahoma" panose="020B0604030504040204" pitchFamily="34" charset="0"/>
              </a:rPr>
              <a:t> 바꿔보는 실험 진행</a:t>
            </a:r>
            <a:endParaRPr lang="en-US" altLang="ko-KR" sz="2800" b="1" dirty="0">
              <a:ea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sz="2800" b="1" dirty="0">
              <a:ea typeface="Tahoma" panose="020B0604030504040204" pitchFamily="34" charset="0"/>
            </a:endParaRPr>
          </a:p>
          <a:p>
            <a:r>
              <a:rPr lang="en-US" altLang="ko-KR" b="1" dirty="0"/>
              <a:t>Random</a:t>
            </a:r>
            <a:r>
              <a:rPr lang="ko-KR" altLang="en-US" b="1" dirty="0"/>
              <a:t> </a:t>
            </a:r>
            <a:r>
              <a:rPr lang="en-US" altLang="ko-KR" b="1" dirty="0"/>
              <a:t>Write</a:t>
            </a:r>
            <a:r>
              <a:rPr lang="ko-KR" altLang="en-US" b="1" dirty="0"/>
              <a:t>와 </a:t>
            </a:r>
            <a:r>
              <a:rPr lang="en-US" altLang="ko-KR" b="1" dirty="0"/>
              <a:t>Random Read</a:t>
            </a:r>
            <a:r>
              <a:rPr lang="ko-KR" altLang="en-US" b="1" dirty="0" err="1"/>
              <a:t>에</a:t>
            </a:r>
            <a:r>
              <a:rPr lang="ko-KR" altLang="en-US" b="1" dirty="0"/>
              <a:t> 대해 동일 실험 진행 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    </a:t>
            </a:r>
            <a:r>
              <a:rPr lang="en-US" altLang="ko-KR" b="1" dirty="0"/>
              <a:t>Stat</a:t>
            </a:r>
            <a:r>
              <a:rPr lang="ko-KR" altLang="en-US" b="1" dirty="0"/>
              <a:t> 찍어서 </a:t>
            </a:r>
            <a:r>
              <a:rPr lang="en-US" altLang="ko-KR" b="1" dirty="0"/>
              <a:t>SST Files</a:t>
            </a:r>
            <a:r>
              <a:rPr lang="ko-KR" altLang="en-US" b="1" dirty="0"/>
              <a:t> 수 비교 </a:t>
            </a:r>
            <a:r>
              <a:rPr lang="en-US" altLang="ko-KR" b="1" dirty="0"/>
              <a:t>(Compaction </a:t>
            </a:r>
            <a:r>
              <a:rPr lang="ko-KR" altLang="en-US" b="1" dirty="0"/>
              <a:t>완료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SST Files</a:t>
            </a:r>
            <a:r>
              <a:rPr lang="ko-KR" altLang="en-US" b="1" dirty="0"/>
              <a:t> 내의 </a:t>
            </a:r>
            <a:r>
              <a:rPr lang="en-US" altLang="ko-KR" b="1" dirty="0"/>
              <a:t>Key Range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ko-KR" altLang="en-US" b="1" dirty="0"/>
              <a:t>실제로 </a:t>
            </a:r>
            <a:r>
              <a:rPr lang="en-US" altLang="ko-KR" b="1" dirty="0"/>
              <a:t>Range</a:t>
            </a:r>
            <a:r>
              <a:rPr lang="ko-KR" altLang="en-US" b="1" dirty="0"/>
              <a:t>가 넓어지는 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97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CAAB-3BBF-2BC4-0E75-A0B6CD18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BC36-9E28-F511-EFB6-CE79E98C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859048"/>
            <a:ext cx="10416988" cy="1340054"/>
          </a:xfrm>
        </p:spPr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31795-A215-474D-4AC7-229B268A6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2025. 02. 11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F27C99E-BA5D-2314-41D8-3F0D49CBC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199D1-D476-B482-F3B1-9430B3B13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9657-1A0A-3F73-2414-80A5748C8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859048"/>
            <a:ext cx="10416988" cy="1340054"/>
          </a:xfrm>
        </p:spPr>
        <p:txBody>
          <a:bodyPr/>
          <a:lstStyle/>
          <a:p>
            <a:r>
              <a:rPr lang="en-US" altLang="ko-KR" sz="4800" dirty="0"/>
              <a:t>Thank You !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F2352-9149-DA9D-8A5E-77612B58B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2025. 02. 11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AA55D4-4D65-9A24-80A3-E11CE00D0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Motivation &amp; Hypothesis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Experiment </a:t>
            </a:r>
            <a:r>
              <a:rPr lang="en-US" altLang="ko-KR" sz="3200" b="1" dirty="0" err="1">
                <a:latin typeface="Tahoma"/>
                <a:ea typeface="맑은 고딕"/>
                <a:cs typeface="Tahoma"/>
              </a:rPr>
              <a:t>SetUp</a:t>
            </a:r>
            <a:endParaRPr lang="en-US" altLang="ko-KR" sz="2600" b="1" dirty="0">
              <a:latin typeface="Tahoma"/>
              <a:ea typeface="맑은 고딕"/>
              <a:cs typeface="Tahom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Experiment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Tahoma"/>
                <a:ea typeface="맑은 고딕"/>
                <a:cs typeface="Tahoma"/>
              </a:rPr>
              <a:t>Write </a:t>
            </a:r>
            <a:r>
              <a:rPr lang="ko-KR" altLang="en-US" sz="2000" b="1" dirty="0">
                <a:latin typeface="Tahoma"/>
                <a:ea typeface="맑은 고딕"/>
                <a:cs typeface="Tahoma"/>
              </a:rPr>
              <a:t>성능</a:t>
            </a:r>
            <a:endParaRPr lang="en-US" altLang="ko-KR" sz="2000" b="1" dirty="0">
              <a:latin typeface="Tahoma"/>
              <a:ea typeface="맑은 고딕"/>
              <a:cs typeface="Tahom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Tahoma"/>
                <a:ea typeface="맑은 고딕"/>
                <a:cs typeface="Tahoma"/>
              </a:rPr>
              <a:t>SST &amp; Compaction Files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Tahoma"/>
                <a:ea typeface="맑은 고딕"/>
                <a:cs typeface="Tahoma"/>
              </a:rPr>
              <a:t>Compaction Time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Next week…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93455-FB25-D7B4-1DC8-55CD0A0C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5F45-F069-722D-D157-6F78054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Motivation &amp; Hypothesis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F70CFA-5CCC-399E-662D-AA7E3987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684C25-D9F4-82A7-2945-1169721D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Default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&amp; Value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의 비율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r>
              <a:rPr lang="en" altLang="ko-KR" sz="1800" b="1" dirty="0">
                <a:ea typeface="Tahoma" panose="020B0604030504040204" pitchFamily="34" charset="0"/>
              </a:rPr>
              <a:t>Key: 16B, Value: 100B</a:t>
            </a:r>
            <a:r>
              <a:rPr lang="en-US" altLang="ko-KR" sz="1800" b="1" dirty="0">
                <a:ea typeface="Tahoma" panose="020B0604030504040204" pitchFamily="34" charset="0"/>
              </a:rPr>
              <a:t>, </a:t>
            </a:r>
            <a:r>
              <a:rPr lang="en" altLang="ko-KR" sz="1800" b="1" dirty="0">
                <a:solidFill>
                  <a:schemeClr val="accent2"/>
                </a:solidFill>
                <a:ea typeface="Tahoma" panose="020B0604030504040204" pitchFamily="34" charset="0"/>
              </a:rPr>
              <a:t>Key Size / Entry Size = 16/116 </a:t>
            </a:r>
            <a:r>
              <a:rPr lang="ko-KR" altLang="en-US" sz="1800" b="1" i="0" dirty="0">
                <a:solidFill>
                  <a:schemeClr val="accent2"/>
                </a:solidFill>
                <a:effectLst/>
              </a:rPr>
              <a:t>≈ </a:t>
            </a:r>
            <a:r>
              <a:rPr lang="en-US" altLang="ko-KR" sz="1800" b="1" i="0" dirty="0">
                <a:solidFill>
                  <a:schemeClr val="accent2"/>
                </a:solidFill>
                <a:effectLst/>
                <a:ea typeface="Tahoma" panose="020B0604030504040204" pitchFamily="34" charset="0"/>
              </a:rPr>
              <a:t>13.7 %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최적의 성능을 낼 수 있는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&amp; Value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의 비율 분석 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(Key &amp; Value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의 비율에 따라 성능에 어떠한 영향을 주는 지 분석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)</a:t>
            </a:r>
          </a:p>
          <a:p>
            <a:pPr lvl="1"/>
            <a:r>
              <a:rPr lang="en-US" altLang="ko-KR" sz="18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13%</a:t>
            </a:r>
            <a:r>
              <a:rPr lang="ko-KR" altLang="en-US" sz="18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가 과연 최적의 성능인지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다른 방안이 있는지</a:t>
            </a:r>
            <a:endParaRPr lang="en-US" altLang="ko-KR" sz="18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>
              <a:lnSpc>
                <a:spcPts val="4160"/>
              </a:lnSpc>
            </a:pP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Key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Size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가 크면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Key range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가 넓어지면서 전체적인 </a:t>
            </a:r>
            <a:r>
              <a:rPr lang="en-US" altLang="ko-KR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Compaction</a:t>
            </a:r>
            <a:r>
              <a:rPr lang="ko-KR" altLang="en-US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이 횟수는 줄어들고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,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L0 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같은 하위 레벨에서 </a:t>
            </a:r>
            <a:r>
              <a:rPr lang="en-US" altLang="ko-KR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Compaction</a:t>
            </a:r>
            <a:r>
              <a:rPr lang="ko-KR" altLang="en-US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이 상위 레벨에 비해 좀 더 빈번하게 일어날 것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으로 예상</a:t>
            </a:r>
            <a:endParaRPr lang="en-US" altLang="ko-KR" sz="24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marL="0" indent="0">
              <a:lnSpc>
                <a:spcPts val="4160"/>
              </a:lnSpc>
              <a:buNone/>
            </a:pPr>
            <a:endParaRPr lang="en-US" altLang="ko-KR" sz="2400" b="1" dirty="0">
              <a:highlight>
                <a:srgbClr val="FDFDFD"/>
              </a:highlight>
              <a:ea typeface="Tahoma" panose="020B0604030504040204" pitchFamily="34" charset="0"/>
            </a:endParaRPr>
          </a:p>
          <a:p>
            <a:pPr>
              <a:lnSpc>
                <a:spcPts val="41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Entry Size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와 개수는 같아서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File Size</a:t>
            </a:r>
            <a:r>
              <a:rPr lang="ko-KR" altLang="en-US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는 일정할 것으로 예상</a:t>
            </a:r>
            <a:endParaRPr lang="en-US" altLang="ko-KR" sz="2400" b="1" dirty="0">
              <a:solidFill>
                <a:schemeClr val="accent2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6F3A-26F1-B3ED-CFFC-0E253AD1C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F33E-B27E-BEED-9B3B-31E7302E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Motivation &amp; Hypothesis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C1358-2002-CDA3-C2DA-DF8ADF2F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FAC54-F880-E9B3-C693-B1DD9EAC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기존에는</a:t>
            </a:r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4207E5-A5A1-1609-EADB-69B5A3DD9E92}"/>
              </a:ext>
            </a:extLst>
          </p:cNvPr>
          <p:cNvSpPr/>
          <p:nvPr/>
        </p:nvSpPr>
        <p:spPr>
          <a:xfrm>
            <a:off x="1013787" y="3061254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6275C-5077-961A-72E6-FD05430736F4}"/>
              </a:ext>
            </a:extLst>
          </p:cNvPr>
          <p:cNvSpPr/>
          <p:nvPr/>
        </p:nvSpPr>
        <p:spPr>
          <a:xfrm>
            <a:off x="1013787" y="385479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A3286-29AB-6D0D-A6CE-EA72F7AB52BD}"/>
              </a:ext>
            </a:extLst>
          </p:cNvPr>
          <p:cNvSpPr/>
          <p:nvPr/>
        </p:nvSpPr>
        <p:spPr>
          <a:xfrm>
            <a:off x="3054621" y="385479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3D4741-A91B-BC15-CA48-AD7DAB5DF853}"/>
              </a:ext>
            </a:extLst>
          </p:cNvPr>
          <p:cNvSpPr/>
          <p:nvPr/>
        </p:nvSpPr>
        <p:spPr>
          <a:xfrm>
            <a:off x="3054621" y="3072940"/>
            <a:ext cx="1855307" cy="62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518821-171E-ACB4-86D5-3CBA9AAC2C3F}"/>
              </a:ext>
            </a:extLst>
          </p:cNvPr>
          <p:cNvSpPr/>
          <p:nvPr/>
        </p:nvSpPr>
        <p:spPr>
          <a:xfrm>
            <a:off x="1013787" y="2279395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0E124-E295-F837-2446-5BD628401606}"/>
              </a:ext>
            </a:extLst>
          </p:cNvPr>
          <p:cNvSpPr txBox="1"/>
          <p:nvPr/>
        </p:nvSpPr>
        <p:spPr>
          <a:xfrm>
            <a:off x="146769" y="2402842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2CBC8-5F0E-A6FC-3A7A-EE0E3AD53E11}"/>
              </a:ext>
            </a:extLst>
          </p:cNvPr>
          <p:cNvSpPr txBox="1"/>
          <p:nvPr/>
        </p:nvSpPr>
        <p:spPr>
          <a:xfrm>
            <a:off x="272799" y="3196387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3DBA6-3CB8-9C32-4CC4-F3AB830BC31C}"/>
              </a:ext>
            </a:extLst>
          </p:cNvPr>
          <p:cNvSpPr txBox="1"/>
          <p:nvPr/>
        </p:nvSpPr>
        <p:spPr>
          <a:xfrm>
            <a:off x="272800" y="3978246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1AEDC-E45F-6CF3-2B7C-CA6DE3838D1C}"/>
              </a:ext>
            </a:extLst>
          </p:cNvPr>
          <p:cNvSpPr txBox="1"/>
          <p:nvPr/>
        </p:nvSpPr>
        <p:spPr>
          <a:xfrm>
            <a:off x="272799" y="4778114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0A1646D2-0566-7750-7D8E-9FC2D10ECC0D}"/>
              </a:ext>
            </a:extLst>
          </p:cNvPr>
          <p:cNvCxnSpPr>
            <a:cxnSpLocks/>
          </p:cNvCxnSpPr>
          <p:nvPr/>
        </p:nvCxnSpPr>
        <p:spPr>
          <a:xfrm>
            <a:off x="3034743" y="2544418"/>
            <a:ext cx="927654" cy="4887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7F7693-3C22-504E-4A87-6414A883E0A4}"/>
              </a:ext>
            </a:extLst>
          </p:cNvPr>
          <p:cNvSpPr txBox="1"/>
          <p:nvPr/>
        </p:nvSpPr>
        <p:spPr>
          <a:xfrm>
            <a:off x="3498570" y="2033510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Flush</a:t>
            </a:r>
            <a:endParaRPr kumimoji="1" lang="ko-KR" altLang="en-US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F392F-56B3-5663-805E-BB480CA3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4DC4-1184-8DAF-9324-997AB808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Motivation &amp; Hypothesis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A8C84B-9180-E360-F5B0-1125378D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413D7-4AD8-65A2-85F6-DDE719D8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기존에는</a:t>
            </a:r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9AF3-D3C7-4FE5-D24D-022F3D98BE8F}"/>
              </a:ext>
            </a:extLst>
          </p:cNvPr>
          <p:cNvSpPr/>
          <p:nvPr/>
        </p:nvSpPr>
        <p:spPr>
          <a:xfrm>
            <a:off x="1013787" y="3061254"/>
            <a:ext cx="1855307" cy="629495"/>
          </a:xfrm>
          <a:prstGeom prst="rect">
            <a:avLst/>
          </a:prstGeom>
          <a:solidFill>
            <a:srgbClr val="FFDBD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B78168-CB32-710F-2FEA-7DCADBC414DC}"/>
              </a:ext>
            </a:extLst>
          </p:cNvPr>
          <p:cNvSpPr/>
          <p:nvPr/>
        </p:nvSpPr>
        <p:spPr>
          <a:xfrm>
            <a:off x="1013787" y="3854799"/>
            <a:ext cx="1855307" cy="629495"/>
          </a:xfrm>
          <a:prstGeom prst="rect">
            <a:avLst/>
          </a:prstGeom>
          <a:solidFill>
            <a:srgbClr val="FFDBD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D7DE4-ADD7-8179-E2F4-364BB7FC5ADC}"/>
              </a:ext>
            </a:extLst>
          </p:cNvPr>
          <p:cNvSpPr/>
          <p:nvPr/>
        </p:nvSpPr>
        <p:spPr>
          <a:xfrm>
            <a:off x="3054621" y="385479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9B79F8-4C2E-C560-E65F-82BF7C6589C5}"/>
              </a:ext>
            </a:extLst>
          </p:cNvPr>
          <p:cNvSpPr/>
          <p:nvPr/>
        </p:nvSpPr>
        <p:spPr>
          <a:xfrm>
            <a:off x="3054621" y="3072940"/>
            <a:ext cx="1855307" cy="629495"/>
          </a:xfrm>
          <a:prstGeom prst="rect">
            <a:avLst/>
          </a:prstGeom>
          <a:solidFill>
            <a:srgbClr val="FFDBD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DF43-E096-0EB8-A289-7265789CB70B}"/>
              </a:ext>
            </a:extLst>
          </p:cNvPr>
          <p:cNvSpPr txBox="1"/>
          <p:nvPr/>
        </p:nvSpPr>
        <p:spPr>
          <a:xfrm>
            <a:off x="146769" y="2402842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5B45E-8EFC-E9D7-100D-18D4CE6E774C}"/>
              </a:ext>
            </a:extLst>
          </p:cNvPr>
          <p:cNvSpPr txBox="1"/>
          <p:nvPr/>
        </p:nvSpPr>
        <p:spPr>
          <a:xfrm>
            <a:off x="272799" y="3196387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F29ED-0A53-494F-B01B-54AF2F8789B5}"/>
              </a:ext>
            </a:extLst>
          </p:cNvPr>
          <p:cNvSpPr txBox="1"/>
          <p:nvPr/>
        </p:nvSpPr>
        <p:spPr>
          <a:xfrm>
            <a:off x="272800" y="3978246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AFCE0B-5E24-04ED-C34E-A4E4E4C264E1}"/>
              </a:ext>
            </a:extLst>
          </p:cNvPr>
          <p:cNvSpPr txBox="1"/>
          <p:nvPr/>
        </p:nvSpPr>
        <p:spPr>
          <a:xfrm>
            <a:off x="272799" y="4778114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DDA6B-E851-AAE6-DA7A-3811EB0672AF}"/>
              </a:ext>
            </a:extLst>
          </p:cNvPr>
          <p:cNvSpPr txBox="1"/>
          <p:nvPr/>
        </p:nvSpPr>
        <p:spPr>
          <a:xfrm>
            <a:off x="5348248" y="2402842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69154-3B98-F89F-B4B5-75635C0ECE86}"/>
              </a:ext>
            </a:extLst>
          </p:cNvPr>
          <p:cNvSpPr txBox="1"/>
          <p:nvPr/>
        </p:nvSpPr>
        <p:spPr>
          <a:xfrm>
            <a:off x="5474278" y="3196387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3D85BE-7D23-70C5-111A-137542499979}"/>
              </a:ext>
            </a:extLst>
          </p:cNvPr>
          <p:cNvSpPr txBox="1"/>
          <p:nvPr/>
        </p:nvSpPr>
        <p:spPr>
          <a:xfrm>
            <a:off x="5474279" y="3978246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48EB63-19F9-A1E4-A9CB-316982BE2B66}"/>
              </a:ext>
            </a:extLst>
          </p:cNvPr>
          <p:cNvSpPr txBox="1"/>
          <p:nvPr/>
        </p:nvSpPr>
        <p:spPr>
          <a:xfrm>
            <a:off x="5474278" y="4778114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A73A37-91FD-1D85-4BDB-264A2B7D48FF}"/>
              </a:ext>
            </a:extLst>
          </p:cNvPr>
          <p:cNvSpPr/>
          <p:nvPr/>
        </p:nvSpPr>
        <p:spPr>
          <a:xfrm>
            <a:off x="6137700" y="386806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5BB09-0E90-8C26-51DF-06303E359660}"/>
              </a:ext>
            </a:extLst>
          </p:cNvPr>
          <p:cNvSpPr/>
          <p:nvPr/>
        </p:nvSpPr>
        <p:spPr>
          <a:xfrm>
            <a:off x="8178534" y="386806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5C8EAF-6B43-4C6A-3E51-08FBD964839B}"/>
              </a:ext>
            </a:extLst>
          </p:cNvPr>
          <p:cNvSpPr/>
          <p:nvPr/>
        </p:nvSpPr>
        <p:spPr>
          <a:xfrm>
            <a:off x="10219368" y="3868190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,8,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3B0B86-943B-6CDE-C3F2-601839559FD6}"/>
              </a:ext>
            </a:extLst>
          </p:cNvPr>
          <p:cNvCxnSpPr>
            <a:cxnSpLocks/>
          </p:cNvCxnSpPr>
          <p:nvPr/>
        </p:nvCxnSpPr>
        <p:spPr>
          <a:xfrm>
            <a:off x="1643276" y="5685183"/>
            <a:ext cx="2802835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235CB0-B583-AEBE-9C4C-DD46BCB75A00}"/>
              </a:ext>
            </a:extLst>
          </p:cNvPr>
          <p:cNvSpPr txBox="1"/>
          <p:nvPr/>
        </p:nvSpPr>
        <p:spPr>
          <a:xfrm>
            <a:off x="2227899" y="5835169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kumimoji="1" lang="ko-KR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5CCCB-C09F-B0D5-3746-D8ACFB2ABBE5}"/>
              </a:ext>
            </a:extLst>
          </p:cNvPr>
          <p:cNvSpPr txBox="1"/>
          <p:nvPr/>
        </p:nvSpPr>
        <p:spPr>
          <a:xfrm>
            <a:off x="7243176" y="3406682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kumimoji="1" lang="en-US" altLang="ko-KR" sz="2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SSTable</a:t>
            </a:r>
            <a:endParaRPr kumimoji="1" lang="ko-KR" altLang="en-US" sz="2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3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1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8659A-6D4C-5158-6FF0-1EA24940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E9AF-0AC0-6F88-F165-27560C24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Motivation &amp; Hypothesis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CBF872-A284-34C9-7656-243CD19E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B267C-099B-9A26-3AE6-03FA4C43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size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가 커진다면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16718-E863-5B39-AB6F-65FD0F0740D1}"/>
              </a:ext>
            </a:extLst>
          </p:cNvPr>
          <p:cNvSpPr/>
          <p:nvPr/>
        </p:nvSpPr>
        <p:spPr>
          <a:xfrm>
            <a:off x="1013787" y="3061254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11, 14, 21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0C47D5-3DEB-6A15-FB71-157728EFBE7C}"/>
              </a:ext>
            </a:extLst>
          </p:cNvPr>
          <p:cNvSpPr/>
          <p:nvPr/>
        </p:nvSpPr>
        <p:spPr>
          <a:xfrm>
            <a:off x="1013787" y="385479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34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F9FEDE-0A8F-65A4-CF7A-2E99BE457108}"/>
              </a:ext>
            </a:extLst>
          </p:cNvPr>
          <p:cNvSpPr/>
          <p:nvPr/>
        </p:nvSpPr>
        <p:spPr>
          <a:xfrm>
            <a:off x="3054621" y="3854799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C9EA9E-D5CB-7FC8-77EF-89AE6489DAE7}"/>
              </a:ext>
            </a:extLst>
          </p:cNvPr>
          <p:cNvSpPr/>
          <p:nvPr/>
        </p:nvSpPr>
        <p:spPr>
          <a:xfrm>
            <a:off x="3054621" y="3072940"/>
            <a:ext cx="1855307" cy="62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</a:t>
            </a:r>
            <a:endParaRPr kumimoji="1"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622AEF-FE1F-9370-1DE5-32093C839706}"/>
              </a:ext>
            </a:extLst>
          </p:cNvPr>
          <p:cNvSpPr/>
          <p:nvPr/>
        </p:nvSpPr>
        <p:spPr>
          <a:xfrm>
            <a:off x="1013787" y="2279395"/>
            <a:ext cx="1855307" cy="62949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12,</a:t>
            </a:r>
            <a:r>
              <a:rPr kumimoji="1"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</a:t>
            </a:r>
            <a:endParaRPr kumimoji="1"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9ADED-1DD6-6553-8928-9480470DD0E7}"/>
              </a:ext>
            </a:extLst>
          </p:cNvPr>
          <p:cNvSpPr txBox="1"/>
          <p:nvPr/>
        </p:nvSpPr>
        <p:spPr>
          <a:xfrm>
            <a:off x="146769" y="2402842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86D6C-7B7E-635B-457B-E3A47F56B25B}"/>
              </a:ext>
            </a:extLst>
          </p:cNvPr>
          <p:cNvSpPr txBox="1"/>
          <p:nvPr/>
        </p:nvSpPr>
        <p:spPr>
          <a:xfrm>
            <a:off x="272799" y="3196387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L0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5F1C5-9622-FE0C-2676-3F6F99487DC1}"/>
              </a:ext>
            </a:extLst>
          </p:cNvPr>
          <p:cNvSpPr txBox="1"/>
          <p:nvPr/>
        </p:nvSpPr>
        <p:spPr>
          <a:xfrm>
            <a:off x="272800" y="3978246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F0DF02-6E3F-A43E-B6D3-9176F2ABD47B}"/>
              </a:ext>
            </a:extLst>
          </p:cNvPr>
          <p:cNvSpPr txBox="1"/>
          <p:nvPr/>
        </p:nvSpPr>
        <p:spPr>
          <a:xfrm>
            <a:off x="272799" y="4778114"/>
            <a:ext cx="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9A967644-D212-3899-539B-4B3B400CA383}"/>
              </a:ext>
            </a:extLst>
          </p:cNvPr>
          <p:cNvCxnSpPr>
            <a:cxnSpLocks/>
          </p:cNvCxnSpPr>
          <p:nvPr/>
        </p:nvCxnSpPr>
        <p:spPr>
          <a:xfrm>
            <a:off x="3034743" y="2544418"/>
            <a:ext cx="927654" cy="4887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65DB19-CCE4-F740-6487-EEF19BEF7B60}"/>
              </a:ext>
            </a:extLst>
          </p:cNvPr>
          <p:cNvSpPr txBox="1"/>
          <p:nvPr/>
        </p:nvSpPr>
        <p:spPr>
          <a:xfrm>
            <a:off x="3498570" y="2033510"/>
            <a:ext cx="10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Flush</a:t>
            </a:r>
            <a:endParaRPr kumimoji="1" lang="ko-KR" altLang="en-US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65C83-7F64-78A7-9155-F1A71B647E44}"/>
              </a:ext>
            </a:extLst>
          </p:cNvPr>
          <p:cNvSpPr txBox="1"/>
          <p:nvPr/>
        </p:nvSpPr>
        <p:spPr>
          <a:xfrm>
            <a:off x="6311667" y="2868169"/>
            <a:ext cx="5416868" cy="12003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만약 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kumimoji="1" lang="ko-KR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가 커진다면</a:t>
            </a:r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ko-KR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겹치는 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가 적어져서</a:t>
            </a:r>
            <a:endParaRPr kumimoji="1" lang="en-US" altLang="ko-KR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이 덜 일어날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1955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CPU: 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Intel(R) Core(TM) i7-12700K</a:t>
            </a:r>
          </a:p>
          <a:p>
            <a:pPr marL="0" indent="0">
              <a:buNone/>
            </a:pP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DRAM: 128GB</a:t>
            </a: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SSD: </a:t>
            </a:r>
            <a:r>
              <a:rPr lang="en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Ubuntu-22.04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LTS</a:t>
            </a: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version 10.0.0</a:t>
            </a:r>
          </a:p>
          <a:p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D8B1-12FC-7ED5-8FE9-669BC41F14D1}"/>
              </a:ext>
            </a:extLst>
          </p:cNvPr>
          <p:cNvSpPr txBox="1"/>
          <p:nvPr/>
        </p:nvSpPr>
        <p:spPr>
          <a:xfrm>
            <a:off x="5679698" y="2436080"/>
            <a:ext cx="62263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    --benchmarks=</a:t>
            </a:r>
            <a:r>
              <a:rPr kumimoji="1" lang="en-US" altLang="ko-K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fillrandom</a:t>
            </a:r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Entry size: 1024B (1KB)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Entry num: 10,000,000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key, value size: 10~90% (10</a:t>
            </a:r>
            <a:r>
              <a:rPr kumimoji="1" lang="ko-KR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단위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C4047-4610-9238-2972-CFD21E32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B763-0FF9-28BD-C3DA-8DFDC752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</a:t>
            </a:r>
            <a:r>
              <a:rPr lang="ko-KR" altLang="en-US" dirty="0"/>
              <a:t> </a:t>
            </a:r>
            <a:r>
              <a:rPr lang="en-US" altLang="ko-KR" sz="2800" dirty="0"/>
              <a:t>(Write </a:t>
            </a:r>
            <a:r>
              <a:rPr lang="ko-KR" altLang="en-US" sz="2800" dirty="0"/>
              <a:t>성능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26989F-03D3-3547-4948-6234645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AD6A9-6110-B6A8-C053-55D005AA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 </a:t>
            </a:r>
            <a:r>
              <a:rPr lang="en-US" altLang="ko-KR" b="1" dirty="0"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altLang="ko-KR" b="1" dirty="0">
                <a:solidFill>
                  <a:schemeClr val="accent1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y</a:t>
            </a:r>
          </a:p>
          <a:p>
            <a:pPr lvl="1"/>
            <a:r>
              <a:rPr lang="en-US" altLang="ko-KR" sz="2000" b="1" dirty="0"/>
              <a:t>Key size</a:t>
            </a:r>
            <a:r>
              <a:rPr lang="ko-KR" altLang="en-US" sz="2000" b="1" dirty="0"/>
              <a:t>가 전체 </a:t>
            </a:r>
            <a:r>
              <a:rPr lang="en-US" altLang="ko-KR" sz="2000" b="1" dirty="0"/>
              <a:t>entry size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80%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때</a:t>
            </a:r>
            <a:r>
              <a:rPr lang="en-US" altLang="ko-KR" sz="2000" b="1" dirty="0"/>
              <a:t> </a:t>
            </a:r>
          </a:p>
          <a:p>
            <a:pPr marL="457200" lvl="1" indent="0">
              <a:buNone/>
            </a:pPr>
            <a:r>
              <a:rPr lang="en-US" altLang="ko-KR" sz="2000" b="1" dirty="0"/>
              <a:t>   </a:t>
            </a:r>
            <a:r>
              <a:rPr lang="ko-KR" altLang="en-US" sz="2000" b="1" dirty="0"/>
              <a:t>성능이 가장 좋음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r>
              <a:rPr lang="ko-KR" altLang="en-US" sz="2000" b="1" dirty="0">
                <a:ea typeface="Tahoma" panose="020B0604030504040204" pitchFamily="34" charset="0"/>
              </a:rPr>
              <a:t>성능이 좋아졌기 때문에 </a:t>
            </a:r>
            <a:r>
              <a:rPr lang="en-US" altLang="ko-KR" sz="2000" b="1" dirty="0">
                <a:ea typeface="Tahoma" panose="020B0604030504040204" pitchFamily="34" charset="0"/>
              </a:rPr>
              <a:t>‘Compaction</a:t>
            </a:r>
            <a:r>
              <a:rPr lang="ko-KR" altLang="en-US" sz="2000" b="1" dirty="0">
                <a:ea typeface="Tahoma" panose="020B0604030504040204" pitchFamily="34" charset="0"/>
              </a:rPr>
              <a:t>이</a:t>
            </a:r>
            <a:endParaRPr lang="en-US" altLang="ko-KR" sz="2000" b="1" dirty="0"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2000" b="1" dirty="0">
                <a:ea typeface="Tahoma" panose="020B0604030504040204" pitchFamily="34" charset="0"/>
              </a:rPr>
              <a:t>   적게 일어났을 것이다</a:t>
            </a:r>
            <a:r>
              <a:rPr lang="en-US" altLang="ko-KR" sz="2000" b="1" dirty="0">
                <a:ea typeface="Tahoma" panose="020B0604030504040204" pitchFamily="34" charset="0"/>
              </a:rPr>
              <a:t>’</a:t>
            </a:r>
            <a:r>
              <a:rPr lang="ko-KR" altLang="en-US" sz="2000" b="1" dirty="0">
                <a:ea typeface="Tahoma" panose="020B0604030504040204" pitchFamily="34" charset="0"/>
              </a:rPr>
              <a:t> </a:t>
            </a:r>
            <a:r>
              <a:rPr lang="ko-KR" altLang="en-US" sz="2000" b="1" dirty="0" err="1">
                <a:ea typeface="Tahoma" panose="020B0604030504040204" pitchFamily="34" charset="0"/>
              </a:rPr>
              <a:t>라고</a:t>
            </a:r>
            <a:r>
              <a:rPr lang="ko-KR" altLang="en-US" sz="2000" b="1" dirty="0">
                <a:ea typeface="Tahoma" panose="020B0604030504040204" pitchFamily="34" charset="0"/>
              </a:rPr>
              <a:t> 생각하여</a:t>
            </a:r>
            <a:endParaRPr lang="en-US" altLang="ko-KR" sz="2000" b="1" dirty="0">
              <a:ea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ko-KR" altLang="en-US" sz="2000" b="1" dirty="0"/>
              <a:t>   </a:t>
            </a:r>
            <a:r>
              <a:rPr lang="en-US" altLang="ko-KR" sz="2000" b="1" dirty="0"/>
              <a:t>Level</a:t>
            </a:r>
            <a:r>
              <a:rPr lang="ko-KR" altLang="en-US" sz="2000" b="1" dirty="0"/>
              <a:t> 별 </a:t>
            </a:r>
            <a:r>
              <a:rPr lang="en-US" altLang="ko-KR" sz="2000" b="1" dirty="0"/>
              <a:t>SST </a:t>
            </a:r>
            <a:r>
              <a:rPr lang="ko-KR" altLang="en-US" sz="2000" b="1" dirty="0"/>
              <a:t>파일 수와 </a:t>
            </a:r>
            <a:r>
              <a:rPr lang="en-US" altLang="ko-KR" sz="2000" b="1" dirty="0"/>
              <a:t>Compaction</a:t>
            </a:r>
            <a:r>
              <a:rPr lang="ko-KR" altLang="en-US" sz="2000" b="1" dirty="0"/>
              <a:t>이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   진행되는 파일 수를 탐색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ko-KR" altLang="en-US" sz="2000" b="1" dirty="0">
                <a:ea typeface="Tahoma" panose="020B0604030504040204" pitchFamily="34" charset="0"/>
              </a:rPr>
              <a:t>   </a:t>
            </a:r>
            <a:endParaRPr lang="en-US" altLang="ko-KR" sz="2000" b="1" dirty="0">
              <a:ea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03214-E04B-D605-0AE8-FC7D983A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1930400"/>
            <a:ext cx="6265333" cy="45552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5C4C5A-8386-17C8-E061-8ED837240FB3}"/>
              </a:ext>
            </a:extLst>
          </p:cNvPr>
          <p:cNvSpPr/>
          <p:nvPr/>
        </p:nvSpPr>
        <p:spPr>
          <a:xfrm>
            <a:off x="10329332" y="1913467"/>
            <a:ext cx="846666" cy="4470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683F2-872A-08B9-D09B-DC352086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텍스트, 영수증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D3A6BB-5BC9-B691-C4A1-1015CE66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2676"/>
          <a:stretch/>
        </p:blipFill>
        <p:spPr>
          <a:xfrm>
            <a:off x="787513" y="3271979"/>
            <a:ext cx="4106248" cy="1998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83DF36-5A2A-4AF1-89A8-62434390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Experiment </a:t>
            </a:r>
            <a:r>
              <a:rPr lang="en-US" altLang="ko-KR" sz="2800" dirty="0"/>
              <a:t>(SST &amp; Compaction Files)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9111EA-E0CF-19BC-663B-4E861A24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pic>
        <p:nvPicPr>
          <p:cNvPr id="6" name="그림 5" descr="텍스트, 폰트, 영수증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0A675B-5CA4-76E9-1D8F-E0F9E8347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92" y="3379314"/>
            <a:ext cx="4663708" cy="2110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47FA6-5D8E-57FB-9E7F-E38BDD1A7798}"/>
              </a:ext>
            </a:extLst>
          </p:cNvPr>
          <p:cNvSpPr txBox="1"/>
          <p:nvPr/>
        </p:nvSpPr>
        <p:spPr>
          <a:xfrm>
            <a:off x="8006747" y="2614073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size: 80%</a:t>
            </a:r>
          </a:p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Stats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실행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89D10D-FAC0-ADF3-61D6-3F0AE7FF91AE}"/>
              </a:ext>
            </a:extLst>
          </p:cNvPr>
          <p:cNvSpPr/>
          <p:nvPr/>
        </p:nvSpPr>
        <p:spPr>
          <a:xfrm>
            <a:off x="1930474" y="3917184"/>
            <a:ext cx="274081" cy="128978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94011-D7FB-8C70-C8A6-CB41FE27D389}"/>
              </a:ext>
            </a:extLst>
          </p:cNvPr>
          <p:cNvSpPr txBox="1"/>
          <p:nvPr/>
        </p:nvSpPr>
        <p:spPr>
          <a:xfrm>
            <a:off x="953440" y="54898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SST </a:t>
            </a:r>
            <a:r>
              <a:rPr kumimoji="1" lang="ko-KR" altLang="en-US" b="1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B1F0-7A71-63F8-B743-56AC69CE2748}"/>
              </a:ext>
            </a:extLst>
          </p:cNvPr>
          <p:cNvSpPr/>
          <p:nvPr/>
        </p:nvSpPr>
        <p:spPr>
          <a:xfrm>
            <a:off x="2217975" y="3917184"/>
            <a:ext cx="274081" cy="12897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929FD-04EA-EB93-E21A-E79269237791}"/>
              </a:ext>
            </a:extLst>
          </p:cNvPr>
          <p:cNvSpPr txBox="1"/>
          <p:nvPr/>
        </p:nvSpPr>
        <p:spPr>
          <a:xfrm>
            <a:off x="2184147" y="548427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진행 중인 파일 수</a:t>
            </a:r>
            <a:endParaRPr kumimoji="1" lang="ko-KR" altLang="en-US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5B5F5-62E8-DFFF-0412-92214A591A5D}"/>
              </a:ext>
            </a:extLst>
          </p:cNvPr>
          <p:cNvSpPr txBox="1"/>
          <p:nvPr/>
        </p:nvSpPr>
        <p:spPr>
          <a:xfrm>
            <a:off x="1869075" y="265867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size: 20%</a:t>
            </a:r>
          </a:p>
          <a:p>
            <a:r>
              <a:rPr kumimoji="1"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Stats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실행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5C06CB-2FA4-D3B5-5521-E7200AA4EC5F}"/>
              </a:ext>
            </a:extLst>
          </p:cNvPr>
          <p:cNvSpPr/>
          <p:nvPr/>
        </p:nvSpPr>
        <p:spPr>
          <a:xfrm>
            <a:off x="7857521" y="4041693"/>
            <a:ext cx="274081" cy="128978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61B796-777A-116B-3894-AADE0A198C07}"/>
              </a:ext>
            </a:extLst>
          </p:cNvPr>
          <p:cNvSpPr/>
          <p:nvPr/>
        </p:nvSpPr>
        <p:spPr>
          <a:xfrm>
            <a:off x="8151415" y="4041693"/>
            <a:ext cx="274081" cy="12897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482D0-C7AB-FFF3-931E-8331B8F383D3}"/>
              </a:ext>
            </a:extLst>
          </p:cNvPr>
          <p:cNvSpPr txBox="1"/>
          <p:nvPr/>
        </p:nvSpPr>
        <p:spPr>
          <a:xfrm>
            <a:off x="3780302" y="399273"/>
            <a:ext cx="4631396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size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가 큰 경우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상위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Level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에는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SST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파일의 수가 적음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아직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	Background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에서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을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진행하고 있어서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stat</a:t>
            </a:r>
            <a:r>
              <a:rPr kumimoji="1" lang="ko-KR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에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찍힌 </a:t>
            </a:r>
            <a:b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전체 </a:t>
            </a:r>
            <a:r>
              <a:rPr kumimoji="1"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Size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도 작고 </a:t>
            </a:r>
            <a:r>
              <a:rPr kumimoji="1" lang="en-US" altLang="ko-KR" b="1" dirty="0" err="1">
                <a:latin typeface="Tahoma" panose="020B0604030504040204" pitchFamily="34" charset="0"/>
                <a:cs typeface="Tahoma" panose="020B0604030504040204" pitchFamily="34" charset="0"/>
              </a:rPr>
              <a:t>SSTable</a:t>
            </a:r>
            <a:r>
              <a:rPr kumimoji="1" lang="ko-KR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수도 적음</a:t>
            </a:r>
            <a:endParaRPr kumimoji="1"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Random read</a:t>
            </a:r>
            <a:r>
              <a:rPr kumimoji="1" lang="ko-KR" alt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도 같이 진행 예정</a:t>
            </a:r>
            <a:endParaRPr kumimoji="1" lang="en-US" altLang="ko-KR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385501-0ED6-1CE9-0BAB-5C40152DB6E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411258" y="5224341"/>
            <a:ext cx="602694" cy="2655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0718E8-473E-D063-3640-46405E2F0E1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362972" y="5227233"/>
            <a:ext cx="1544564" cy="257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30627</TotalTime>
  <Words>840</Words>
  <Application>Microsoft Macintosh PowerPoint</Application>
  <PresentationFormat>와이드스크린</PresentationFormat>
  <Paragraphs>179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Tahoma</vt:lpstr>
      <vt:lpstr>Wingdings</vt:lpstr>
      <vt:lpstr>Office 테마</vt:lpstr>
      <vt:lpstr>Experiment: Percentage of Key</vt:lpstr>
      <vt:lpstr>PowerPoint 프레젠테이션</vt:lpstr>
      <vt:lpstr>1. Motivation &amp; Hypothesis</vt:lpstr>
      <vt:lpstr>1. Motivation &amp; Hypothesis</vt:lpstr>
      <vt:lpstr>1. Motivation &amp; Hypothesis</vt:lpstr>
      <vt:lpstr>1. Motivation &amp; Hypothesis</vt:lpstr>
      <vt:lpstr>2. Experiment Setup</vt:lpstr>
      <vt:lpstr>3. Experiment (Write 성능)</vt:lpstr>
      <vt:lpstr>3. Experiment (SST &amp; Compaction Files)</vt:lpstr>
      <vt:lpstr>3. Experiment (Compaction Time)</vt:lpstr>
      <vt:lpstr>4. Result</vt:lpstr>
      <vt:lpstr>5. Next week…</vt:lpstr>
      <vt:lpstr>Q &amp; 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위다연</cp:lastModifiedBy>
  <cp:revision>3068</cp:revision>
  <cp:lastPrinted>2019-08-20T01:06:00Z</cp:lastPrinted>
  <dcterms:created xsi:type="dcterms:W3CDTF">2019-06-24T08:20:15Z</dcterms:created>
  <dcterms:modified xsi:type="dcterms:W3CDTF">2025-02-11T02:54:53Z</dcterms:modified>
</cp:coreProperties>
</file>