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98" r:id="rId2"/>
    <p:sldId id="396" r:id="rId3"/>
    <p:sldId id="39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DE4791-AA14-813E-C4AE-58C04D6B9D37}" name="x041418" initials="x" userId="x041418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86"/>
    <a:srgbClr val="0B2C87"/>
    <a:srgbClr val="FFFFFF"/>
    <a:srgbClr val="FFDBD1"/>
    <a:srgbClr val="FFAFAF"/>
    <a:srgbClr val="DCC4EE"/>
    <a:srgbClr val="F3DDDA"/>
    <a:srgbClr val="7030A0"/>
    <a:srgbClr val="DBD6E6"/>
    <a:srgbClr val="D1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D50CB2-0A37-4342-A70E-BD41110C46C3}" v="50" dt="2024-01-12T07:55:57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4383" autoAdjust="0"/>
  </p:normalViewPr>
  <p:slideViewPr>
    <p:cSldViewPr snapToGrid="0">
      <p:cViewPr>
        <p:scale>
          <a:sx n="125" d="100"/>
          <a:sy n="125" d="100"/>
        </p:scale>
        <p:origin x="1560" y="6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민국" userId="7dd1304a-728a-4f26-91d6-fa7b98f334cb" providerId="ADAL" clId="{E0D50CB2-0A37-4342-A70E-BD41110C46C3}"/>
    <pc:docChg chg="custSel addSld delSld modSld modMainMaster">
      <pc:chgData name="최민국" userId="7dd1304a-728a-4f26-91d6-fa7b98f334cb" providerId="ADAL" clId="{E0D50CB2-0A37-4342-A70E-BD41110C46C3}" dt="2024-01-12T07:55:32.328" v="64" actId="478"/>
      <pc:docMkLst>
        <pc:docMk/>
      </pc:docMkLst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307027759" sldId="380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844005936" sldId="381"/>
        </pc:sldMkLst>
      </pc:sldChg>
      <pc:sldChg chg="delSp modSp del mod">
        <pc:chgData name="최민국" userId="7dd1304a-728a-4f26-91d6-fa7b98f334cb" providerId="ADAL" clId="{E0D50CB2-0A37-4342-A70E-BD41110C46C3}" dt="2024-01-12T07:52:12.836" v="21" actId="47"/>
        <pc:sldMkLst>
          <pc:docMk/>
          <pc:sldMk cId="663166041" sldId="395"/>
        </pc:sldMkLst>
        <pc:spChg chg="mod">
          <ac:chgData name="최민국" userId="7dd1304a-728a-4f26-91d6-fa7b98f334cb" providerId="ADAL" clId="{E0D50CB2-0A37-4342-A70E-BD41110C46C3}" dt="2024-01-12T07:52:03.939" v="16" actId="6549"/>
          <ac:spMkLst>
            <pc:docMk/>
            <pc:sldMk cId="663166041" sldId="395"/>
            <ac:spMk id="2" creationId="{6F8E8E9F-0121-AF4F-8F3E-C6414598F8CE}"/>
          </ac:spMkLst>
        </pc:spChg>
        <pc:spChg chg="del mod">
          <ac:chgData name="최민국" userId="7dd1304a-728a-4f26-91d6-fa7b98f334cb" providerId="ADAL" clId="{E0D50CB2-0A37-4342-A70E-BD41110C46C3}" dt="2024-01-12T07:52:05.939" v="19"/>
          <ac:spMkLst>
            <pc:docMk/>
            <pc:sldMk cId="663166041" sldId="395"/>
            <ac:spMk id="4" creationId="{D4ACD603-91DE-10B1-0F9A-7625CD20FA40}"/>
          </ac:spMkLst>
        </pc:spChg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555480591" sldId="396"/>
        </pc:sldMkLst>
      </pc:sldChg>
      <pc:sldChg chg="new">
        <pc:chgData name="최민국" userId="7dd1304a-728a-4f26-91d6-fa7b98f334cb" providerId="ADAL" clId="{E0D50CB2-0A37-4342-A70E-BD41110C46C3}" dt="2024-01-12T07:50:50.176" v="5" actId="680"/>
        <pc:sldMkLst>
          <pc:docMk/>
          <pc:sldMk cId="3402845911" sldId="396"/>
        </pc:sldMkLst>
      </pc:sldChg>
      <pc:sldChg chg="new">
        <pc:chgData name="최민국" userId="7dd1304a-728a-4f26-91d6-fa7b98f334cb" providerId="ADAL" clId="{E0D50CB2-0A37-4342-A70E-BD41110C46C3}" dt="2024-01-12T07:50:52.822" v="6" actId="680"/>
        <pc:sldMkLst>
          <pc:docMk/>
          <pc:sldMk cId="2529138703" sldId="397"/>
        </pc:sldMkLst>
      </pc:sldChg>
      <pc:sldChg chg="addSp delSp modSp new">
        <pc:chgData name="최민국" userId="7dd1304a-728a-4f26-91d6-fa7b98f334cb" providerId="ADAL" clId="{E0D50CB2-0A37-4342-A70E-BD41110C46C3}" dt="2024-01-12T07:55:32.328" v="64" actId="478"/>
        <pc:sldMkLst>
          <pc:docMk/>
          <pc:sldMk cId="659224846" sldId="398"/>
        </pc:sldMkLst>
        <pc:picChg chg="add del mod">
          <ac:chgData name="최민국" userId="7dd1304a-728a-4f26-91d6-fa7b98f334cb" providerId="ADAL" clId="{E0D50CB2-0A37-4342-A70E-BD41110C46C3}" dt="2024-01-12T07:55:32.328" v="64" actId="478"/>
          <ac:picMkLst>
            <pc:docMk/>
            <pc:sldMk cId="659224846" sldId="398"/>
            <ac:picMk id="4" creationId="{553F3F25-21ED-F897-8511-3D6F46E0D75A}"/>
          </ac:picMkLst>
        </pc:picChg>
        <pc:picChg chg="add del mod">
          <ac:chgData name="최민국" userId="7dd1304a-728a-4f26-91d6-fa7b98f334cb" providerId="ADAL" clId="{E0D50CB2-0A37-4342-A70E-BD41110C46C3}" dt="2024-01-12T07:55:32.328" v="64" actId="478"/>
          <ac:picMkLst>
            <pc:docMk/>
            <pc:sldMk cId="659224846" sldId="398"/>
            <ac:picMk id="5" creationId="{41655929-67D9-BBAD-288A-10C9C0F5D21B}"/>
          </ac:picMkLst>
        </pc:picChg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3927167413" sldId="400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369358786" sldId="428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977607615" sldId="430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739927724" sldId="431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312437119" sldId="485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3665860417" sldId="491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3545715936" sldId="492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091382483" sldId="1635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298896883" sldId="1652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344779826" sldId="1653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714502941" sldId="1654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849261814" sldId="1659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501183723" sldId="1662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3238710049" sldId="1670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058656860" sldId="1674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764049925" sldId="1675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628643670" sldId="1678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688388866" sldId="1953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948443093" sldId="1958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3052827458" sldId="1961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421840032" sldId="1964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93187833" sldId="1965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042343126" sldId="1966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3509097076" sldId="1967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351888236" sldId="1968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734805230" sldId="1969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026886305" sldId="1970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255139172" sldId="1971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181370029" sldId="1972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45637642" sldId="1973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730301962" sldId="1974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631972802" sldId="1975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954991723" sldId="1976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421654852" sldId="1977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440323102" sldId="1978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3681168753" sldId="1979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728916335" sldId="1980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557805978" sldId="1981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872267592" sldId="1984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338124643" sldId="1985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150591665" sldId="1990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3531028615" sldId="1991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389879635" sldId="1992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343296915" sldId="1993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817853981" sldId="1994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4287207235" sldId="1995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3526996894" sldId="1996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332100976" sldId="1999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783463282" sldId="2000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3033966529" sldId="2003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335860921" sldId="2004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3828746268" sldId="2005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453182465" sldId="2006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999606606" sldId="2007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54428980" sldId="2008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440530236" sldId="2010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3176252111" sldId="2012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3706445078" sldId="2013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3461327827" sldId="2014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4054613200" sldId="2015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033354305" sldId="2017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238269895" sldId="2018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3713425921" sldId="2019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841457282" sldId="2020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4029628207" sldId="2021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666693125" sldId="2022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558088198" sldId="2023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4143058148" sldId="2024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997275634" sldId="2026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883351634" sldId="2027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77256638" sldId="2029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748646950" sldId="2030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11304483" sldId="2031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718714642" sldId="2032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403042502" sldId="2033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868373467" sldId="2034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3921015488" sldId="2035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2039276228" sldId="2036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525081846" sldId="2037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4240143295" sldId="2039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742778523" sldId="2040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1849496390" sldId="2041"/>
        </pc:sldMkLst>
      </pc:sldChg>
      <pc:sldChg chg="del">
        <pc:chgData name="최민국" userId="7dd1304a-728a-4f26-91d6-fa7b98f334cb" providerId="ADAL" clId="{E0D50CB2-0A37-4342-A70E-BD41110C46C3}" dt="2024-01-12T07:50:21.689" v="0" actId="47"/>
        <pc:sldMkLst>
          <pc:docMk/>
          <pc:sldMk cId="3594455534" sldId="2042"/>
        </pc:sldMkLst>
      </pc:sldChg>
      <pc:sldMasterChg chg="delSldLayout modSldLayout sldLayoutOrd">
        <pc:chgData name="최민국" userId="7dd1304a-728a-4f26-91d6-fa7b98f334cb" providerId="ADAL" clId="{E0D50CB2-0A37-4342-A70E-BD41110C46C3}" dt="2024-01-12T07:55:24.238" v="63" actId="478"/>
        <pc:sldMasterMkLst>
          <pc:docMk/>
          <pc:sldMasterMk cId="1937267478" sldId="2147483648"/>
        </pc:sldMasterMkLst>
        <pc:sldLayoutChg chg="addSp delSp modSp mod">
          <pc:chgData name="최민국" userId="7dd1304a-728a-4f26-91d6-fa7b98f334cb" providerId="ADAL" clId="{E0D50CB2-0A37-4342-A70E-BD41110C46C3}" dt="2024-01-12T07:55:24.238" v="63" actId="478"/>
          <pc:sldLayoutMkLst>
            <pc:docMk/>
            <pc:sldMasterMk cId="1937267478" sldId="2147483648"/>
            <pc:sldLayoutMk cId="520051785" sldId="2147483654"/>
          </pc:sldLayoutMkLst>
          <pc:spChg chg="mod">
            <ac:chgData name="최민국" userId="7dd1304a-728a-4f26-91d6-fa7b98f334cb" providerId="ADAL" clId="{E0D50CB2-0A37-4342-A70E-BD41110C46C3}" dt="2024-01-12T07:51:07.014" v="7" actId="2711"/>
            <ac:spMkLst>
              <pc:docMk/>
              <pc:sldMasterMk cId="1937267478" sldId="2147483648"/>
              <pc:sldLayoutMk cId="520051785" sldId="2147483654"/>
              <ac:spMk id="2" creationId="{452D0A98-9713-1546-85B2-980BBD97C03E}"/>
            </ac:spMkLst>
          </pc:spChg>
          <pc:spChg chg="mod">
            <ac:chgData name="최민국" userId="7dd1304a-728a-4f26-91d6-fa7b98f334cb" providerId="ADAL" clId="{E0D50CB2-0A37-4342-A70E-BD41110C46C3}" dt="2024-01-12T07:51:53.689" v="15" actId="14100"/>
            <ac:spMkLst>
              <pc:docMk/>
              <pc:sldMasterMk cId="1937267478" sldId="2147483648"/>
              <pc:sldLayoutMk cId="520051785" sldId="2147483654"/>
              <ac:spMk id="10" creationId="{0DA7A330-B061-A746-BC91-4E9EA3E4FCC3}"/>
            </ac:spMkLst>
          </pc:spChg>
          <pc:picChg chg="add del mod">
            <ac:chgData name="최민국" userId="7dd1304a-728a-4f26-91d6-fa7b98f334cb" providerId="ADAL" clId="{E0D50CB2-0A37-4342-A70E-BD41110C46C3}" dt="2024-01-12T07:55:24.238" v="63" actId="478"/>
            <ac:picMkLst>
              <pc:docMk/>
              <pc:sldMasterMk cId="1937267478" sldId="2147483648"/>
              <pc:sldLayoutMk cId="520051785" sldId="2147483654"/>
              <ac:picMk id="3" creationId="{18B0BA43-9F31-7404-D2AA-38165E954F7B}"/>
            </ac:picMkLst>
          </pc:picChg>
          <pc:picChg chg="add del mod">
            <ac:chgData name="최민국" userId="7dd1304a-728a-4f26-91d6-fa7b98f334cb" providerId="ADAL" clId="{E0D50CB2-0A37-4342-A70E-BD41110C46C3}" dt="2024-01-12T07:55:24.238" v="63" actId="478"/>
            <ac:picMkLst>
              <pc:docMk/>
              <pc:sldMasterMk cId="1937267478" sldId="2147483648"/>
              <pc:sldLayoutMk cId="520051785" sldId="2147483654"/>
              <ac:picMk id="4" creationId="{FCA4A268-F090-5F11-0284-964EED85CB61}"/>
            </ac:picMkLst>
          </pc:picChg>
        </pc:sldLayoutChg>
        <pc:sldLayoutChg chg="addSp modSp mod">
          <pc:chgData name="최민국" userId="7dd1304a-728a-4f26-91d6-fa7b98f334cb" providerId="ADAL" clId="{E0D50CB2-0A37-4342-A70E-BD41110C46C3}" dt="2024-01-12T07:54:42.276" v="59" actId="1076"/>
          <pc:sldLayoutMkLst>
            <pc:docMk/>
            <pc:sldMasterMk cId="1937267478" sldId="2147483648"/>
            <pc:sldLayoutMk cId="3464889754" sldId="2147483660"/>
          </pc:sldLayoutMkLst>
          <pc:spChg chg="mod">
            <ac:chgData name="최민국" userId="7dd1304a-728a-4f26-91d6-fa7b98f334cb" providerId="ADAL" clId="{E0D50CB2-0A37-4342-A70E-BD41110C46C3}" dt="2024-01-12T07:51:44.018" v="14" actId="12788"/>
            <ac:spMkLst>
              <pc:docMk/>
              <pc:sldMasterMk cId="1937267478" sldId="2147483648"/>
              <pc:sldLayoutMk cId="3464889754" sldId="2147483660"/>
              <ac:spMk id="2" creationId="{D015D765-0DA1-A843-9082-DA8224C3B7AF}"/>
            </ac:spMkLst>
          </pc:spChg>
          <pc:spChg chg="mod">
            <ac:chgData name="최민국" userId="7dd1304a-728a-4f26-91d6-fa7b98f334cb" providerId="ADAL" clId="{E0D50CB2-0A37-4342-A70E-BD41110C46C3}" dt="2024-01-12T07:51:44.018" v="14" actId="12788"/>
            <ac:spMkLst>
              <pc:docMk/>
              <pc:sldMasterMk cId="1937267478" sldId="2147483648"/>
              <pc:sldLayoutMk cId="3464889754" sldId="2147483660"/>
              <ac:spMk id="3" creationId="{33CF8BA7-6440-2A42-8984-D87A1956B25A}"/>
            </ac:spMkLst>
          </pc:spChg>
          <pc:spChg chg="mod">
            <ac:chgData name="최민국" userId="7dd1304a-728a-4f26-91d6-fa7b98f334cb" providerId="ADAL" clId="{E0D50CB2-0A37-4342-A70E-BD41110C46C3}" dt="2024-01-12T07:51:44.018" v="14" actId="12788"/>
            <ac:spMkLst>
              <pc:docMk/>
              <pc:sldMasterMk cId="1937267478" sldId="2147483648"/>
              <pc:sldLayoutMk cId="3464889754" sldId="2147483660"/>
              <ac:spMk id="11" creationId="{AAAD9F9A-1F96-EE43-AD77-3DF017354DB2}"/>
            </ac:spMkLst>
          </pc:spChg>
          <pc:picChg chg="add mod">
            <ac:chgData name="최민국" userId="7dd1304a-728a-4f26-91d6-fa7b98f334cb" providerId="ADAL" clId="{E0D50CB2-0A37-4342-A70E-BD41110C46C3}" dt="2024-01-12T07:54:42.276" v="59" actId="1076"/>
            <ac:picMkLst>
              <pc:docMk/>
              <pc:sldMasterMk cId="1937267478" sldId="2147483648"/>
              <pc:sldLayoutMk cId="3464889754" sldId="2147483660"/>
              <ac:picMk id="4" creationId="{27A76B31-5D3B-504B-9F55-8A2C3B2772C1}"/>
            </ac:picMkLst>
          </pc:picChg>
          <pc:picChg chg="add mod">
            <ac:chgData name="최민국" userId="7dd1304a-728a-4f26-91d6-fa7b98f334cb" providerId="ADAL" clId="{E0D50CB2-0A37-4342-A70E-BD41110C46C3}" dt="2024-01-12T07:54:42.276" v="59" actId="1076"/>
            <ac:picMkLst>
              <pc:docMk/>
              <pc:sldMasterMk cId="1937267478" sldId="2147483648"/>
              <pc:sldLayoutMk cId="3464889754" sldId="2147483660"/>
              <ac:picMk id="5" creationId="{F0F6D07D-D512-F21B-9AF0-5C0D53A164F6}"/>
            </ac:picMkLst>
          </pc:picChg>
          <pc:picChg chg="add mod">
            <ac:chgData name="최민국" userId="7dd1304a-728a-4f26-91d6-fa7b98f334cb" providerId="ADAL" clId="{E0D50CB2-0A37-4342-A70E-BD41110C46C3}" dt="2024-01-12T07:53:43.564" v="42" actId="1076"/>
            <ac:picMkLst>
              <pc:docMk/>
              <pc:sldMasterMk cId="1937267478" sldId="2147483648"/>
              <pc:sldLayoutMk cId="3464889754" sldId="2147483660"/>
              <ac:picMk id="6" creationId="{CA89A789-205B-EA9C-3ACA-66AD18FF53CF}"/>
            </ac:picMkLst>
          </pc:picChg>
          <pc:picChg chg="add mod">
            <ac:chgData name="최민국" userId="7dd1304a-728a-4f26-91d6-fa7b98f334cb" providerId="ADAL" clId="{E0D50CB2-0A37-4342-A70E-BD41110C46C3}" dt="2024-01-12T07:53:43.564" v="42" actId="1076"/>
            <ac:picMkLst>
              <pc:docMk/>
              <pc:sldMasterMk cId="1937267478" sldId="2147483648"/>
              <pc:sldLayoutMk cId="3464889754" sldId="2147483660"/>
              <ac:picMk id="7" creationId="{2CA80BF9-9F30-AF31-3B0E-9A4A9B78FF99}"/>
            </ac:picMkLst>
          </pc:picChg>
        </pc:sldLayoutChg>
        <pc:sldLayoutChg chg="del">
          <pc:chgData name="최민국" userId="7dd1304a-728a-4f26-91d6-fa7b98f334cb" providerId="ADAL" clId="{E0D50CB2-0A37-4342-A70E-BD41110C46C3}" dt="2024-01-12T07:50:33.278" v="1" actId="2696"/>
          <pc:sldLayoutMkLst>
            <pc:docMk/>
            <pc:sldMasterMk cId="1937267478" sldId="2147483648"/>
            <pc:sldLayoutMk cId="3855642269" sldId="2147483661"/>
          </pc:sldLayoutMkLst>
        </pc:sldLayoutChg>
        <pc:sldLayoutChg chg="del">
          <pc:chgData name="최민국" userId="7dd1304a-728a-4f26-91d6-fa7b98f334cb" providerId="ADAL" clId="{E0D50CB2-0A37-4342-A70E-BD41110C46C3}" dt="2024-01-12T07:50:21.689" v="0" actId="47"/>
          <pc:sldLayoutMkLst>
            <pc:docMk/>
            <pc:sldMasterMk cId="1937267478" sldId="2147483648"/>
            <pc:sldLayoutMk cId="2341712320" sldId="2147483662"/>
          </pc:sldLayoutMkLst>
        </pc:sldLayoutChg>
        <pc:sldLayoutChg chg="addSp delSp modSp mod ord">
          <pc:chgData name="최민국" userId="7dd1304a-728a-4f26-91d6-fa7b98f334cb" providerId="ADAL" clId="{E0D50CB2-0A37-4342-A70E-BD41110C46C3}" dt="2024-01-12T07:54:55.534" v="61" actId="1076"/>
          <pc:sldLayoutMkLst>
            <pc:docMk/>
            <pc:sldMasterMk cId="1937267478" sldId="2147483648"/>
            <pc:sldLayoutMk cId="682398117" sldId="2147483663"/>
          </pc:sldLayoutMkLst>
          <pc:spChg chg="del">
            <ac:chgData name="최민국" userId="7dd1304a-728a-4f26-91d6-fa7b98f334cb" providerId="ADAL" clId="{E0D50CB2-0A37-4342-A70E-BD41110C46C3}" dt="2024-01-12T07:50:35.653" v="2" actId="478"/>
            <ac:spMkLst>
              <pc:docMk/>
              <pc:sldMasterMk cId="1937267478" sldId="2147483648"/>
              <pc:sldLayoutMk cId="682398117" sldId="2147483663"/>
              <ac:spMk id="7" creationId="{A8CB96EE-5B8D-340F-C1CA-39AE7DE21349}"/>
            </ac:spMkLst>
          </pc:spChg>
          <pc:spChg chg="mod">
            <ac:chgData name="최민국" userId="7dd1304a-728a-4f26-91d6-fa7b98f334cb" providerId="ADAL" clId="{E0D50CB2-0A37-4342-A70E-BD41110C46C3}" dt="2024-01-12T07:50:38.871" v="3" actId="1076"/>
            <ac:spMkLst>
              <pc:docMk/>
              <pc:sldMasterMk cId="1937267478" sldId="2147483648"/>
              <pc:sldLayoutMk cId="682398117" sldId="2147483663"/>
              <ac:spMk id="17" creationId="{029664B6-1A4D-2F76-2A7A-A5A9894A278B}"/>
            </ac:spMkLst>
          </pc:spChg>
          <pc:picChg chg="add mod">
            <ac:chgData name="최민국" userId="7dd1304a-728a-4f26-91d6-fa7b98f334cb" providerId="ADAL" clId="{E0D50CB2-0A37-4342-A70E-BD41110C46C3}" dt="2024-01-12T07:54:09.868" v="52" actId="1076"/>
            <ac:picMkLst>
              <pc:docMk/>
              <pc:sldMasterMk cId="1937267478" sldId="2147483648"/>
              <pc:sldLayoutMk cId="682398117" sldId="2147483663"/>
              <ac:picMk id="2" creationId="{ECF85435-8F0E-6426-30ED-9211265CD623}"/>
            </ac:picMkLst>
          </pc:picChg>
          <pc:picChg chg="add mod">
            <ac:chgData name="최민국" userId="7dd1304a-728a-4f26-91d6-fa7b98f334cb" providerId="ADAL" clId="{E0D50CB2-0A37-4342-A70E-BD41110C46C3}" dt="2024-01-12T07:54:09.868" v="52" actId="1076"/>
            <ac:picMkLst>
              <pc:docMk/>
              <pc:sldMasterMk cId="1937267478" sldId="2147483648"/>
              <pc:sldLayoutMk cId="682398117" sldId="2147483663"/>
              <ac:picMk id="8" creationId="{AE672028-50B4-A8BA-2B66-01BAC7523FC6}"/>
            </ac:picMkLst>
          </pc:picChg>
          <pc:picChg chg="add mod">
            <ac:chgData name="최민국" userId="7dd1304a-728a-4f26-91d6-fa7b98f334cb" providerId="ADAL" clId="{E0D50CB2-0A37-4342-A70E-BD41110C46C3}" dt="2024-01-12T07:54:55.534" v="61" actId="1076"/>
            <ac:picMkLst>
              <pc:docMk/>
              <pc:sldMasterMk cId="1937267478" sldId="2147483648"/>
              <pc:sldLayoutMk cId="682398117" sldId="2147483663"/>
              <ac:picMk id="9" creationId="{12C04EF6-3929-160D-8E8F-D8B4D79442CA}"/>
            </ac:picMkLst>
          </pc:picChg>
          <pc:picChg chg="add mod">
            <ac:chgData name="최민국" userId="7dd1304a-728a-4f26-91d6-fa7b98f334cb" providerId="ADAL" clId="{E0D50CB2-0A37-4342-A70E-BD41110C46C3}" dt="2024-01-12T07:54:55.534" v="61" actId="1076"/>
            <ac:picMkLst>
              <pc:docMk/>
              <pc:sldMasterMk cId="1937267478" sldId="2147483648"/>
              <pc:sldLayoutMk cId="682398117" sldId="2147483663"/>
              <ac:picMk id="10" creationId="{D096BE73-9EFE-08D5-2D4A-46FD0275470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2024-01-12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2024-01-12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770" y="2416690"/>
            <a:ext cx="9014460" cy="202462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6657" y="5451886"/>
            <a:ext cx="5938687" cy="9730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4" name="Picture 6" descr="System Software Lab. – Dankook University">
            <a:extLst>
              <a:ext uri="{FF2B5EF4-FFF2-40B4-BE49-F238E27FC236}">
                <a16:creationId xmlns:a16="http://schemas.microsoft.com/office/drawing/2014/main" id="{27A76B31-5D3B-504B-9F55-8A2C3B2772C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08" b="12431"/>
          <a:stretch/>
        </p:blipFill>
        <p:spPr bwMode="auto">
          <a:xfrm>
            <a:off x="951508" y="6243244"/>
            <a:ext cx="1118550" cy="61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단국대학교 UI - 단국대학교">
            <a:extLst>
              <a:ext uri="{FF2B5EF4-FFF2-40B4-BE49-F238E27FC236}">
                <a16:creationId xmlns:a16="http://schemas.microsoft.com/office/drawing/2014/main" id="{F0F6D07D-D512-F21B-9AF0-5C0D53A164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2291"/>
            <a:ext cx="1013460" cy="5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B45E5-D3F2-E61B-03F6-942F1976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7BF32D-4A17-AD9B-86C8-D3537329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796CC-C8B6-BAF5-5CBE-434E18B7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9262E-DAA9-D93F-6198-EEDC91F58559}"/>
              </a:ext>
            </a:extLst>
          </p:cNvPr>
          <p:cNvSpPr/>
          <p:nvPr userDrawn="1"/>
        </p:nvSpPr>
        <p:spPr>
          <a:xfrm>
            <a:off x="0" y="0"/>
            <a:ext cx="2964180" cy="6858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B45AAE29-5DF2-306D-C9CC-7898BF38B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60" y="129540"/>
            <a:ext cx="2743200" cy="6591300"/>
          </a:xfrm>
        </p:spPr>
        <p:txBody>
          <a:bodyPr>
            <a:normAutofit/>
          </a:bodyPr>
          <a:lstStyle>
            <a:lvl1pPr marL="514350" indent="-514350" algn="l">
              <a:buFont typeface="+mj-lt"/>
              <a:buAutoNum type="arabicPeriod"/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029664B6-1A4D-2F76-2A7A-A5A9894A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788" y="2762408"/>
            <a:ext cx="8580120" cy="1325563"/>
          </a:xfrm>
        </p:spPr>
        <p:txBody>
          <a:bodyPr/>
          <a:lstStyle>
            <a:lvl1pPr algn="l">
              <a:defRPr>
                <a:solidFill>
                  <a:srgbClr val="0B2D86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Picture 6" descr="System Software Lab. – Dankook University">
            <a:extLst>
              <a:ext uri="{FF2B5EF4-FFF2-40B4-BE49-F238E27FC236}">
                <a16:creationId xmlns:a16="http://schemas.microsoft.com/office/drawing/2014/main" id="{12C04EF6-3929-160D-8E8F-D8B4D79442C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08" b="12431"/>
          <a:stretch/>
        </p:blipFill>
        <p:spPr bwMode="auto">
          <a:xfrm>
            <a:off x="11119636" y="-72212"/>
            <a:ext cx="1118550" cy="61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단국대학교 UI - 단국대학교">
            <a:extLst>
              <a:ext uri="{FF2B5EF4-FFF2-40B4-BE49-F238E27FC236}">
                <a16:creationId xmlns:a16="http://schemas.microsoft.com/office/drawing/2014/main" id="{D096BE73-9EFE-08D5-2D4A-46FD027547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128" y="-3165"/>
            <a:ext cx="1013460" cy="5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39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76" y="121560"/>
            <a:ext cx="11548324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103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76" y="1188721"/>
            <a:ext cx="11548324" cy="5193020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Spoqa Han Sans Neo" panose="020B0500000000000000" pitchFamily="34" charset="-127"/>
                <a:ea typeface="Spoqa Han Sans Neo" panose="020B0500000000000000" pitchFamily="34" charset="-127"/>
                <a:cs typeface="Arial" panose="020B0604020202020204" pitchFamily="34" charset="0"/>
              </a:defRPr>
            </a:lvl1pPr>
            <a:lvl2pPr marL="8001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latin typeface="Spoqa Han Sans Neo" panose="020B0500000000000000" pitchFamily="34" charset="-127"/>
                <a:ea typeface="Spoqa Han Sans Neo" panose="020B0500000000000000" pitchFamily="34" charset="-127"/>
                <a:cs typeface="Arial" panose="020B0604020202020204" pitchFamily="34" charset="0"/>
              </a:defRPr>
            </a:lvl2pPr>
            <a:lvl3pPr marL="1257300" indent="-342900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>
                <a:latin typeface="Spoqa Han Sans Neo" panose="020B0500000000000000" pitchFamily="34" charset="-127"/>
                <a:ea typeface="Spoqa Han Sans Neo" panose="020B0500000000000000" pitchFamily="34" charset="-127"/>
                <a:cs typeface="Arial" panose="020B0604020202020204" pitchFamily="34" charset="0"/>
              </a:defRPr>
            </a:lvl3pPr>
            <a:lvl4pPr marL="16573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>
                <a:latin typeface="Spoqa Han Sans Neo" panose="020B0500000000000000" pitchFamily="34" charset="-127"/>
                <a:ea typeface="Spoqa Han Sans Neo" panose="020B0500000000000000" pitchFamily="34" charset="-127"/>
                <a:cs typeface="Arial" panose="020B0604020202020204" pitchFamily="34" charset="0"/>
              </a:defRPr>
            </a:lvl4pPr>
            <a:lvl5pPr marL="21145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>
                <a:latin typeface="Spoqa Han Sans Neo" panose="020B0500000000000000" pitchFamily="34" charset="-127"/>
                <a:ea typeface="Spoqa Han Sans Neo" panose="020B0500000000000000" pitchFamily="34" charset="-127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54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poqa Han Sans Neo" panose="020B0500000000000000" pitchFamily="34" charset="-127"/>
          <a:ea typeface="Spoqa Han Sans Neo" panose="020B0500000000000000" pitchFamily="34" charset="-127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poqa Han Sans Neo" panose="020B0500000000000000" pitchFamily="34" charset="-127"/>
          <a:ea typeface="Spoqa Han Sans Neo" panose="020B0500000000000000" pitchFamily="34" charset="-127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poqa Han Sans Neo" panose="020B0500000000000000" pitchFamily="34" charset="-127"/>
          <a:ea typeface="Spoqa Han Sans Neo" panose="020B0500000000000000" pitchFamily="34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poqa Han Sans Neo" panose="020B0500000000000000" pitchFamily="34" charset="-127"/>
          <a:ea typeface="Spoqa Han Sans Neo" panose="020B0500000000000000" pitchFamily="34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poqa Han Sans Neo" panose="020B0500000000000000" pitchFamily="34" charset="-127"/>
          <a:ea typeface="Spoqa Han Sans Neo" panose="020B0500000000000000" pitchFamily="34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poqa Han Sans Neo" panose="020B0500000000000000" pitchFamily="34" charset="-127"/>
          <a:ea typeface="Spoqa Han Sans Neo" panose="020B0500000000000000" pitchFamily="34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EAAC1-1532-A746-3E82-7845E81BD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767A6-83D3-2EFF-F432-579B9A8E1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22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48B2F0-6B1A-2E93-BF03-43D15DDE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EB9951-C687-9D15-0205-A843494CE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5215091-433B-1C40-D38C-53A8421B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4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CB22E-297F-2FE9-299F-58C6D8F4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663DFD-406E-7B76-AD31-485EC8D1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F92A4C-C45D-6BF8-3EEB-E1FFF963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3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2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Spoqa Han Sans Neo</vt:lpstr>
      <vt:lpstr>Spoqa Han Sans Neo Bold</vt:lpstr>
      <vt:lpstr>맑은 고딕</vt:lpstr>
      <vt:lpstr>시스템 서체 일반체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최민국</cp:lastModifiedBy>
  <cp:revision>21</cp:revision>
  <cp:lastPrinted>2019-08-20T01:06:00Z</cp:lastPrinted>
  <dcterms:created xsi:type="dcterms:W3CDTF">2019-06-24T08:20:15Z</dcterms:created>
  <dcterms:modified xsi:type="dcterms:W3CDTF">2024-01-12T07:56:02Z</dcterms:modified>
</cp:coreProperties>
</file>