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1" r:id="rId4"/>
    <p:sldId id="257" r:id="rId5"/>
    <p:sldId id="260" r:id="rId6"/>
    <p:sldId id="27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0B2D86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61918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494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7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67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skim1102@dankook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3733"/>
            <a:ext cx="10416988" cy="1340054"/>
          </a:xfrm>
        </p:spPr>
        <p:txBody>
          <a:bodyPr/>
          <a:lstStyle/>
          <a:p>
            <a:r>
              <a:rPr lang="en-US" altLang="ko-KR" dirty="0"/>
              <a:t>Skip-List Evaluation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2024.01.17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 err="1"/>
              <a:t>Boseung</a:t>
            </a:r>
            <a:r>
              <a:rPr lang="en-US" altLang="ko-KR" dirty="0"/>
              <a:t> Kim, </a:t>
            </a:r>
            <a:r>
              <a:rPr lang="en-US" altLang="ko-KR" dirty="0" err="1"/>
              <a:t>Yeongyu</a:t>
            </a:r>
            <a:r>
              <a:rPr lang="en-US" altLang="ko-KR" dirty="0"/>
              <a:t> Choi</a:t>
            </a:r>
          </a:p>
          <a:p>
            <a:r>
              <a:rPr lang="en-US" altLang="ko-KR" dirty="0">
                <a:hlinkClick r:id="rId2"/>
              </a:rPr>
              <a:t>bskim1102@dankook.ac.kr</a:t>
            </a:r>
            <a:r>
              <a:rPr lang="en-US" altLang="ko-KR" dirty="0"/>
              <a:t>, dusrb1418@naver.com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947742" cy="988889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Random Insert vs Sequential Insert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7AF5EC9-5E79-E0B1-96C5-765CE2FF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0" y="2259602"/>
            <a:ext cx="5684521" cy="28484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744AB9-2436-9211-9209-925E6D49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80" y="2259602"/>
            <a:ext cx="5850821" cy="27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0E29D41-B9F6-AB3F-EDCD-A9EA2599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1"/>
          <a:stretch/>
        </p:blipFill>
        <p:spPr>
          <a:xfrm>
            <a:off x="5886365" y="2101754"/>
            <a:ext cx="5424959" cy="35506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Effect of Max Level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01EA5-A3D0-0547-EFD7-31A6D797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of</a:t>
            </a:r>
            <a:r>
              <a:rPr lang="ko-KR" altLang="en-US" dirty="0"/>
              <a:t> </a:t>
            </a:r>
            <a:r>
              <a:rPr lang="en-US" altLang="ko-KR" dirty="0"/>
              <a:t>Elements: 1000000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9E3AA7-1845-6CF0-BBDC-87518A12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5"/>
          <a:stretch/>
        </p:blipFill>
        <p:spPr>
          <a:xfrm>
            <a:off x="576542" y="2101754"/>
            <a:ext cx="5105711" cy="36512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3FFC17-C009-1D19-4052-585B8A7F0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6"/>
          <a:stretch/>
        </p:blipFill>
        <p:spPr>
          <a:xfrm>
            <a:off x="285918" y="5856985"/>
            <a:ext cx="4346812" cy="4398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A532BA-1A87-2A45-5684-162D26B82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556" y="5949428"/>
            <a:ext cx="540484" cy="25494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5202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Effect of Probability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EBE503-3EFE-896A-E7D4-131D01EE3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2"/>
          <a:stretch/>
        </p:blipFill>
        <p:spPr>
          <a:xfrm>
            <a:off x="2610769" y="1791825"/>
            <a:ext cx="6648521" cy="460897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0FA1C-2946-F2CC-EB06-6296FD7E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/>
          <a:p>
            <a:r>
              <a:rPr lang="en-US" altLang="ko-KR" dirty="0"/>
              <a:t># of</a:t>
            </a:r>
            <a:r>
              <a:rPr lang="ko-KR" altLang="en-US" dirty="0"/>
              <a:t> </a:t>
            </a:r>
            <a:r>
              <a:rPr lang="en-US" altLang="ko-KR" dirty="0"/>
              <a:t>Elements: 1000000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10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Skip-list</a:t>
            </a:r>
            <a:r>
              <a:rPr lang="ko-KR" altLang="en-US" sz="2400" dirty="0"/>
              <a:t>와 </a:t>
            </a:r>
            <a:r>
              <a:rPr lang="en-US" altLang="ko-KR" sz="2400" dirty="0"/>
              <a:t>Linked-list</a:t>
            </a:r>
            <a:r>
              <a:rPr lang="ko-KR" altLang="en-US" sz="2400" dirty="0"/>
              <a:t>의 비교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탐색 시간은 </a:t>
            </a:r>
            <a:r>
              <a:rPr lang="en-US" altLang="ko-KR" sz="1800" dirty="0"/>
              <a:t>Skip-list</a:t>
            </a:r>
            <a:r>
              <a:rPr lang="ko-KR" altLang="en-US" sz="1800" dirty="0"/>
              <a:t>가 더 빨랐지만 포인터의 개수가 </a:t>
            </a:r>
            <a:r>
              <a:rPr lang="en-US" altLang="ko-KR" sz="1800" dirty="0"/>
              <a:t>2</a:t>
            </a:r>
            <a:r>
              <a:rPr lang="ko-KR" altLang="en-US" sz="1800" dirty="0"/>
              <a:t>배정도 많았다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Skip-list</a:t>
            </a:r>
            <a:r>
              <a:rPr lang="ko-KR" altLang="en-US" sz="2400" dirty="0"/>
              <a:t>의 파라미터를 변경하며 실험한 결과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키의 개수가</a:t>
            </a:r>
            <a:r>
              <a:rPr lang="en-US" altLang="ko-KR" sz="1800" dirty="0"/>
              <a:t> </a:t>
            </a:r>
            <a:r>
              <a:rPr lang="ko-KR" altLang="en-US" sz="1800" dirty="0"/>
              <a:t>많아지면 읽기 성능이 안 좋아진다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순차적인 쓰기가 쓰기 성능은 좋지만 읽기 성능은 안 좋다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최대 높이는 키의 개수에 따라 상한선이 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확률이 높아지면 최대 레벨이 급격히 높아진다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3435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Thank you</a:t>
            </a:r>
            <a:br>
              <a:rPr lang="en-US" altLang="ko-KR" sz="4800" dirty="0"/>
            </a:br>
            <a:r>
              <a:rPr lang="en-US" altLang="ko-KR" sz="4800" dirty="0"/>
              <a:t>Q&amp;A</a:t>
            </a:r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2B3871-5E0B-7C68-1B06-63CCEB83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50" y="5420665"/>
            <a:ext cx="5956308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434" y="1345690"/>
            <a:ext cx="7115548" cy="45828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b="1" dirty="0"/>
              <a:t>Linked-List &amp; Skip-List</a:t>
            </a:r>
          </a:p>
          <a:p>
            <a:pPr>
              <a:lnSpc>
                <a:spcPct val="200000"/>
              </a:lnSpc>
            </a:pPr>
            <a:r>
              <a:rPr kumimoji="1" lang="en-US" altLang="ko-Kore-KR" b="1" dirty="0"/>
              <a:t>Evaluation</a:t>
            </a:r>
          </a:p>
          <a:p>
            <a:pPr>
              <a:lnSpc>
                <a:spcPct val="200000"/>
              </a:lnSpc>
            </a:pPr>
            <a:r>
              <a:rPr kumimoji="1" lang="en-US" altLang="ko-Kore-KR" b="1" dirty="0"/>
              <a:t>Conclusion</a:t>
            </a:r>
          </a:p>
          <a:p>
            <a:pPr>
              <a:lnSpc>
                <a:spcPct val="20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8D26E-004F-716D-2CDB-6837555A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Skip-List?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A6FFB5-AB51-A7F3-9463-008EBF3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1EFF66-3471-016F-6622-6891F54F9CEC}"/>
              </a:ext>
            </a:extLst>
          </p:cNvPr>
          <p:cNvGrpSpPr/>
          <p:nvPr/>
        </p:nvGrpSpPr>
        <p:grpSpPr>
          <a:xfrm>
            <a:off x="892792" y="3296426"/>
            <a:ext cx="4774173" cy="1663210"/>
            <a:chOff x="6690324" y="3799084"/>
            <a:chExt cx="4774173" cy="166321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6CE27D-0067-0CD0-E6DB-342B9522C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324" y="3799084"/>
              <a:ext cx="4774173" cy="122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FBD1A1-DC8F-D5F9-8DB6-B76EA6FBA6D1}"/>
                </a:ext>
              </a:extLst>
            </p:cNvPr>
            <p:cNvSpPr/>
            <p:nvPr/>
          </p:nvSpPr>
          <p:spPr>
            <a:xfrm>
              <a:off x="7718610" y="5076497"/>
              <a:ext cx="2654912" cy="3857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Traditional</a:t>
              </a:r>
              <a:r>
                <a:rPr lang="ko-KR" altLang="en-US" dirty="0">
                  <a:solidFill>
                    <a:sysClr val="windowText" lastClr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Skip-List</a:t>
              </a:r>
              <a:endParaRPr lang="ko-KR" altLang="en-US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8DBB07-FAF5-A0B8-6FF5-E32810047CE1}"/>
              </a:ext>
            </a:extLst>
          </p:cNvPr>
          <p:cNvGrpSpPr/>
          <p:nvPr/>
        </p:nvGrpSpPr>
        <p:grpSpPr>
          <a:xfrm>
            <a:off x="6369914" y="2006540"/>
            <a:ext cx="4929294" cy="2953097"/>
            <a:chOff x="790436" y="2509197"/>
            <a:chExt cx="4929294" cy="29530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CC2AB1-946D-DBDE-B52A-71648617E48E}"/>
                </a:ext>
              </a:extLst>
            </p:cNvPr>
            <p:cNvSpPr/>
            <p:nvPr/>
          </p:nvSpPr>
          <p:spPr>
            <a:xfrm>
              <a:off x="1980150" y="5076497"/>
              <a:ext cx="2654912" cy="3857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Semi-order</a:t>
              </a:r>
              <a:r>
                <a:rPr lang="ko-KR" altLang="en-US" dirty="0">
                  <a:solidFill>
                    <a:sysClr val="windowText" lastClr="00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Skip-List</a:t>
              </a:r>
              <a:endParaRPr lang="ko-KR" altLang="en-US" dirty="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4F8B44-779F-B906-AC97-F3B1C74D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436" y="2509197"/>
              <a:ext cx="4929294" cy="2579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6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Linked-List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요소를 순서대로 저장하는 선형 자료구조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배열과 달리 연속적인 공간에 데이터저장을 하지 않음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각 노드는 독립적으로 메모리에 할당</a:t>
            </a:r>
            <a:r>
              <a:rPr kumimoji="1"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3D422-FBDC-7A0E-BB29-EDD24DED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24" y="4072138"/>
            <a:ext cx="7702951" cy="12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Skip-List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Linked-List</a:t>
            </a:r>
            <a:r>
              <a:rPr kumimoji="1" lang="ko-KR" altLang="en-US" dirty="0"/>
              <a:t>를 기반으로 한 데이터 구조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각 노드는 여러 개의 링크를 가지고 있음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검색 속도를 높이기 위해 여러 레벨의 링크를 사용함</a:t>
            </a:r>
            <a:r>
              <a:rPr kumimoji="1"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02F30A3-FEC3-D471-3C8F-CA2CE768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49" y="3638615"/>
            <a:ext cx="8081102" cy="207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5F5FB-5A62-F4D9-A491-A962C2A8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en-US" dirty="0"/>
              <a:t>Skip-List vs Linked-List</a:t>
            </a:r>
            <a:endParaRPr kumimoji="1" lang="ko-Kore-KR" altLang="en-US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Performance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due</a:t>
            </a:r>
            <a:r>
              <a:rPr kumimoji="1" lang="ko-KR" altLang="en-US" dirty="0"/>
              <a:t> </a:t>
            </a:r>
            <a:r>
              <a:rPr kumimoji="1" lang="en-US" altLang="ko-KR" dirty="0"/>
              <a:t>to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Number of Elements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Insert Method (Random vs Sequential)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Effect of Max Level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Effect of Probability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651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환경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6D5F5FB-5A62-F4D9-A491-A962C2A84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sz="3200" dirty="0"/>
                  <a:t>CPU : 12th Gen Intel(R) Core(TM) i7-12700</a:t>
                </a:r>
              </a:p>
              <a:p>
                <a:pPr lvl="1"/>
                <a:r>
                  <a:rPr kumimoji="1" lang="en-US" altLang="ko-Kore-KR" sz="2400" dirty="0"/>
                  <a:t>25M Cache</a:t>
                </a:r>
                <a:r>
                  <a:rPr kumimoji="1" lang="en-US" altLang="ko-KR" sz="2400" dirty="0"/>
                  <a:t>, 2.10</a:t>
                </a:r>
                <a:r>
                  <a:rPr kumimoji="1" lang="en-US" altLang="ko-Kore-KR" sz="2400" dirty="0"/>
                  <a:t>GHz</a:t>
                </a:r>
              </a:p>
              <a:p>
                <a:endParaRPr kumimoji="1" lang="en-US" altLang="ko-Kore-KR" sz="3200" dirty="0"/>
              </a:p>
              <a:p>
                <a:r>
                  <a:rPr kumimoji="1" lang="en-US" altLang="ko-Kore-KR" sz="3200" dirty="0"/>
                  <a:t>default: </a:t>
                </a:r>
              </a:p>
              <a:p>
                <a:pPr lvl="1"/>
                <a:r>
                  <a:rPr kumimoji="1" lang="en-US" altLang="ko-Kore-KR" sz="2400" dirty="0"/>
                  <a:t>Insert: Sequential, Search: Random</a:t>
                </a:r>
              </a:p>
              <a:p>
                <a:pPr lvl="1"/>
                <a:r>
                  <a:rPr kumimoji="1" lang="en-US" altLang="ko-Kore-KR" sz="2400" dirty="0"/>
                  <a:t>Node size: 32byte</a:t>
                </a:r>
              </a:p>
              <a:p>
                <a:pPr lvl="1"/>
                <a:r>
                  <a:rPr kumimoji="1" lang="en-US" altLang="ko-Kore-KR" sz="2400" dirty="0"/>
                  <a:t>Probability(</a:t>
                </a:r>
                <a:r>
                  <a:rPr kumimoji="1" lang="en-US" altLang="ko-Kore-KR" sz="2400" i="1" dirty="0"/>
                  <a:t>p</a:t>
                </a:r>
                <a:r>
                  <a:rPr kumimoji="1" lang="en-US" altLang="ko-Kore-KR" sz="2400" dirty="0"/>
                  <a:t>): 50%(0.5)</a:t>
                </a:r>
              </a:p>
              <a:p>
                <a:pPr lvl="1"/>
                <a:r>
                  <a:rPr lang="en-US" altLang="ko-Kore-KR" sz="2400" dirty="0" err="1"/>
                  <a:t>Max_level</a:t>
                </a:r>
                <a:r>
                  <a:rPr lang="en-US" altLang="ko-Kore-KR" sz="24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ore-K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fName>
                      <m:e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dirty="0"/>
              </a:p>
              <a:p>
                <a:endParaRPr kumimoji="1" lang="en-US" altLang="ko-Kore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6D5F5FB-5A62-F4D9-A491-A962C2A84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2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Skip-List vs Linked-List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9B234964-0273-32CF-B275-4C0539B9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7" y="2465956"/>
            <a:ext cx="5175560" cy="292802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7224972-9EAE-28BF-93D4-8B0D5E73A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476" y="2422405"/>
            <a:ext cx="5741674" cy="31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Performance due to # of Elements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A01D86-D8B6-9330-B5C2-90D7BA02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43" y="1583093"/>
            <a:ext cx="9207914" cy="43768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13260A-16C1-86F9-ACED-769979AD0852}"/>
              </a:ext>
            </a:extLst>
          </p:cNvPr>
          <p:cNvSpPr/>
          <p:nvPr/>
        </p:nvSpPr>
        <p:spPr>
          <a:xfrm>
            <a:off x="4494458" y="1675515"/>
            <a:ext cx="3556701" cy="271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164C9B-9FEA-E7E1-D12F-593BB2E27C2A}"/>
              </a:ext>
            </a:extLst>
          </p:cNvPr>
          <p:cNvSpPr/>
          <p:nvPr/>
        </p:nvSpPr>
        <p:spPr>
          <a:xfrm>
            <a:off x="5751400" y="3496679"/>
            <a:ext cx="283779" cy="290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E9BB5-A2E8-0A52-A8F0-F61844E3D327}"/>
              </a:ext>
            </a:extLst>
          </p:cNvPr>
          <p:cNvSpPr/>
          <p:nvPr/>
        </p:nvSpPr>
        <p:spPr>
          <a:xfrm>
            <a:off x="8810005" y="3190093"/>
            <a:ext cx="1217098" cy="451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30093</TotalTime>
  <Words>263</Words>
  <Application>Microsoft Office PowerPoint</Application>
  <PresentationFormat>와이드스크린</PresentationFormat>
  <Paragraphs>61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Tahoma</vt:lpstr>
      <vt:lpstr>Wingdings</vt:lpstr>
      <vt:lpstr>Office 테마</vt:lpstr>
      <vt:lpstr>Skip-List Evaluation</vt:lpstr>
      <vt:lpstr>PowerPoint 프레젠테이션</vt:lpstr>
      <vt:lpstr>Why Skip-List?</vt:lpstr>
      <vt:lpstr>Linked-List</vt:lpstr>
      <vt:lpstr>Skip-List</vt:lpstr>
      <vt:lpstr>Evaluation</vt:lpstr>
      <vt:lpstr>실험 환경</vt:lpstr>
      <vt:lpstr>Skip-List vs Linked-List</vt:lpstr>
      <vt:lpstr>Performance due to # of Elements</vt:lpstr>
      <vt:lpstr>Random Insert vs Sequential Insert</vt:lpstr>
      <vt:lpstr>Effect of Max Level</vt:lpstr>
      <vt:lpstr>Effect of Probability</vt:lpstr>
      <vt:lpstr>Conclusion</vt:lpstr>
      <vt:lpstr>Thank you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김보승</cp:lastModifiedBy>
  <cp:revision>2732</cp:revision>
  <cp:lastPrinted>2019-08-20T01:06:00Z</cp:lastPrinted>
  <dcterms:created xsi:type="dcterms:W3CDTF">2019-06-24T08:20:15Z</dcterms:created>
  <dcterms:modified xsi:type="dcterms:W3CDTF">2024-01-17T04:29:22Z</dcterms:modified>
</cp:coreProperties>
</file>