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7" r:id="rId4"/>
    <p:sldId id="261" r:id="rId5"/>
    <p:sldId id="263" r:id="rId6"/>
    <p:sldId id="266" r:id="rId7"/>
    <p:sldId id="265" r:id="rId8"/>
    <p:sldId id="267" r:id="rId9"/>
    <p:sldId id="270" r:id="rId10"/>
    <p:sldId id="272" r:id="rId11"/>
    <p:sldId id="271" r:id="rId12"/>
    <p:sldId id="275" r:id="rId13"/>
    <p:sldId id="279" r:id="rId14"/>
    <p:sldId id="280" r:id="rId15"/>
    <p:sldId id="281" r:id="rId16"/>
    <p:sldId id="282" r:id="rId17"/>
    <p:sldId id="260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76" r:id="rId26"/>
    <p:sldId id="278" r:id="rId27"/>
    <p:sldId id="292" r:id="rId28"/>
    <p:sldId id="259" r:id="rId29"/>
    <p:sldId id="289" r:id="rId30"/>
    <p:sldId id="290" r:id="rId31"/>
    <p:sldId id="273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1B2E8"/>
    <a:srgbClr val="DCC4EE"/>
    <a:srgbClr val="DAE3F3"/>
    <a:srgbClr val="FFFFFF"/>
    <a:srgbClr val="FFDBD1"/>
    <a:srgbClr val="FFAFAF"/>
    <a:srgbClr val="F3DDDA"/>
    <a:srgbClr val="7030A0"/>
    <a:srgbClr val="DB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007FB-B900-42F9-ADF5-8041DE1B4291}" v="401" dt="2024-01-24T03:31:2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83513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594" y="77"/>
      </p:cViewPr>
      <p:guideLst>
        <p:guide orient="horz" pos="2183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진 오" userId="d5cdcb184cd189c8" providerId="LiveId" clId="{AA7007FB-B900-42F9-ADF5-8041DE1B4291}"/>
    <pc:docChg chg="undo redo custSel addSld delSld modSld sldOrd">
      <pc:chgData name="여진 오" userId="d5cdcb184cd189c8" providerId="LiveId" clId="{AA7007FB-B900-42F9-ADF5-8041DE1B4291}" dt="2024-01-24T03:56:00.015" v="5966" actId="20577"/>
      <pc:docMkLst>
        <pc:docMk/>
      </pc:docMkLst>
      <pc:sldChg chg="modSp mod">
        <pc:chgData name="여진 오" userId="d5cdcb184cd189c8" providerId="LiveId" clId="{AA7007FB-B900-42F9-ADF5-8041DE1B4291}" dt="2024-01-24T03:56:00.015" v="5966" actId="20577"/>
        <pc:sldMkLst>
          <pc:docMk/>
          <pc:sldMk cId="4117103739" sldId="256"/>
        </pc:sldMkLst>
        <pc:spChg chg="mod">
          <ac:chgData name="여진 오" userId="d5cdcb184cd189c8" providerId="LiveId" clId="{AA7007FB-B900-42F9-ADF5-8041DE1B4291}" dt="2024-01-24T03:56:00.015" v="5966" actId="20577"/>
          <ac:spMkLst>
            <pc:docMk/>
            <pc:sldMk cId="4117103739" sldId="256"/>
            <ac:spMk id="3" creationId="{1CE838AA-E604-726A-B34B-CE83ABD33B8C}"/>
          </ac:spMkLst>
        </pc:spChg>
      </pc:sldChg>
      <pc:sldChg chg="modSp mod">
        <pc:chgData name="여진 오" userId="d5cdcb184cd189c8" providerId="LiveId" clId="{AA7007FB-B900-42F9-ADF5-8041DE1B4291}" dt="2024-01-23T09:00:08.796" v="3568" actId="20577"/>
        <pc:sldMkLst>
          <pc:docMk/>
          <pc:sldMk cId="1450954047" sldId="257"/>
        </pc:sldMkLst>
        <pc:spChg chg="mod">
          <ac:chgData name="여진 오" userId="d5cdcb184cd189c8" providerId="LiveId" clId="{AA7007FB-B900-42F9-ADF5-8041DE1B4291}" dt="2024-01-23T08:56:37.278" v="3557" actId="20577"/>
          <ac:spMkLst>
            <pc:docMk/>
            <pc:sldMk cId="1450954047" sldId="257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3T09:00:08.796" v="3568" actId="20577"/>
          <ac:spMkLst>
            <pc:docMk/>
            <pc:sldMk cId="1450954047" sldId="257"/>
            <ac:spMk id="4" creationId="{56D5F5FB-5A62-F4D9-A491-A962C2A841E0}"/>
          </ac:spMkLst>
        </pc:spChg>
      </pc:sldChg>
      <pc:sldChg chg="modSp mod">
        <pc:chgData name="여진 오" userId="d5cdcb184cd189c8" providerId="LiveId" clId="{AA7007FB-B900-42F9-ADF5-8041DE1B4291}" dt="2024-01-24T03:53:54.412" v="5929" actId="20577"/>
        <pc:sldMkLst>
          <pc:docMk/>
          <pc:sldMk cId="1203409721" sldId="258"/>
        </pc:sldMkLst>
        <pc:spChg chg="mod">
          <ac:chgData name="여진 오" userId="d5cdcb184cd189c8" providerId="LiveId" clId="{AA7007FB-B900-42F9-ADF5-8041DE1B4291}" dt="2024-01-24T03:53:54.412" v="5929" actId="20577"/>
          <ac:spMkLst>
            <pc:docMk/>
            <pc:sldMk cId="1203409721" sldId="258"/>
            <ac:spMk id="2" creationId="{0641D306-AA88-53F7-7D7A-5DBDE8B48096}"/>
          </ac:spMkLst>
        </pc:spChg>
      </pc:sldChg>
      <pc:sldChg chg="modSp add mod">
        <pc:chgData name="여진 오" userId="d5cdcb184cd189c8" providerId="LiveId" clId="{AA7007FB-B900-42F9-ADF5-8041DE1B4291}" dt="2024-01-24T03:32:41.003" v="5915"/>
        <pc:sldMkLst>
          <pc:docMk/>
          <pc:sldMk cId="2186415617" sldId="260"/>
        </pc:sldMkLst>
        <pc:spChg chg="mod">
          <ac:chgData name="여진 오" userId="d5cdcb184cd189c8" providerId="LiveId" clId="{AA7007FB-B900-42F9-ADF5-8041DE1B4291}" dt="2024-01-24T03:32:41.003" v="5915"/>
          <ac:spMkLst>
            <pc:docMk/>
            <pc:sldMk cId="2186415617" sldId="260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48.578" v="5461" actId="20577"/>
          <ac:spMkLst>
            <pc:docMk/>
            <pc:sldMk cId="2186415617" sldId="260"/>
            <ac:spMk id="4" creationId="{8A47AE2B-CF90-E415-605C-18C4327B4FB0}"/>
          </ac:spMkLst>
        </pc:spChg>
      </pc:sldChg>
      <pc:sldChg chg="addSp delSp modSp mod">
        <pc:chgData name="여진 오" userId="d5cdcb184cd189c8" providerId="LiveId" clId="{AA7007FB-B900-42F9-ADF5-8041DE1B4291}" dt="2024-01-23T09:16:47.798" v="3863" actId="1076"/>
        <pc:sldMkLst>
          <pc:docMk/>
          <pc:sldMk cId="1932779282" sldId="261"/>
        </pc:sldMkLst>
        <pc:spChg chg="mod">
          <ac:chgData name="여진 오" userId="d5cdcb184cd189c8" providerId="LiveId" clId="{AA7007FB-B900-42F9-ADF5-8041DE1B4291}" dt="2024-01-23T02:21:18.961" v="65" actId="207"/>
          <ac:spMkLst>
            <pc:docMk/>
            <pc:sldMk cId="1932779282" sldId="261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9:16:21.335" v="3854" actId="20577"/>
          <ac:spMkLst>
            <pc:docMk/>
            <pc:sldMk cId="1932779282" sldId="261"/>
            <ac:spMk id="4" creationId="{7B0316EE-688C-0818-F079-E2AA580A8EFF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5" creationId="{313E3C35-3AEA-91EE-8B50-8D21766F11E8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6" creationId="{2D0DB670-3E5C-A585-A6CF-B5C453572D6C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7" creationId="{AFA673A5-9648-4919-8637-A9779175E656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8" creationId="{B64BE2B8-2BD6-8B35-A7B2-A7BAC8285DC7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9" creationId="{0E8F3238-2AEA-008F-135E-DAFC4A5C4A63}"/>
          </ac:spMkLst>
        </pc:spChg>
        <pc:spChg chg="del">
          <ac:chgData name="여진 오" userId="d5cdcb184cd189c8" providerId="LiveId" clId="{AA7007FB-B900-42F9-ADF5-8041DE1B4291}" dt="2024-01-23T02:24:59.843" v="142" actId="478"/>
          <ac:spMkLst>
            <pc:docMk/>
            <pc:sldMk cId="1932779282" sldId="261"/>
            <ac:spMk id="10" creationId="{BC1CC496-A658-FA4C-E469-B845744106E3}"/>
          </ac:spMkLst>
        </pc:spChg>
        <pc:spChg chg="mod or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11" creationId="{CBF39D6F-854A-7EF8-6641-8B20AECC19CB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12" creationId="{0A599226-E43E-9F13-E496-D07979996527}"/>
          </ac:spMkLst>
        </pc:spChg>
        <pc:spChg chg="add mod">
          <ac:chgData name="여진 오" userId="d5cdcb184cd189c8" providerId="LiveId" clId="{AA7007FB-B900-42F9-ADF5-8041DE1B4291}" dt="2024-01-23T02:25:03.739" v="144" actId="164"/>
          <ac:spMkLst>
            <pc:docMk/>
            <pc:sldMk cId="1932779282" sldId="261"/>
            <ac:spMk id="13" creationId="{DAD8AAB8-6256-2F5A-0233-CC4244CA03B7}"/>
          </ac:spMkLst>
        </pc:spChg>
        <pc:spChg chg="add mod">
          <ac:chgData name="여진 오" userId="d5cdcb184cd189c8" providerId="LiveId" clId="{AA7007FB-B900-42F9-ADF5-8041DE1B4291}" dt="2024-01-23T02:25:58.761" v="173" actId="20577"/>
          <ac:spMkLst>
            <pc:docMk/>
            <pc:sldMk cId="1932779282" sldId="261"/>
            <ac:spMk id="14" creationId="{519DA352-4CA1-327F-9516-0FE752CF6EAF}"/>
          </ac:spMkLst>
        </pc:spChg>
        <pc:spChg chg="add mod">
          <ac:chgData name="여진 오" userId="d5cdcb184cd189c8" providerId="LiveId" clId="{AA7007FB-B900-42F9-ADF5-8041DE1B4291}" dt="2024-01-23T02:25:52.868" v="170" actId="20577"/>
          <ac:spMkLst>
            <pc:docMk/>
            <pc:sldMk cId="1932779282" sldId="261"/>
            <ac:spMk id="15" creationId="{83DD397B-ADF8-A659-BFB5-6F758752BE79}"/>
          </ac:spMkLst>
        </pc:spChg>
        <pc:spChg chg="add mod">
          <ac:chgData name="여진 오" userId="d5cdcb184cd189c8" providerId="LiveId" clId="{AA7007FB-B900-42F9-ADF5-8041DE1B4291}" dt="2024-01-23T02:25:42.623" v="154" actId="20577"/>
          <ac:spMkLst>
            <pc:docMk/>
            <pc:sldMk cId="1932779282" sldId="261"/>
            <ac:spMk id="16" creationId="{CC4CE4E7-9D92-E4AD-F86C-DF5E9B49D15C}"/>
          </ac:spMkLst>
        </pc:spChg>
        <pc:spChg chg="add mod">
          <ac:chgData name="여진 오" userId="d5cdcb184cd189c8" providerId="LiveId" clId="{AA7007FB-B900-42F9-ADF5-8041DE1B4291}" dt="2024-01-23T02:25:41.679" v="153" actId="20577"/>
          <ac:spMkLst>
            <pc:docMk/>
            <pc:sldMk cId="1932779282" sldId="261"/>
            <ac:spMk id="17" creationId="{514CDA1D-99B1-8E55-EAA8-5212FDFC618E}"/>
          </ac:spMkLst>
        </pc:spChg>
        <pc:spChg chg="add mod">
          <ac:chgData name="여진 오" userId="d5cdcb184cd189c8" providerId="LiveId" clId="{AA7007FB-B900-42F9-ADF5-8041DE1B4291}" dt="2024-01-23T02:25:40.554" v="152" actId="20577"/>
          <ac:spMkLst>
            <pc:docMk/>
            <pc:sldMk cId="1932779282" sldId="261"/>
            <ac:spMk id="18" creationId="{189CAFBA-A0FD-FF43-42C6-3910B55123C4}"/>
          </ac:spMkLst>
        </pc:spChg>
        <pc:spChg chg="add mod">
          <ac:chgData name="여진 오" userId="d5cdcb184cd189c8" providerId="LiveId" clId="{AA7007FB-B900-42F9-ADF5-8041DE1B4291}" dt="2024-01-23T02:25:38.895" v="151" actId="20577"/>
          <ac:spMkLst>
            <pc:docMk/>
            <pc:sldMk cId="1932779282" sldId="261"/>
            <ac:spMk id="19" creationId="{33800F58-81B1-3751-E81B-606335409F67}"/>
          </ac:spMkLst>
        </pc:spChg>
        <pc:spChg chg="add mod">
          <ac:chgData name="여진 오" userId="d5cdcb184cd189c8" providerId="LiveId" clId="{AA7007FB-B900-42F9-ADF5-8041DE1B4291}" dt="2024-01-23T02:25:36.570" v="150" actId="20577"/>
          <ac:spMkLst>
            <pc:docMk/>
            <pc:sldMk cId="1932779282" sldId="261"/>
            <ac:spMk id="20" creationId="{D5AF01B6-FA8E-4671-DF0C-3222D5DA5D5E}"/>
          </ac:spMkLst>
        </pc:spChg>
        <pc:spChg chg="add mod">
          <ac:chgData name="여진 오" userId="d5cdcb184cd189c8" providerId="LiveId" clId="{AA7007FB-B900-42F9-ADF5-8041DE1B4291}" dt="2024-01-23T02:25:33.777" v="146" actId="20577"/>
          <ac:spMkLst>
            <pc:docMk/>
            <pc:sldMk cId="1932779282" sldId="261"/>
            <ac:spMk id="21" creationId="{2D595EF2-902C-8BBF-7FB5-16DE71F2EA74}"/>
          </ac:spMkLst>
        </pc:spChg>
        <pc:spChg chg="add mod">
          <ac:chgData name="여진 오" userId="d5cdcb184cd189c8" providerId="LiveId" clId="{AA7007FB-B900-42F9-ADF5-8041DE1B4291}" dt="2024-01-23T02:25:03.739" v="144" actId="164"/>
          <ac:spMkLst>
            <pc:docMk/>
            <pc:sldMk cId="1932779282" sldId="261"/>
            <ac:spMk id="22" creationId="{8728B459-F412-155F-2FD7-0780E08868CC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5" creationId="{440DD2AC-8FC7-628D-A33D-88268461DF72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6" creationId="{CBBA30AA-405D-23A1-41B6-753D955E6B9A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7" creationId="{AECBF38B-1B82-09A1-869E-93ED24D3F364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8" creationId="{89615888-36A6-C6C6-436A-A64CAE0E7694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9" creationId="{D7029523-4177-B34D-4F93-774D965A9E95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0" creationId="{9E40433A-3EAF-3243-D6BE-FF9822BF8D82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1" creationId="{3E22D552-B69E-4EC2-607E-9C6A01CA7B05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2" creationId="{A6219DCD-0F1D-C76A-BD49-06B811CC051F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3" creationId="{6133A313-82E6-0064-E0F4-DC26498CCD8D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4" creationId="{C44D3813-E77E-00AE-9726-4BDCD08AD9CF}"/>
          </ac:spMkLst>
        </pc:spChg>
        <pc:spChg chg="add 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36" creationId="{1A5769EA-857A-44D5-687B-68741A1969DA}"/>
          </ac:spMkLst>
        </pc:spChg>
        <pc:spChg chg="add 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37" creationId="{79640E47-C0CD-94B6-7D52-C9FFBE2CCC80}"/>
          </ac:spMkLst>
        </pc:spChg>
        <pc:spChg chg="add del">
          <ac:chgData name="여진 오" userId="d5cdcb184cd189c8" providerId="LiveId" clId="{AA7007FB-B900-42F9-ADF5-8041DE1B4291}" dt="2024-01-23T04:28:01.648" v="2047" actId="478"/>
          <ac:spMkLst>
            <pc:docMk/>
            <pc:sldMk cId="1932779282" sldId="261"/>
            <ac:spMk id="38" creationId="{F429FF27-6D93-71B8-7728-C0BAF88267A6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1" creationId="{263E89FF-DBF3-B73E-7394-8EB358688E1F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2" creationId="{CCDBF2E9-DB32-943D-EE8B-DDB1AF833001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3" creationId="{2BE8EEAD-485D-B2E2-66B9-A606603E5BF0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4" creationId="{4B9DD9DA-70F8-0092-5C32-2CE9A4803DB6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5" creationId="{026C4ABE-111A-041C-74F5-61121CCCBAAE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6" creationId="{310B2575-90C2-7B3F-DDAA-524B117D7263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8" creationId="{9F1A0635-8551-A024-6868-E9B2E951F774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9" creationId="{C0B6067A-C04C-0C57-A6C7-8D59DD235A6A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50" creationId="{748BCFD7-B98C-D210-2FE5-36FE6370E7E7}"/>
          </ac:spMkLst>
        </pc:spChg>
        <pc:grpChg chg="add del mod">
          <ac:chgData name="여진 오" userId="d5cdcb184cd189c8" providerId="LiveId" clId="{AA7007FB-B900-42F9-ADF5-8041DE1B4291}" dt="2024-01-23T02:26:08.890" v="178" actId="478"/>
          <ac:grpSpMkLst>
            <pc:docMk/>
            <pc:sldMk cId="1932779282" sldId="261"/>
            <ac:grpSpMk id="23" creationId="{3D8655F0-97D8-8621-0D35-1CACBB46480B}"/>
          </ac:grpSpMkLst>
        </pc:grpChg>
        <pc:grpChg chg="add del mod">
          <ac:chgData name="여진 오" userId="d5cdcb184cd189c8" providerId="LiveId" clId="{AA7007FB-B900-42F9-ADF5-8041DE1B4291}" dt="2024-01-23T02:26:06.379" v="176"/>
          <ac:grpSpMkLst>
            <pc:docMk/>
            <pc:sldMk cId="1932779282" sldId="261"/>
            <ac:grpSpMk id="24" creationId="{69A150C7-2D20-A10B-8EEC-03919D905FF7}"/>
          </ac:grpSpMkLst>
        </pc:grpChg>
        <pc:grpChg chg="add del mod">
          <ac:chgData name="여진 오" userId="d5cdcb184cd189c8" providerId="LiveId" clId="{AA7007FB-B900-42F9-ADF5-8041DE1B4291}" dt="2024-01-23T09:16:40.762" v="3860" actId="478"/>
          <ac:grpSpMkLst>
            <pc:docMk/>
            <pc:sldMk cId="1932779282" sldId="261"/>
            <ac:grpSpMk id="39" creationId="{95666749-0965-8416-3778-4AEEC24467C7}"/>
          </ac:grpSpMkLst>
        </pc:grpChg>
        <pc:grpChg chg="add del mod">
          <ac:chgData name="여진 오" userId="d5cdcb184cd189c8" providerId="LiveId" clId="{AA7007FB-B900-42F9-ADF5-8041DE1B4291}" dt="2024-01-23T09:16:38.092" v="3857"/>
          <ac:grpSpMkLst>
            <pc:docMk/>
            <pc:sldMk cId="1932779282" sldId="261"/>
            <ac:grpSpMk id="40" creationId="{6505AFAE-FC01-2D59-8A7E-EE80A59B62E1}"/>
          </ac:grpSpMkLst>
        </pc:grpChg>
        <pc:picChg chg="add mod">
          <ac:chgData name="여진 오" userId="d5cdcb184cd189c8" providerId="LiveId" clId="{AA7007FB-B900-42F9-ADF5-8041DE1B4291}" dt="2024-01-23T09:11:09.166" v="3715" actId="164"/>
          <ac:picMkLst>
            <pc:docMk/>
            <pc:sldMk cId="1932779282" sldId="261"/>
            <ac:picMk id="35" creationId="{910DA421-D84D-8A33-55C4-20A125EB3A25}"/>
          </ac:picMkLst>
        </pc:picChg>
        <pc:picChg chg="mod">
          <ac:chgData name="여진 오" userId="d5cdcb184cd189c8" providerId="LiveId" clId="{AA7007FB-B900-42F9-ADF5-8041DE1B4291}" dt="2024-01-23T09:16:36.714" v="3856"/>
          <ac:picMkLst>
            <pc:docMk/>
            <pc:sldMk cId="1932779282" sldId="261"/>
            <ac:picMk id="47" creationId="{2942B4FE-2B3B-5710-51C1-63ED5A5EDB0E}"/>
          </ac:picMkLst>
        </pc:picChg>
        <pc:picChg chg="add mod">
          <ac:chgData name="여진 오" userId="d5cdcb184cd189c8" providerId="LiveId" clId="{AA7007FB-B900-42F9-ADF5-8041DE1B4291}" dt="2024-01-23T09:16:47.798" v="3863" actId="1076"/>
          <ac:picMkLst>
            <pc:docMk/>
            <pc:sldMk cId="1932779282" sldId="261"/>
            <ac:picMk id="51" creationId="{B3B7A7AE-75B5-01D3-B9BA-81AE46504230}"/>
          </ac:picMkLst>
        </pc:picChg>
      </pc:sldChg>
      <pc:sldChg chg="modSp del mod">
        <pc:chgData name="여진 오" userId="d5cdcb184cd189c8" providerId="LiveId" clId="{AA7007FB-B900-42F9-ADF5-8041DE1B4291}" dt="2024-01-23T07:55:07.056" v="3384" actId="47"/>
        <pc:sldMkLst>
          <pc:docMk/>
          <pc:sldMk cId="3764709600" sldId="262"/>
        </pc:sldMkLst>
        <pc:spChg chg="mod">
          <ac:chgData name="여진 오" userId="d5cdcb184cd189c8" providerId="LiveId" clId="{AA7007FB-B900-42F9-ADF5-8041DE1B4291}" dt="2024-01-23T02:31:53.144" v="313"/>
          <ac:spMkLst>
            <pc:docMk/>
            <pc:sldMk cId="3764709600" sldId="262"/>
            <ac:spMk id="2" creationId="{2A443A99-B8A6-E9D9-25DC-EDF13D2DB714}"/>
          </ac:spMkLst>
        </pc:spChg>
        <pc:spChg chg="mod">
          <ac:chgData name="여진 오" userId="d5cdcb184cd189c8" providerId="LiveId" clId="{AA7007FB-B900-42F9-ADF5-8041DE1B4291}" dt="2024-01-23T02:30:58.625" v="309" actId="20577"/>
          <ac:spMkLst>
            <pc:docMk/>
            <pc:sldMk cId="3764709600" sldId="262"/>
            <ac:spMk id="4" creationId="{8536BA02-ADDD-9711-CE9C-CC18ED973878}"/>
          </ac:spMkLst>
        </pc:spChg>
      </pc:sldChg>
      <pc:sldChg chg="addSp delSp modSp mod">
        <pc:chgData name="여진 오" userId="d5cdcb184cd189c8" providerId="LiveId" clId="{AA7007FB-B900-42F9-ADF5-8041DE1B4291}" dt="2024-01-23T02:24:47.178" v="140" actId="1076"/>
        <pc:sldMkLst>
          <pc:docMk/>
          <pc:sldMk cId="1238959996" sldId="263"/>
        </pc:sldMkLst>
        <pc:spChg chg="mod">
          <ac:chgData name="여진 오" userId="d5cdcb184cd189c8" providerId="LiveId" clId="{AA7007FB-B900-42F9-ADF5-8041DE1B4291}" dt="2024-01-23T02:21:26.799" v="66"/>
          <ac:spMkLst>
            <pc:docMk/>
            <pc:sldMk cId="1238959996" sldId="263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2:24:47.178" v="140" actId="1076"/>
          <ac:spMkLst>
            <pc:docMk/>
            <pc:sldMk cId="1238959996" sldId="263"/>
            <ac:spMk id="4" creationId="{7B0316EE-688C-0818-F079-E2AA580A8EFF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5" creationId="{D305C022-0BDA-BF4C-5FF3-3FC24C54755A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6" creationId="{CEF27E5F-0165-2958-8173-694647D9041B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7" creationId="{676EE539-B418-0854-D11E-82FA8CBFC1AB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8" creationId="{9C71413D-07E4-ABA2-B727-16FA5E42E07E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9" creationId="{3CFE37C6-8A0F-3A28-5361-49222151D89F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0" creationId="{91F71259-EC3A-8A72-4062-A70BB4410AC9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1" creationId="{48E0CE3E-C99A-5683-0E28-058F764C89FC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2" creationId="{33DAB3A7-C937-9EEA-A574-6CBA9B501D11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3" creationId="{3D890D8C-DFF6-C988-3801-B1923C68673D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4" creationId="{97F9DA9E-FF18-B30F-5226-5133B9AC580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5" creationId="{6F42DC07-535D-78E2-E256-550797E806C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6" creationId="{44A64AAF-E52D-B47E-DA92-D80242A466A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7" creationId="{5A385058-3560-3561-D52B-3307C410E437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8" creationId="{99A6C844-C749-D278-6756-A8EB7A5D6A0C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9" creationId="{192A65E3-BF5A-B323-0D0F-2681AE93FB38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20" creationId="{38E894FB-2D85-C46F-782E-3D41E1AA84F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1" creationId="{21C409F7-AEAA-756F-B804-A0D8CCC0A56D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2" creationId="{85AE5FAA-C302-4899-E0B8-B45472A4D9EB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3" creationId="{245A97F5-66C9-3592-2C46-57EEE2640DA1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4" creationId="{6827391C-056F-25A0-C5E2-37777843DCD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5" creationId="{8766841F-CDEF-56D2-7F5C-C162A3288E0B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6" creationId="{664C156A-27F7-3731-D9CB-A1945B949C1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7" creationId="{4A3B1A56-FC4C-8642-43C7-CE1B20B99123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8" creationId="{D003C0E6-2F71-2704-864D-23C87F39BBA8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9" creationId="{65A9194A-E881-9DDD-052C-5539FC709309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30" creationId="{F0470AC8-BB9A-DCAF-3613-3724749118D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31" creationId="{0CFEFB77-9898-20C1-15FD-F007B52CE701}"/>
          </ac:spMkLst>
        </pc:spChg>
        <pc:spChg chg="del">
          <ac:chgData name="여진 오" userId="d5cdcb184cd189c8" providerId="LiveId" clId="{AA7007FB-B900-42F9-ADF5-8041DE1B4291}" dt="2024-01-23T02:21:33.315" v="69" actId="478"/>
          <ac:spMkLst>
            <pc:docMk/>
            <pc:sldMk cId="1238959996" sldId="263"/>
            <ac:spMk id="32" creationId="{28451172-557C-052E-3C94-0247C7A82F06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3" creationId="{6F5E4075-B1D2-457D-B137-3EB3F70AC0C4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4" creationId="{ED14A9B1-222C-F9FE-B5E2-39B7EDF84F38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5" creationId="{CD879249-ED9E-8BA3-A67A-D31DF62941F5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6" creationId="{2B0915FC-C445-5138-D179-D558D593F867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7" creationId="{BD42BA17-B956-ABE1-B70D-8C70B9D95D24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0" creationId="{BE382A5A-0929-837B-1A13-5EBBEACFF9C3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1" creationId="{B572194F-74A8-2268-4CCD-8203244766B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2" creationId="{B4DAF67A-260C-BFC3-98D6-2CAD5FAF2459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3" creationId="{B83E9437-7AD5-1E80-98C1-520511282890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4" creationId="{DF2A8773-E8A7-76A0-D65F-1B4A497FF8AA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5" creationId="{49386656-DF0F-ECF8-5F7E-3632791E2085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6" creationId="{26DE50EE-A426-2AB6-C44D-7751C7BE9EA4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7" creationId="{44D9F0EE-03FB-44C1-2AEA-F438C540D3E9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8" creationId="{8D03000F-D206-DD42-69AC-ECCA3CE94576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9" creationId="{CF995FE1-4C5E-49D9-2AB2-AF775C9DFBE3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0" creationId="{FD7D795B-451E-B286-3BB5-A953F273AD8B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1" creationId="{E7D1F69E-1499-84F4-2086-F23B2FBCEF6A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2" creationId="{DC44F783-B80C-2219-2E16-3E8903D42311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3" creationId="{011838A3-8A2B-0A5C-6DA6-00375CF3073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4" creationId="{346A5CC7-6615-395C-95A3-B3FE2B2ACDF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5" creationId="{FB0690DF-FC19-C4C0-7D77-A8DC6BC1FD3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59" creationId="{E8051915-E082-9202-F349-D0D2F85F505D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0" creationId="{1F6C224A-0D29-A280-60C7-3C6B1FB6B21C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1" creationId="{D89A1C5F-EE58-7D46-B525-573F9BA960FA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2" creationId="{07B845DD-3FF8-7D3C-2E75-9DE8A809F93A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3" creationId="{3157A58A-3588-59A2-CBF8-37DE5D06A922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4" creationId="{57EFEA3A-F522-26E2-46ED-8D13C9A1CBCF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5" creationId="{F7FC5303-A643-939A-55AC-5B2898F3D861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6" creationId="{40322A66-3A4C-24F9-8983-D1F663D432D2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7" creationId="{A8DF80F8-6F71-AD9E-1009-31C6AD03EEA4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8" creationId="{BAE7F364-5393-872B-17E6-8960ABCA383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9" creationId="{BA86FE02-5C7C-DBC1-416A-B60265907E1D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0" creationId="{EC3BA665-0192-BE1E-D3B6-BEC38BAC748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1" creationId="{18F1B92B-D5C9-7827-7545-8687ECA7F6AB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2" creationId="{34629E2A-BB34-2167-00EF-19FD11DE6E25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3" creationId="{3BB72A07-60D7-BFBD-C30C-FE67227E6FE4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4" creationId="{71071C8B-5BA8-0237-8E6D-941855DF545D}"/>
          </ac:spMkLst>
        </pc:spChg>
        <pc:spChg chg="add mod">
          <ac:chgData name="여진 오" userId="d5cdcb184cd189c8" providerId="LiveId" clId="{AA7007FB-B900-42F9-ADF5-8041DE1B4291}" dt="2024-01-23T02:24:36.532" v="137" actId="20577"/>
          <ac:spMkLst>
            <pc:docMk/>
            <pc:sldMk cId="1238959996" sldId="263"/>
            <ac:spMk id="76" creationId="{A7331DFA-AA4C-3F6D-C48F-60C99F87CA2D}"/>
          </ac:spMkLst>
        </pc:spChg>
        <pc:grpChg chg="add del mod">
          <ac:chgData name="여진 오" userId="d5cdcb184cd189c8" providerId="LiveId" clId="{AA7007FB-B900-42F9-ADF5-8041DE1B4291}" dt="2024-01-23T02:23:24.442" v="101" actId="478"/>
          <ac:grpSpMkLst>
            <pc:docMk/>
            <pc:sldMk cId="1238959996" sldId="263"/>
            <ac:grpSpMk id="38" creationId="{63BCC9AA-FAB6-EB76-8077-70B0BFA0D4ED}"/>
          </ac:grpSpMkLst>
        </pc:grpChg>
        <pc:grpChg chg="add del mod">
          <ac:chgData name="여진 오" userId="d5cdcb184cd189c8" providerId="LiveId" clId="{AA7007FB-B900-42F9-ADF5-8041DE1B4291}" dt="2024-01-23T02:23:22.166" v="98"/>
          <ac:grpSpMkLst>
            <pc:docMk/>
            <pc:sldMk cId="1238959996" sldId="263"/>
            <ac:grpSpMk id="39" creationId="{069CCC50-60E6-D9D9-4B9B-C293C382D55D}"/>
          </ac:grpSpMkLst>
        </pc:grpChg>
        <pc:grpChg chg="add del mod">
          <ac:chgData name="여진 오" userId="d5cdcb184cd189c8" providerId="LiveId" clId="{AA7007FB-B900-42F9-ADF5-8041DE1B4291}" dt="2024-01-23T02:24:02.786" v="112" actId="478"/>
          <ac:grpSpMkLst>
            <pc:docMk/>
            <pc:sldMk cId="1238959996" sldId="263"/>
            <ac:grpSpMk id="57" creationId="{C0F115DA-63F8-D6FC-30B5-45A093FF7FDC}"/>
          </ac:grpSpMkLst>
        </pc:grpChg>
        <pc:grpChg chg="add del mod">
          <ac:chgData name="여진 오" userId="d5cdcb184cd189c8" providerId="LiveId" clId="{AA7007FB-B900-42F9-ADF5-8041DE1B4291}" dt="2024-01-23T02:23:50.814" v="109"/>
          <ac:grpSpMkLst>
            <pc:docMk/>
            <pc:sldMk cId="1238959996" sldId="263"/>
            <ac:grpSpMk id="58" creationId="{6152B1F5-9DA2-A6C2-ECFF-7ABF254FB341}"/>
          </ac:grpSpMkLst>
        </pc:grpChg>
        <pc:picChg chg="add mod">
          <ac:chgData name="여진 오" userId="d5cdcb184cd189c8" providerId="LiveId" clId="{AA7007FB-B900-42F9-ADF5-8041DE1B4291}" dt="2024-01-23T02:24:26.035" v="121" actId="1076"/>
          <ac:picMkLst>
            <pc:docMk/>
            <pc:sldMk cId="1238959996" sldId="263"/>
            <ac:picMk id="56" creationId="{D97AADA5-BE8E-D9B3-3E8A-D4E15F174FD9}"/>
          </ac:picMkLst>
        </pc:picChg>
        <pc:picChg chg="add mod">
          <ac:chgData name="여진 오" userId="d5cdcb184cd189c8" providerId="LiveId" clId="{AA7007FB-B900-42F9-ADF5-8041DE1B4291}" dt="2024-01-23T02:24:21.753" v="118" actId="1076"/>
          <ac:picMkLst>
            <pc:docMk/>
            <pc:sldMk cId="1238959996" sldId="263"/>
            <ac:picMk id="75" creationId="{8D520A95-133E-89AD-9FD3-EB3E4F002EE8}"/>
          </ac:picMkLst>
        </pc:picChg>
      </pc:sldChg>
      <pc:sldChg chg="modSp add mod">
        <pc:chgData name="여진 오" userId="d5cdcb184cd189c8" providerId="LiveId" clId="{AA7007FB-B900-42F9-ADF5-8041DE1B4291}" dt="2024-01-24T03:32:38.332" v="5914"/>
        <pc:sldMkLst>
          <pc:docMk/>
          <pc:sldMk cId="2392814983" sldId="264"/>
        </pc:sldMkLst>
        <pc:spChg chg="mod">
          <ac:chgData name="여진 오" userId="d5cdcb184cd189c8" providerId="LiveId" clId="{AA7007FB-B900-42F9-ADF5-8041DE1B4291}" dt="2024-01-24T03:32:38.332" v="5914"/>
          <ac:spMkLst>
            <pc:docMk/>
            <pc:sldMk cId="2392814983" sldId="264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2.050" v="5462" actId="20577"/>
          <ac:spMkLst>
            <pc:docMk/>
            <pc:sldMk cId="2392814983" sldId="264"/>
            <ac:spMk id="4" creationId="{8A47AE2B-CF90-E415-605C-18C4327B4FB0}"/>
          </ac:spMkLst>
        </pc:spChg>
      </pc:sldChg>
      <pc:sldChg chg="delSp modSp add del mod">
        <pc:chgData name="여진 오" userId="d5cdcb184cd189c8" providerId="LiveId" clId="{AA7007FB-B900-42F9-ADF5-8041DE1B4291}" dt="2024-01-23T02:30:31.249" v="256" actId="47"/>
        <pc:sldMkLst>
          <pc:docMk/>
          <pc:sldMk cId="3475362560" sldId="264"/>
        </pc:sldMkLst>
        <pc:spChg chg="mod">
          <ac:chgData name="여진 오" userId="d5cdcb184cd189c8" providerId="LiveId" clId="{AA7007FB-B900-42F9-ADF5-8041DE1B4291}" dt="2024-01-23T02:21:29.118" v="67"/>
          <ac:spMkLst>
            <pc:docMk/>
            <pc:sldMk cId="3475362560" sldId="264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1" creationId="{21C409F7-AEAA-756F-B804-A0D8CCC0A56D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2" creationId="{85AE5FAA-C302-4899-E0B8-B45472A4D9EB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3" creationId="{245A97F5-66C9-3592-2C46-57EEE2640DA1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4" creationId="{6827391C-056F-25A0-C5E2-37777843DCD2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5" creationId="{8766841F-CDEF-56D2-7F5C-C162A3288E0B}"/>
          </ac:spMkLst>
        </pc:spChg>
        <pc:spChg chg="mod">
          <ac:chgData name="여진 오" userId="d5cdcb184cd189c8" providerId="LiveId" clId="{AA7007FB-B900-42F9-ADF5-8041DE1B4291}" dt="2024-01-23T02:22:45.931" v="89" actId="20577"/>
          <ac:spMkLst>
            <pc:docMk/>
            <pc:sldMk cId="3475362560" sldId="264"/>
            <ac:spMk id="26" creationId="{664C156A-27F7-3731-D9CB-A1945B949C16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7" creationId="{4A3B1A56-FC4C-8642-43C7-CE1B20B99123}"/>
          </ac:spMkLst>
        </pc:spChg>
        <pc:spChg chg="mod">
          <ac:chgData name="여진 오" userId="d5cdcb184cd189c8" providerId="LiveId" clId="{AA7007FB-B900-42F9-ADF5-8041DE1B4291}" dt="2024-01-23T02:22:49.498" v="91" actId="20577"/>
          <ac:spMkLst>
            <pc:docMk/>
            <pc:sldMk cId="3475362560" sldId="264"/>
            <ac:spMk id="28" creationId="{D003C0E6-2F71-2704-864D-23C87F39BBA8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9" creationId="{65A9194A-E881-9DDD-052C-5539FC709309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30" creationId="{F0470AC8-BB9A-DCAF-3613-3724749118D2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31" creationId="{0CFEFB77-9898-20C1-15FD-F007B52CE701}"/>
          </ac:spMkLst>
        </pc:spChg>
        <pc:spChg chg="del">
          <ac:chgData name="여진 오" userId="d5cdcb184cd189c8" providerId="LiveId" clId="{AA7007FB-B900-42F9-ADF5-8041DE1B4291}" dt="2024-01-23T02:21:31.099" v="68" actId="478"/>
          <ac:spMkLst>
            <pc:docMk/>
            <pc:sldMk cId="3475362560" sldId="264"/>
            <ac:spMk id="32" creationId="{28451172-557C-052E-3C94-0247C7A82F06}"/>
          </ac:spMkLst>
        </pc:spChg>
      </pc:sldChg>
      <pc:sldChg chg="addSp delSp modSp mod">
        <pc:chgData name="여진 오" userId="d5cdcb184cd189c8" providerId="LiveId" clId="{AA7007FB-B900-42F9-ADF5-8041DE1B4291}" dt="2024-01-23T09:22:01.887" v="3949" actId="20577"/>
        <pc:sldMkLst>
          <pc:docMk/>
          <pc:sldMk cId="1682128465" sldId="265"/>
        </pc:sldMkLst>
        <pc:spChg chg="mod">
          <ac:chgData name="여진 오" userId="d5cdcb184cd189c8" providerId="LiveId" clId="{AA7007FB-B900-42F9-ADF5-8041DE1B4291}" dt="2024-01-23T04:31:27.246" v="2064"/>
          <ac:spMkLst>
            <pc:docMk/>
            <pc:sldMk cId="1682128465" sldId="265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9:22:01.887" v="3949" actId="20577"/>
          <ac:spMkLst>
            <pc:docMk/>
            <pc:sldMk cId="1682128465" sldId="265"/>
            <ac:spMk id="4" creationId="{F3F14507-6FF0-0E9A-536E-234877EB405F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5" creationId="{56F2B970-B70E-6E07-DFAF-6A160C3120F6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6" creationId="{4812D13C-314E-1F8C-3640-ADF6139805D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7" creationId="{A75FBDEC-E04F-CB46-D577-8B783E270072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8" creationId="{D1E3E0A6-0B3D-D769-D30C-54CF65D97410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9" creationId="{A351A7BB-4056-9010-117D-366D860BEA89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10" creationId="{DD9E0A73-303B-E27F-2762-0ADA6B5A6193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1" creationId="{17E68264-FE9A-7CEB-72B6-56163D8D6D87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13" creationId="{F4233440-DA2A-8ACE-3B7C-CE168D9B7E7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4" creationId="{28CBE662-2082-A3F5-FFA1-0B4F6CD6096B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5" creationId="{A54D545C-E652-CC10-4F8F-3C637416A600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6" creationId="{DAAE96E4-CAB9-582A-9D72-6FE8A6272082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7" creationId="{BCD4F3A9-F66B-D7FB-2F9A-2B22A3420DD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8" creationId="{23E34439-7EF6-2327-0BCF-EDAD5F8657D5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9" creationId="{E3F922B6-42F3-695A-1E7D-B98CF660EFE2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0" creationId="{248AFA14-F65F-517A-E0DA-7B008BB70529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1" creationId="{1915D7E1-029B-A38E-659E-64A2A9F07AFB}"/>
          </ac:spMkLst>
        </pc:spChg>
        <pc:spChg chg="del mod">
          <ac:chgData name="여진 오" userId="d5cdcb184cd189c8" providerId="LiveId" clId="{AA7007FB-B900-42F9-ADF5-8041DE1B4291}" dt="2024-01-23T02:32:16.083" v="318" actId="478"/>
          <ac:spMkLst>
            <pc:docMk/>
            <pc:sldMk cId="1682128465" sldId="265"/>
            <ac:spMk id="22" creationId="{6BAD1074-4A53-56EB-FB6A-DCE4DD3D5737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3" creationId="{5B1E0568-0ED0-6EEF-E8B4-134CA12DF23F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5" creationId="{F600F8C2-A740-659E-A5FC-E08105423E51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7" creationId="{C4D27B9F-9697-08D1-3246-62250CA3E613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8" creationId="{DF0BFDDE-FB4A-4CFF-B65A-045C3D6F007C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0" creationId="{93D65514-7772-2F30-C8EB-14C99B1E2D54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1" creationId="{467EAEF7-D3E1-A89D-C3CF-FB1C4B20B796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2" creationId="{6A833C19-A1F0-20A4-B315-7F63E9BDBB15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3" creationId="{BC5E62E9-DFA3-2AEF-94E6-57A384E53C22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4" creationId="{94F875B6-192D-0393-B75A-E6CDFD169F49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5" creationId="{922A4E8D-F514-54BA-99F5-26493B5A433E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6" creationId="{FD8CF22B-46C1-4420-3F46-B40751199A8D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7" creationId="{9E7635CB-684F-7300-D567-B106DC434D2F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8" creationId="{92CCD9BE-AD77-3889-82B5-B36DA1323561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9" creationId="{764E5858-5D7E-D79B-32E5-682BA9F83559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0" creationId="{76DAAC52-47A4-618C-6B63-8480D954AB88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1" creationId="{BBC40572-A5D0-DD14-2CBE-288AA1AD5462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2" creationId="{5E225E56-4F21-8339-1F62-FAC69E7A2B2E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3" creationId="{F3B83FA9-F159-B0B8-061C-6A854AF3D46B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4" creationId="{7A605DD4-4835-E0A8-BB69-6648269DC0D8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47" creationId="{9F22DF9F-DE36-380D-F561-6C535148FBBE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48" creationId="{E9E922F3-B0C2-5333-8FE7-D408EF0DC48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59" creationId="{991D9952-0267-2CB2-98E0-CDF910A3633F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0" creationId="{44B1CE8E-7C84-8902-BCD4-5BE590055AA7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1" creationId="{7DE34F09-8453-7C9D-E1D0-127E946911B7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2" creationId="{6372D3E9-3446-C027-2896-6892522EBCD6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7" creationId="{F04A186E-62BB-1568-64DA-0E48C87ACA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8" creationId="{4E62A5AD-600A-2F13-C1EE-2DB1641CECE9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7" creationId="{2F3E1773-0E65-4152-F75F-B2355BB2CA8B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8" creationId="{D52D1B04-AA03-79CA-5710-4BC30E19748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9" creationId="{5D00850B-515F-0DC6-154C-0FB919058C44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0" creationId="{71144F78-444E-D5CF-233F-A8D507FF5DD5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1" creationId="{104441F8-68DC-9DBD-3787-F1D85A81A0B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2" creationId="{8002803B-3D7F-DB8D-C891-1D489859781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3" creationId="{CD36C0B8-EFE6-E7BD-6509-512FCD639C9F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4" creationId="{FEEA25E7-2D0C-7EB9-6871-A28522B507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5" creationId="{535BD88C-005F-F817-2928-751DE2AD16E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6" creationId="{151EF18C-A99E-8EE7-1E1C-550A719F27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7" creationId="{1F00F34A-5FD5-2509-5A5B-EAA55B673566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8" creationId="{7BE774D2-54F4-EF25-D513-6197B26F2DB4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9" creationId="{A702075D-98F7-4B77-0C21-969078C0CF8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0" creationId="{8C5AE08B-A43E-A0EE-B5CA-84E6247713B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1" creationId="{D0089985-530F-326B-1348-AF24DF0AE36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2" creationId="{53C553C6-0E01-14F8-426B-803D89B46CB2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3" creationId="{16F167EB-FE0C-C3FF-645A-2711CA2D782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4" creationId="{74B6156A-9065-6230-25E3-ECB0EC5989B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5" creationId="{C87A861A-25B1-A5D6-CBD8-538787009CA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98" creationId="{0FBEB543-7D57-342D-E686-E7E6A3EB3ED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99" creationId="{FAA0A5D5-E3E4-163B-FE58-A88F7105123C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0" creationId="{86B9224C-ED61-CBFF-93E2-47853382F66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1" creationId="{0C581E90-20C3-E4AD-875F-A107B3D84CC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3" creationId="{80AE9B6D-B7A6-29B8-ADCD-D535094C79D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4" creationId="{7DCB5C4B-CB2A-63B7-9537-E118292A4C45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8" creationId="{3D0E94D4-6C1D-A3C4-A01C-DD02D42B498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9" creationId="{75E15DB8-0371-E4E6-3F4E-4B4E82EE398A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18" creationId="{66E7F75B-22C9-E2BA-8C4E-FDDFD66358C9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19" creationId="{67FA7A7B-F005-D94B-34D6-2021056424A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0" creationId="{68709698-8D25-2872-7CB6-6E6BB3141E09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1" creationId="{D1D3EDFA-CD85-1E17-6C7B-F218955DB4D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2" creationId="{6A53FEFD-1F0B-B450-3680-8FADA2C9192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3" creationId="{815DFFCE-839F-2D15-A066-4A748B406D3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4" creationId="{551546EB-3A1C-D900-CF37-116F43427606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5" creationId="{1791C087-709B-4679-00BD-B3A01B4FF06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6" creationId="{83AA5540-8EB5-6199-64EE-528BDB28177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7" creationId="{AB1AAB17-CE2A-8C9C-3D92-BD1236E3B418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8" creationId="{904A60FC-9548-D7FA-AEA8-00862ECD36E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9" creationId="{9D94BF0D-A4CF-B29A-6664-4AA6101A8EB2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0" creationId="{AF9FAC4D-00A9-1EF4-B5DB-D4A3A796F0C8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1" creationId="{2EF5E1BA-6271-458B-67EA-DAD0D98574FA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2" creationId="{5BCE2101-9013-EF79-5183-838C1520B8E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3" creationId="{432B5C84-0F7F-7FB8-BAEE-3F179B712A1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4" creationId="{571038A5-62E0-181B-B0EB-7F300B3A1087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5" creationId="{34CD5340-FBBD-7D02-10D3-327CC8EB596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6" creationId="{B508DF12-8B22-0A98-F5A6-219974A4C467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7" creationId="{49687DB5-5F24-3E88-24F1-C85E3CA49994}"/>
          </ac:spMkLst>
        </pc:spChg>
        <pc:grpChg chg="add mod">
          <ac:chgData name="여진 오" userId="d5cdcb184cd189c8" providerId="LiveId" clId="{AA7007FB-B900-42F9-ADF5-8041DE1B4291}" dt="2024-01-23T02:52:37.315" v="706" actId="164"/>
          <ac:grpSpMkLst>
            <pc:docMk/>
            <pc:sldMk cId="1682128465" sldId="265"/>
            <ac:grpSpMk id="12" creationId="{BB5D1EE5-AEBD-C2BD-8FC7-C3E068E52E79}"/>
          </ac:grpSpMkLst>
        </pc:grpChg>
        <pc:grpChg chg="add mod">
          <ac:chgData name="여진 오" userId="d5cdcb184cd189c8" providerId="LiveId" clId="{AA7007FB-B900-42F9-ADF5-8041DE1B4291}" dt="2024-01-23T02:52:37.315" v="706" actId="164"/>
          <ac:grpSpMkLst>
            <pc:docMk/>
            <pc:sldMk cId="1682128465" sldId="265"/>
            <ac:grpSpMk id="29" creationId="{022AB684-1835-98C9-1616-F42F6F2FAE09}"/>
          </ac:grpSpMkLst>
        </pc:grpChg>
        <pc:grpChg chg="add del mod">
          <ac:chgData name="여진 오" userId="d5cdcb184cd189c8" providerId="LiveId" clId="{AA7007FB-B900-42F9-ADF5-8041DE1B4291}" dt="2024-01-23T02:52:55.503" v="711" actId="478"/>
          <ac:grpSpMkLst>
            <pc:docMk/>
            <pc:sldMk cId="1682128465" sldId="265"/>
            <ac:grpSpMk id="57" creationId="{A73D1055-6081-FDBE-6420-D0293C65B3DD}"/>
          </ac:grpSpMkLst>
        </pc:grpChg>
        <pc:grpChg chg="add del mod">
          <ac:chgData name="여진 오" userId="d5cdcb184cd189c8" providerId="LiveId" clId="{AA7007FB-B900-42F9-ADF5-8041DE1B4291}" dt="2024-01-23T02:52:51.593" v="708"/>
          <ac:grpSpMkLst>
            <pc:docMk/>
            <pc:sldMk cId="1682128465" sldId="265"/>
            <ac:grpSpMk id="58" creationId="{7410C4D4-730C-94E0-A5FB-5626E4A90155}"/>
          </ac:grpSpMkLst>
        </pc:grpChg>
        <pc:grpChg chg="mod">
          <ac:chgData name="여진 오" userId="d5cdcb184cd189c8" providerId="LiveId" clId="{AA7007FB-B900-42F9-ADF5-8041DE1B4291}" dt="2024-01-23T02:52:50.232" v="707"/>
          <ac:grpSpMkLst>
            <pc:docMk/>
            <pc:sldMk cId="1682128465" sldId="265"/>
            <ac:grpSpMk id="63" creationId="{91BE0336-4D3B-E659-53D5-F04FE2624E0F}"/>
          </ac:grpSpMkLst>
        </pc:grpChg>
        <pc:grpChg chg="mod">
          <ac:chgData name="여진 오" userId="d5cdcb184cd189c8" providerId="LiveId" clId="{AA7007FB-B900-42F9-ADF5-8041DE1B4291}" dt="2024-01-23T02:52:50.232" v="707"/>
          <ac:grpSpMkLst>
            <pc:docMk/>
            <pc:sldMk cId="1682128465" sldId="265"/>
            <ac:grpSpMk id="64" creationId="{BFCECB84-1EA5-045C-C2E4-3AE9A576F479}"/>
          </ac:grpSpMkLst>
        </pc:grpChg>
        <pc:grpChg chg="add del mod">
          <ac:chgData name="여진 오" userId="d5cdcb184cd189c8" providerId="LiveId" clId="{AA7007FB-B900-42F9-ADF5-8041DE1B4291}" dt="2024-01-23T02:54:53.328" v="752" actId="478"/>
          <ac:grpSpMkLst>
            <pc:docMk/>
            <pc:sldMk cId="1682128465" sldId="265"/>
            <ac:grpSpMk id="97" creationId="{4246518F-902C-6479-8241-EC9A60A3451B}"/>
          </ac:grpSpMkLst>
        </pc:grpChg>
        <pc:grpChg chg="mod">
          <ac:chgData name="여진 오" userId="d5cdcb184cd189c8" providerId="LiveId" clId="{AA7007FB-B900-42F9-ADF5-8041DE1B4291}" dt="2024-01-23T02:54:44.871" v="749"/>
          <ac:grpSpMkLst>
            <pc:docMk/>
            <pc:sldMk cId="1682128465" sldId="265"/>
            <ac:grpSpMk id="102" creationId="{5138B052-C1F0-82A0-C754-4C8F0FBBD87C}"/>
          </ac:grpSpMkLst>
        </pc:grpChg>
        <pc:grpChg chg="mod">
          <ac:chgData name="여진 오" userId="d5cdcb184cd189c8" providerId="LiveId" clId="{AA7007FB-B900-42F9-ADF5-8041DE1B4291}" dt="2024-01-23T02:54:44.871" v="749"/>
          <ac:grpSpMkLst>
            <pc:docMk/>
            <pc:sldMk cId="1682128465" sldId="265"/>
            <ac:grpSpMk id="105" creationId="{6E30FD20-1E3A-ED56-EDC2-D6ADFE60F873}"/>
          </ac:grpSpMkLst>
        </pc:grpChg>
        <pc:picChg chg="del">
          <ac:chgData name="여진 오" userId="d5cdcb184cd189c8" providerId="LiveId" clId="{AA7007FB-B900-42F9-ADF5-8041DE1B4291}" dt="2024-01-23T02:31:33.682" v="312" actId="478"/>
          <ac:picMkLst>
            <pc:docMk/>
            <pc:sldMk cId="1682128465" sldId="265"/>
            <ac:picMk id="24" creationId="{45197684-0606-D269-E522-DBEDC011B71D}"/>
          </ac:picMkLst>
        </pc:picChg>
        <pc:picChg chg="del mod">
          <ac:chgData name="여진 오" userId="d5cdcb184cd189c8" providerId="LiveId" clId="{AA7007FB-B900-42F9-ADF5-8041DE1B4291}" dt="2024-01-23T02:54:31.167" v="742" actId="478"/>
          <ac:picMkLst>
            <pc:docMk/>
            <pc:sldMk cId="1682128465" sldId="265"/>
            <ac:picMk id="26" creationId="{691264AB-AC3A-969C-11E8-3AD2CC43A7E3}"/>
          </ac:picMkLst>
        </pc:picChg>
        <pc:picChg chg="add del mod">
          <ac:chgData name="여진 오" userId="d5cdcb184cd189c8" providerId="LiveId" clId="{AA7007FB-B900-42F9-ADF5-8041DE1B4291}" dt="2024-01-23T02:53:17.464" v="717" actId="478"/>
          <ac:picMkLst>
            <pc:docMk/>
            <pc:sldMk cId="1682128465" sldId="265"/>
            <ac:picMk id="96" creationId="{AC4B8920-0FA8-AD11-5D6A-42C1D1940C3E}"/>
          </ac:picMkLst>
        </pc:picChg>
        <pc:picChg chg="add del mod">
          <ac:chgData name="여진 오" userId="d5cdcb184cd189c8" providerId="LiveId" clId="{AA7007FB-B900-42F9-ADF5-8041DE1B4291}" dt="2024-01-23T08:43:48.707" v="3509" actId="478"/>
          <ac:picMkLst>
            <pc:docMk/>
            <pc:sldMk cId="1682128465" sldId="265"/>
            <ac:picMk id="138" creationId="{DC4E05FE-125F-9759-7D92-7741B5823432}"/>
          </ac:picMkLst>
        </pc:picChg>
        <pc:picChg chg="add mod">
          <ac:chgData name="여진 오" userId="d5cdcb184cd189c8" providerId="LiveId" clId="{AA7007FB-B900-42F9-ADF5-8041DE1B4291}" dt="2024-01-23T09:19:23.373" v="3881" actId="14100"/>
          <ac:picMkLst>
            <pc:docMk/>
            <pc:sldMk cId="1682128465" sldId="265"/>
            <ac:picMk id="139" creationId="{16736B79-05BE-A45D-C7D9-7B5B565F2A18}"/>
          </ac:picMkLst>
        </pc:pic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5" creationId="{950F052F-081E-8BB8-C46F-11BE9D51BA69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6" creationId="{C759ADEA-2FC7-321C-2D4D-0FAF341F78E8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9" creationId="{C55C6C88-53D4-1C1F-5B14-C78738A86C02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0" creationId="{2BA2FEB4-AECC-7280-F9CF-030C4D5B41D8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1" creationId="{EED2FB9A-1773-1776-A5B1-55FC13B8FA9F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2" creationId="{A3D9258F-B2F3-A806-A246-C19516CD124B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3" creationId="{8EFDC3F0-6A60-5B67-D5CB-577F3477E992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4" creationId="{A9274087-0FFF-D03A-00A9-F0C63402FF5A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5" creationId="{EA34FF4A-5708-AAEA-5621-1EF2AC9F38DA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6" creationId="{206FCB2A-60B5-FC70-CD1D-DFA2ED39EA99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5" creationId="{EFFC35CB-70C8-1A69-041D-528C3DC26BDA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6" creationId="{F8C2BB38-0209-A6ED-D44E-BFBE96655AFB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9" creationId="{C363BE2D-5765-1840-E56F-E1468DD1D842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0" creationId="{8C246EDA-4A8B-1873-DD52-BD1A8B9D73BE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1" creationId="{5E00FCF1-5DDD-61B9-B41F-D3E6BBFA3AFF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2" creationId="{47B70C87-E703-8FDF-7C8C-69BCB1C6162F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3" creationId="{F214D2B3-99F1-5D30-0FDE-8C767824CF96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4" creationId="{5E7C4506-DD36-18A2-B2C1-0C94952781A2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5" creationId="{DA77B1B8-6553-C9F8-F7E3-FFF1A2785AF3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6" creationId="{E79F9E61-36EF-B926-B5DC-DBD737FE40CB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06" creationId="{A746F460-F4B6-0941-2788-6F93CFE4674B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07" creationId="{40F1BC9B-1928-96F0-C0B4-CC37A917E30A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0" creationId="{9BDB5153-E672-CB77-20C5-89669E1BF9F7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1" creationId="{0AD9DF06-7934-157A-5BEA-396686A90DED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2" creationId="{B887055F-9D41-F7AA-4C1B-B065DD3610C5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3" creationId="{93EFCA12-CAF5-A6AE-9FC5-C45CCD74B034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4" creationId="{8661B1E5-5F4A-AB34-E476-4753166102C3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5" creationId="{50A545E4-B3E1-D6F3-54CF-E1CD04029003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6" creationId="{6E98ED5B-71FB-2B58-491B-97EF96445986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7" creationId="{EBF01EDE-3C32-ECF9-1088-6BB2477BEF79}"/>
          </ac:cxnSpMkLst>
        </pc:cxnChg>
      </pc:sldChg>
      <pc:sldChg chg="modSp mod modNotesTx">
        <pc:chgData name="여진 오" userId="d5cdcb184cd189c8" providerId="LiveId" clId="{AA7007FB-B900-42F9-ADF5-8041DE1B4291}" dt="2024-01-23T07:54:47.920" v="3383" actId="20577"/>
        <pc:sldMkLst>
          <pc:docMk/>
          <pc:sldMk cId="638800687" sldId="266"/>
        </pc:sldMkLst>
        <pc:spChg chg="mod">
          <ac:chgData name="여진 오" userId="d5cdcb184cd189c8" providerId="LiveId" clId="{AA7007FB-B900-42F9-ADF5-8041DE1B4291}" dt="2024-01-23T02:31:55.353" v="314"/>
          <ac:spMkLst>
            <pc:docMk/>
            <pc:sldMk cId="638800687" sldId="266"/>
            <ac:spMk id="2" creationId="{2A443A99-B8A6-E9D9-25DC-EDF13D2DB714}"/>
          </ac:spMkLst>
        </pc:spChg>
        <pc:spChg chg="mod">
          <ac:chgData name="여진 오" userId="d5cdcb184cd189c8" providerId="LiveId" clId="{AA7007FB-B900-42F9-ADF5-8041DE1B4291}" dt="2024-01-23T07:54:47.920" v="3383" actId="20577"/>
          <ac:spMkLst>
            <pc:docMk/>
            <pc:sldMk cId="638800687" sldId="266"/>
            <ac:spMk id="4" creationId="{8536BA02-ADDD-9711-CE9C-CC18ED973878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5" creationId="{629D4ED0-951B-4108-B5FD-76768458AA59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7" creationId="{D43D9B5D-BCDB-16D0-6AE9-0F80950CF28A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8" creationId="{CB7530AB-CBD9-06D6-2AB5-724E68B2D03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9" creationId="{8637B165-0962-43C8-78E6-8F5A5825F15C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0" creationId="{9B2974A8-EC23-3C43-6950-F185A511C5B5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1" creationId="{5B97692A-8B6B-D542-6E26-6774AF62FE4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2" creationId="{A15D4536-E5E0-61A3-FED2-B7A679696CD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3" creationId="{C8CC84CE-CA77-D13A-3FE4-41CF34F6D0DD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4" creationId="{F9D21C0F-A77C-40B8-B292-4D010F39CE6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5" creationId="{3760A6EE-9F8E-4DB3-3BF5-61AE6B6F3756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6" creationId="{4D9CBE90-BAA0-698E-2C9E-A5AAA5724BCB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7" creationId="{C2014302-088D-F490-0159-9948D2D70ED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8" creationId="{0D7D4281-A4D8-F5DB-85FE-18800568667A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9" creationId="{81231914-605E-5C24-03B9-567F5103DCE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0" creationId="{2AA37DDA-384C-B95E-7736-4BAF0B2E29F6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1" creationId="{B6CD0F76-339F-18BE-E282-4B705E5BBF19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2" creationId="{C13B02F6-0A86-CE1B-3640-4D98DD9195E2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3" creationId="{FAAFC32F-37F5-6E74-4E4E-DFE23CC21DB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4" creationId="{A2BFC46D-6D36-F5D2-F32C-8A7FBB85CED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5" creationId="{E3566E46-04C0-0CDC-8B73-D0C2D9B20C9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6" creationId="{61E9F79D-3115-07CA-1864-BB4A732F37F0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7" creationId="{AED22124-9F7A-A102-B635-C0BF87C77B5F}"/>
          </ac:spMkLst>
        </pc:spChg>
        <pc:picChg chg="mod">
          <ac:chgData name="여진 오" userId="d5cdcb184cd189c8" providerId="LiveId" clId="{AA7007FB-B900-42F9-ADF5-8041DE1B4291}" dt="2024-01-23T07:54:01.993" v="3372" actId="1076"/>
          <ac:picMkLst>
            <pc:docMk/>
            <pc:sldMk cId="638800687" sldId="266"/>
            <ac:picMk id="29" creationId="{F4185509-66F8-301E-9A20-877182C293BA}"/>
          </ac:picMkLst>
        </pc:picChg>
      </pc:sldChg>
      <pc:sldChg chg="addSp delSp modSp mod modNotesTx">
        <pc:chgData name="여진 오" userId="d5cdcb184cd189c8" providerId="LiveId" clId="{AA7007FB-B900-42F9-ADF5-8041DE1B4291}" dt="2024-01-23T08:56:27.785" v="3544" actId="1076"/>
        <pc:sldMkLst>
          <pc:docMk/>
          <pc:sldMk cId="4127108886" sldId="267"/>
        </pc:sldMkLst>
        <pc:spChg chg="mod">
          <ac:chgData name="여진 오" userId="d5cdcb184cd189c8" providerId="LiveId" clId="{AA7007FB-B900-42F9-ADF5-8041DE1B4291}" dt="2024-01-23T04:31:32.862" v="2065"/>
          <ac:spMkLst>
            <pc:docMk/>
            <pc:sldMk cId="4127108886" sldId="267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4:31:47.491" v="2071" actId="20577"/>
          <ac:spMkLst>
            <pc:docMk/>
            <pc:sldMk cId="4127108886" sldId="267"/>
            <ac:spMk id="4" creationId="{F3F14507-6FF0-0E9A-536E-234877EB405F}"/>
          </ac:spMkLst>
        </pc:spChg>
        <pc:picChg chg="add del mod">
          <ac:chgData name="여진 오" userId="d5cdcb184cd189c8" providerId="LiveId" clId="{AA7007FB-B900-42F9-ADF5-8041DE1B4291}" dt="2024-01-23T03:54:53.786" v="1990" actId="478"/>
          <ac:picMkLst>
            <pc:docMk/>
            <pc:sldMk cId="4127108886" sldId="267"/>
            <ac:picMk id="5" creationId="{A878E7E0-3175-4BEA-D71C-4E7229FD4BE9}"/>
          </ac:picMkLst>
        </pc:picChg>
        <pc:picChg chg="add del mod">
          <ac:chgData name="여진 오" userId="d5cdcb184cd189c8" providerId="LiveId" clId="{AA7007FB-B900-42F9-ADF5-8041DE1B4291}" dt="2024-01-23T08:55:37.061" v="3526" actId="478"/>
          <ac:picMkLst>
            <pc:docMk/>
            <pc:sldMk cId="4127108886" sldId="267"/>
            <ac:picMk id="6" creationId="{91DCDC76-6209-E876-4A4F-358BC98F2295}"/>
          </ac:picMkLst>
        </pc:picChg>
        <pc:picChg chg="del mod">
          <ac:chgData name="여진 오" userId="d5cdcb184cd189c8" providerId="LiveId" clId="{AA7007FB-B900-42F9-ADF5-8041DE1B4291}" dt="2024-01-23T03:41:28.971" v="1773" actId="478"/>
          <ac:picMkLst>
            <pc:docMk/>
            <pc:sldMk cId="4127108886" sldId="267"/>
            <ac:picMk id="7" creationId="{15D03C67-FB7E-29E6-55C5-1ECF8C9BBD51}"/>
          </ac:picMkLst>
        </pc:picChg>
        <pc:picChg chg="add del mod">
          <ac:chgData name="여진 오" userId="d5cdcb184cd189c8" providerId="LiveId" clId="{AA7007FB-B900-42F9-ADF5-8041DE1B4291}" dt="2024-01-23T08:55:38.527" v="3528" actId="21"/>
          <ac:picMkLst>
            <pc:docMk/>
            <pc:sldMk cId="4127108886" sldId="267"/>
            <ac:picMk id="8" creationId="{93B4031F-51CD-6E42-4ADD-BF1EC0A07931}"/>
          </ac:picMkLst>
        </pc:picChg>
        <pc:picChg chg="del mod">
          <ac:chgData name="여진 오" userId="d5cdcb184cd189c8" providerId="LiveId" clId="{AA7007FB-B900-42F9-ADF5-8041DE1B4291}" dt="2024-01-23T03:54:55.370" v="1991" actId="478"/>
          <ac:picMkLst>
            <pc:docMk/>
            <pc:sldMk cId="4127108886" sldId="267"/>
            <ac:picMk id="9" creationId="{C746B5D9-F104-38DA-2D67-2B08FDD14253}"/>
          </ac:picMkLst>
        </pc:picChg>
        <pc:picChg chg="add mod">
          <ac:chgData name="여진 오" userId="d5cdcb184cd189c8" providerId="LiveId" clId="{AA7007FB-B900-42F9-ADF5-8041DE1B4291}" dt="2024-01-23T08:56:27.785" v="3544" actId="1076"/>
          <ac:picMkLst>
            <pc:docMk/>
            <pc:sldMk cId="4127108886" sldId="267"/>
            <ac:picMk id="10" creationId="{184A47A4-DBB7-266A-A346-E63F598DBFE7}"/>
          </ac:picMkLst>
        </pc:picChg>
      </pc:sldChg>
      <pc:sldChg chg="modSp del mod">
        <pc:chgData name="여진 오" userId="d5cdcb184cd189c8" providerId="LiveId" clId="{AA7007FB-B900-42F9-ADF5-8041DE1B4291}" dt="2024-01-23T09:19:09.417" v="3880" actId="47"/>
        <pc:sldMkLst>
          <pc:docMk/>
          <pc:sldMk cId="3716236497" sldId="268"/>
        </pc:sldMkLst>
        <pc:spChg chg="mod">
          <ac:chgData name="여진 오" userId="d5cdcb184cd189c8" providerId="LiveId" clId="{AA7007FB-B900-42F9-ADF5-8041DE1B4291}" dt="2024-01-23T04:31:38.840" v="2069" actId="27636"/>
          <ac:spMkLst>
            <pc:docMk/>
            <pc:sldMk cId="3716236497" sldId="268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4:31:50.332" v="2072" actId="20577"/>
          <ac:spMkLst>
            <pc:docMk/>
            <pc:sldMk cId="3716236497" sldId="268"/>
            <ac:spMk id="4" creationId="{F3F14507-6FF0-0E9A-536E-234877EB405F}"/>
          </ac:spMkLst>
        </pc:spChg>
        <pc:picChg chg="mod">
          <ac:chgData name="여진 오" userId="d5cdcb184cd189c8" providerId="LiveId" clId="{AA7007FB-B900-42F9-ADF5-8041DE1B4291}" dt="2024-01-23T04:31:53.072" v="2073" actId="1076"/>
          <ac:picMkLst>
            <pc:docMk/>
            <pc:sldMk cId="3716236497" sldId="268"/>
            <ac:picMk id="7" creationId="{514A3CFD-8966-1070-4552-8411FDD5B97A}"/>
          </ac:picMkLst>
        </pc:picChg>
        <pc:picChg chg="mod">
          <ac:chgData name="여진 오" userId="d5cdcb184cd189c8" providerId="LiveId" clId="{AA7007FB-B900-42F9-ADF5-8041DE1B4291}" dt="2024-01-23T04:31:54.901" v="2074" actId="1076"/>
          <ac:picMkLst>
            <pc:docMk/>
            <pc:sldMk cId="3716236497" sldId="268"/>
            <ac:picMk id="9" creationId="{09C9D622-E7BA-BF24-E16E-AB5ABB88AC4A}"/>
          </ac:picMkLst>
        </pc:picChg>
      </pc:sldChg>
      <pc:sldChg chg="modSp del mod modNotesTx">
        <pc:chgData name="여진 오" userId="d5cdcb184cd189c8" providerId="LiveId" clId="{AA7007FB-B900-42F9-ADF5-8041DE1B4291}" dt="2024-01-23T03:07:48.409" v="978" actId="47"/>
        <pc:sldMkLst>
          <pc:docMk/>
          <pc:sldMk cId="2103961496" sldId="269"/>
        </pc:sldMkLst>
        <pc:spChg chg="mod">
          <ac:chgData name="여진 오" userId="d5cdcb184cd189c8" providerId="LiveId" clId="{AA7007FB-B900-42F9-ADF5-8041DE1B4291}" dt="2024-01-23T03:03:23.451" v="820" actId="20577"/>
          <ac:spMkLst>
            <pc:docMk/>
            <pc:sldMk cId="2103961496" sldId="269"/>
            <ac:spMk id="4" creationId="{F3F14507-6FF0-0E9A-536E-234877EB405F}"/>
          </ac:spMkLst>
        </pc:spChg>
      </pc:sldChg>
      <pc:sldChg chg="addSp modSp mod">
        <pc:chgData name="여진 오" userId="d5cdcb184cd189c8" providerId="LiveId" clId="{AA7007FB-B900-42F9-ADF5-8041DE1B4291}" dt="2024-01-23T09:18:42.171" v="3879" actId="1076"/>
        <pc:sldMkLst>
          <pc:docMk/>
          <pc:sldMk cId="313175373" sldId="270"/>
        </pc:sldMkLst>
        <pc:picChg chg="add mod">
          <ac:chgData name="여진 오" userId="d5cdcb184cd189c8" providerId="LiveId" clId="{AA7007FB-B900-42F9-ADF5-8041DE1B4291}" dt="2024-01-23T09:18:42.171" v="3879" actId="1076"/>
          <ac:picMkLst>
            <pc:docMk/>
            <pc:sldMk cId="313175373" sldId="270"/>
            <ac:picMk id="5" creationId="{CED8B4B4-9602-7255-859F-F4F36D699D44}"/>
          </ac:picMkLst>
        </pc:picChg>
        <pc:picChg chg="add mod">
          <ac:chgData name="여진 오" userId="d5cdcb184cd189c8" providerId="LiveId" clId="{AA7007FB-B900-42F9-ADF5-8041DE1B4291}" dt="2024-01-23T04:31:08.873" v="2063" actId="1076"/>
          <ac:picMkLst>
            <pc:docMk/>
            <pc:sldMk cId="313175373" sldId="270"/>
            <ac:picMk id="1026" creationId="{F7F3C517-10EA-671A-5105-AF2128CE8E0D}"/>
          </ac:picMkLst>
        </pc:picChg>
      </pc:sldChg>
      <pc:sldChg chg="addSp modSp mod">
        <pc:chgData name="여진 오" userId="d5cdcb184cd189c8" providerId="LiveId" clId="{AA7007FB-B900-42F9-ADF5-8041DE1B4291}" dt="2024-01-23T05:39:38.764" v="3370" actId="6549"/>
        <pc:sldMkLst>
          <pc:docMk/>
          <pc:sldMk cId="1417605417" sldId="271"/>
        </pc:sldMkLst>
        <pc:spChg chg="mod">
          <ac:chgData name="여진 오" userId="d5cdcb184cd189c8" providerId="LiveId" clId="{AA7007FB-B900-42F9-ADF5-8041DE1B4291}" dt="2024-01-23T05:21:09.991" v="2427" actId="20577"/>
          <ac:spMkLst>
            <pc:docMk/>
            <pc:sldMk cId="1417605417" sldId="271"/>
            <ac:spMk id="2" creationId="{4E223DCE-081D-B880-23C3-D1813262B216}"/>
          </ac:spMkLst>
        </pc:spChg>
        <pc:spChg chg="mod">
          <ac:chgData name="여진 오" userId="d5cdcb184cd189c8" providerId="LiveId" clId="{AA7007FB-B900-42F9-ADF5-8041DE1B4291}" dt="2024-01-23T05:39:38.764" v="3370" actId="6549"/>
          <ac:spMkLst>
            <pc:docMk/>
            <pc:sldMk cId="1417605417" sldId="271"/>
            <ac:spMk id="4" creationId="{754A53ED-259E-341A-F651-4E40DFB1F083}"/>
          </ac:spMkLst>
        </pc:spChg>
        <pc:picChg chg="add mod">
          <ac:chgData name="여진 오" userId="d5cdcb184cd189c8" providerId="LiveId" clId="{AA7007FB-B900-42F9-ADF5-8041DE1B4291}" dt="2024-01-23T05:25:59.591" v="2700" actId="1076"/>
          <ac:picMkLst>
            <pc:docMk/>
            <pc:sldMk cId="1417605417" sldId="271"/>
            <ac:picMk id="6" creationId="{3D06161F-2536-4C9D-D468-575DFD6BF509}"/>
          </ac:picMkLst>
        </pc:picChg>
      </pc:sldChg>
      <pc:sldChg chg="modSp mod">
        <pc:chgData name="여진 오" userId="d5cdcb184cd189c8" providerId="LiveId" clId="{AA7007FB-B900-42F9-ADF5-8041DE1B4291}" dt="2024-01-23T07:56:10.232" v="3386" actId="20577"/>
        <pc:sldMkLst>
          <pc:docMk/>
          <pc:sldMk cId="4050245355" sldId="272"/>
        </pc:sldMkLst>
        <pc:spChg chg="mod">
          <ac:chgData name="여진 오" userId="d5cdcb184cd189c8" providerId="LiveId" clId="{AA7007FB-B900-42F9-ADF5-8041DE1B4291}" dt="2024-01-23T07:56:10.232" v="3386" actId="20577"/>
          <ac:spMkLst>
            <pc:docMk/>
            <pc:sldMk cId="4050245355" sldId="272"/>
            <ac:spMk id="2" creationId="{FE6C487D-1886-53C9-91B1-AF1530317961}"/>
          </ac:spMkLst>
        </pc:spChg>
        <pc:spChg chg="mod">
          <ac:chgData name="여진 오" userId="d5cdcb184cd189c8" providerId="LiveId" clId="{AA7007FB-B900-42F9-ADF5-8041DE1B4291}" dt="2024-01-23T05:20:53.261" v="2410" actId="20577"/>
          <ac:spMkLst>
            <pc:docMk/>
            <pc:sldMk cId="4050245355" sldId="272"/>
            <ac:spMk id="4" creationId="{6C009658-9157-39B9-DADC-C1B8DAEDECE4}"/>
          </ac:spMkLst>
        </pc:spChg>
      </pc:sldChg>
      <pc:sldChg chg="addSp delSp modSp add mod ord modShow">
        <pc:chgData name="여진 오" userId="d5cdcb184cd189c8" providerId="LiveId" clId="{AA7007FB-B900-42F9-ADF5-8041DE1B4291}" dt="2024-01-24T02:54:41.054" v="5240" actId="1076"/>
        <pc:sldMkLst>
          <pc:docMk/>
          <pc:sldMk cId="3993674854" sldId="273"/>
        </pc:sldMkLst>
        <pc:spChg chg="mod">
          <ac:chgData name="여진 오" userId="d5cdcb184cd189c8" providerId="LiveId" clId="{AA7007FB-B900-42F9-ADF5-8041DE1B4291}" dt="2024-01-23T02:34:10.367" v="369" actId="1076"/>
          <ac:spMkLst>
            <pc:docMk/>
            <pc:sldMk cId="3993674854" sldId="273"/>
            <ac:spMk id="2" creationId="{34D1010A-2D40-9382-94AC-EC2B98EF411D}"/>
          </ac:spMkLst>
        </pc:spChg>
        <pc:spChg chg="del">
          <ac:chgData name="여진 오" userId="d5cdcb184cd189c8" providerId="LiveId" clId="{AA7007FB-B900-42F9-ADF5-8041DE1B4291}" dt="2024-01-23T02:32:36.053" v="322" actId="478"/>
          <ac:spMkLst>
            <pc:docMk/>
            <pc:sldMk cId="3993674854" sldId="273"/>
            <ac:spMk id="4" creationId="{F3F14507-6FF0-0E9A-536E-234877EB405F}"/>
          </ac:spMkLst>
        </pc:spChg>
        <pc:spChg chg="add del mod">
          <ac:chgData name="여진 오" userId="d5cdcb184cd189c8" providerId="LiveId" clId="{AA7007FB-B900-42F9-ADF5-8041DE1B4291}" dt="2024-01-23T02:32:41.201" v="324" actId="478"/>
          <ac:spMkLst>
            <pc:docMk/>
            <pc:sldMk cId="3993674854" sldId="273"/>
            <ac:spMk id="6" creationId="{26433B0D-EF81-EBCD-F0BB-0B2D2468B6E7}"/>
          </ac:spMkLst>
        </pc:spChg>
        <pc:spChg chg="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7" creationId="{A75FBDEC-E04F-CB46-D577-8B783E27007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8" creationId="{1DC334AC-A214-6E08-163D-B9471E388179}"/>
          </ac:spMkLst>
        </pc:spChg>
        <pc:spChg chg="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" creationId="{A351A7BB-4056-9010-117D-366D860BEA89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0" creationId="{336D1E00-7CC7-413D-B480-874EC0A0DEA5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1" creationId="{17E68264-FE9A-7CEB-72B6-56163D8D6D8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2" creationId="{59C0C262-5679-6130-7948-B9C7E1F20251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13" creationId="{EEB86886-D92D-62AC-3E92-F0F51F5C8AD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4" creationId="{28CBE662-2082-A3F5-FFA1-0B4F6CD6096B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5" creationId="{A54D545C-E652-CC10-4F8F-3C637416A600}"/>
          </ac:spMkLst>
        </pc:spChg>
        <pc:spChg chg="mod or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6" creationId="{DAAE96E4-CAB9-582A-9D72-6FE8A627208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7" creationId="{BCD4F3A9-F66B-D7FB-2F9A-2B22A3420DDA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8" creationId="{23E34439-7EF6-2327-0BCF-EDAD5F8657D5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9" creationId="{E3F922B6-42F3-695A-1E7D-B98CF660EFE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0" creationId="{248AFA14-F65F-517A-E0DA-7B008BB70529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1" creationId="{1915D7E1-029B-A38E-659E-64A2A9F07AFB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2" creationId="{BC9B2A7F-EED8-F04A-4760-0FD94591EB5C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3" creationId="{0CF41822-EFAB-1863-7CDA-296757B7D165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4" creationId="{99129861-351F-921B-4C95-0174E4CAE750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5" creationId="{FE528FFA-96A7-32F3-FA03-B3BAFA8F748E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7" creationId="{C4D27B9F-9697-08D1-3246-62250CA3E61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8" creationId="{96C7CF67-E4B5-6AB6-032D-496FE1F5DE25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9" creationId="{45761165-3415-3C65-283D-35A05D861FB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0" creationId="{CC67B49D-0FB4-6308-744F-AD16961069D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1" creationId="{6362E4A2-FDF2-3BAB-A66F-4371A5A291B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2" creationId="{672AC440-FD49-2F5E-FAEA-11587209B66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3" creationId="{28F16700-7110-5B69-D4A3-D0FF4EE73C8F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4" creationId="{45B0F4EB-5C73-EF2E-BD28-5149B20184A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5" creationId="{66BE2411-6B33-32BB-D77C-4D5F7B74C2D0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6" creationId="{00C846F8-506C-B611-969B-971540CDE3C8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7" creationId="{577408A7-3558-7CA2-7CBC-8184DB753606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8" creationId="{625018D0-80F2-B5AA-7520-967D457638FC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9" creationId="{57549327-2C6E-D9B1-64AF-5ED15B163AE5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40" creationId="{CC31089E-CF8C-36D9-9401-6DE974A7DB74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41" creationId="{5CDA234A-BAB9-34F5-324D-67F28741AB7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2" creationId="{6C6329A6-09EF-D79F-92E4-FAD6AB75227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3" creationId="{181A58B7-C540-FC06-C35A-8D594203DB84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4" creationId="{50DC1684-9913-05A9-CB0E-958E0BD93988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5" creationId="{FB202DE4-4260-C66F-9B62-1C090A9F3679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6" creationId="{A06F7E64-A29A-0F98-B081-CE194951D28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2" creationId="{0D62F205-463A-2DD9-278F-F83A4B85501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3" creationId="{B26038A1-8C9A-E045-8120-D12441A7B72C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4" creationId="{2995689A-AB5F-56E6-7042-63583E26C48E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5" creationId="{48EE483C-CB54-B399-4F60-557DB57B3ED2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6" creationId="{08CF5956-0985-9A14-9A5D-2E7A82AC1D74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7" creationId="{1E794BFF-005B-E4EB-3C8A-E4C71AFC6196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8" creationId="{35CFABB1-CBDC-21F3-9A95-00B0C76EE994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9" creationId="{D0617366-4E38-627E-B3EE-690809B50F4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60" creationId="{8BADE0B1-A9F8-CF0F-380F-9B4871944EFD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61" creationId="{2AD418A1-1E07-0FDD-6041-1399042FA51A}"/>
          </ac:spMkLst>
        </pc:spChg>
        <pc:spChg chg="add del mod">
          <ac:chgData name="여진 오" userId="d5cdcb184cd189c8" providerId="LiveId" clId="{AA7007FB-B900-42F9-ADF5-8041DE1B4291}" dt="2024-01-23T02:45:32.610" v="525" actId="478"/>
          <ac:spMkLst>
            <pc:docMk/>
            <pc:sldMk cId="3993674854" sldId="273"/>
            <ac:spMk id="80" creationId="{3F0D83DA-8012-D71A-08F4-F8DC65BD9F06}"/>
          </ac:spMkLst>
        </pc:spChg>
        <pc:spChg chg="add del mod">
          <ac:chgData name="여진 오" userId="d5cdcb184cd189c8" providerId="LiveId" clId="{AA7007FB-B900-42F9-ADF5-8041DE1B4291}" dt="2024-01-23T02:45:33.436" v="526" actId="478"/>
          <ac:spMkLst>
            <pc:docMk/>
            <pc:sldMk cId="3993674854" sldId="273"/>
            <ac:spMk id="81" creationId="{E1874586-E2A3-285E-D6A0-CD63D4699E6A}"/>
          </ac:spMkLst>
        </pc:spChg>
        <pc:spChg chg="add del">
          <ac:chgData name="여진 오" userId="d5cdcb184cd189c8" providerId="LiveId" clId="{AA7007FB-B900-42F9-ADF5-8041DE1B4291}" dt="2024-01-23T02:47:38.313" v="555" actId="478"/>
          <ac:spMkLst>
            <pc:docMk/>
            <pc:sldMk cId="3993674854" sldId="273"/>
            <ac:spMk id="92" creationId="{0E815988-B385-DB65-238E-D985EA6AE3A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3" creationId="{04E30543-02DE-750D-2D48-3E40F85449FB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4" creationId="{A5C19688-7AB2-CB2C-D8EF-DC1434FF891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16" creationId="{BD72DE5B-A890-A1A7-540C-6D7CA60E9EBB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7" creationId="{6215F9DA-4801-21FD-D2E2-2997629766C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8" creationId="{66E02C66-9DA6-EFE0-3437-4B273DD75F22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9" creationId="{E6A112B1-E6E4-18F5-614B-918BC371B040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0" creationId="{9F2886BE-209F-CFF0-E1F8-8E6AFF3C7AE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2" creationId="{64DE7D74-AD01-7672-5F22-26B35D7AD81C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3" creationId="{5D35EE67-17D2-5FCE-7E76-9F5D6C5E62DD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4" creationId="{F2470811-68B3-0873-2D43-74E407F0725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5" creationId="{FCFAE988-8CBE-0310-3D07-2BD9A09D82B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6" creationId="{11176ECD-38E8-D9B3-2114-7DF14198660F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7" creationId="{D59934FF-2577-A144-3869-3D735AF1EF2E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9" creationId="{3CC0AC5B-A8BD-BBAD-0A0A-8B973F57046D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0" creationId="{0093802E-B9C7-0DF9-AA19-5B4F206DE61A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1" creationId="{A83DEFCA-E4DE-5E36-5B3B-BD7E26261F4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2" creationId="{FAAD1840-1099-C79A-71A0-A7BE818BF5A0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3" creationId="{D2C27AF9-49C6-EAD0-8A9D-CBB4B6D05094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4" creationId="{42886991-39BD-39E9-3707-73A1E7F77E43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5" creationId="{D8FBAE2C-FC99-B7F0-F68A-E61833F9C744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6" creationId="{8797DB25-F5FE-BBB6-7AEC-C01A276F2A5F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7" creationId="{FFC4909C-68B1-F659-70EA-64559E152699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8" creationId="{4FE39C3E-EA6B-86ED-DE6B-899A812C39A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9" creationId="{D84EF5EA-60FA-2980-B3BF-F25BD54C59E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0" creationId="{F50CE06F-F82F-C952-B01D-695A721C3E23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1" creationId="{EE94A3E4-19C5-D275-3812-87066CC24097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2" creationId="{49E45BDC-C973-2B38-CAC1-97DA6149AC4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3" creationId="{5A8BCE80-450E-309F-CAF3-BAC1F2E6921C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46" creationId="{60D75441-262C-8D59-A4DC-04A7F442039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47" creationId="{9547FE8F-EDA8-677C-D16B-9A9D3D43B49B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56" creationId="{6D555868-E0EB-18A8-FF5A-73F82133A1D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59" creationId="{07FACB1D-2ACF-7BCE-C650-9A2DCBF7E2A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0" creationId="{EFFAEA0B-8F85-EBA4-FB5C-1C221D6F50B8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1" creationId="{F45C880C-B6ED-68E4-B869-E525435BECA3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2" creationId="{EB4ABEDC-A2B3-5622-A1CB-8430533E796C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4" creationId="{61E03BAF-F1EA-F0FE-B9BE-35F6AE17E656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5" creationId="{16DB51FD-C22D-7BC9-B95B-33DB4C9A5F45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9" creationId="{706636DF-46E9-2DBE-B4EC-CA2D31C897E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70" creationId="{730FF25E-0B01-C588-74DB-2637A8D5BFD8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79" creationId="{7EB3CA6C-1B39-1967-F6BD-EDB6BA600904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0" creationId="{BE8B7453-E0FE-3B9B-0EE2-5A0CD6F4FE35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1" creationId="{204836E4-B593-33EB-14D8-6EEFCEBFCC5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2" creationId="{CBCDADAF-0356-A11B-4E03-7016A5CFCAA2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3" creationId="{BADD48A3-3359-B362-030C-90BB6E1331C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4" creationId="{D30E0202-FF54-4364-5B49-02E5C2C245B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5" creationId="{738C6F08-9570-5447-CE30-F43712BD7B7E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6" creationId="{687C3F87-914E-1E02-9B2B-E6494DF12394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7" creationId="{7314C715-C069-D603-8807-A331BF2467BB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8" creationId="{9CE915AC-BCCA-648E-DA98-169921A81AF9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9" creationId="{87785B64-8843-AFFC-E51D-360BB0CB4CC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0" creationId="{EF3DDE19-270D-3E5B-41A1-9C559CBA59C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1" creationId="{86EE673D-D083-8ECA-805F-0E1291796EB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2" creationId="{E77B1EEF-BEF4-2E49-A47C-A01DCAFEEA22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3" creationId="{3E70E317-3C42-066E-0173-9C227534C13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4" creationId="{B678DA45-F996-7387-77C7-609F46FD7C83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5" creationId="{B8CB625D-2A6E-7FD1-0396-DC5C13634D5B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6" creationId="{771B0985-5890-18F6-B444-9E44FA7D4860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7" creationId="{5A48F32B-D299-778D-A748-20BB11789E3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8" creationId="{925B0EDD-E0DE-9860-049C-D30627926AEB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1" creationId="{73FAE383-F1D4-3D03-FAFA-DE2235906E5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2" creationId="{A63CF7E7-B0B0-B9FF-7760-C2162B5183C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3" creationId="{2C0D16B3-9907-18A9-C323-0CDEBF80F66E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4" creationId="{E15EF6D2-31CD-FA83-7E8F-4AA5280772D4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6" creationId="{59C1A89E-136C-840D-0177-EEE3719BD545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7" creationId="{9DA29488-9732-3D70-B040-5790CFFDBF7F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11" creationId="{3B795F9A-37D6-F56B-C81F-A0A85C556727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12" creationId="{AD11CBDC-33C2-33CC-CF9B-6DFF8F7B9B82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1" creationId="{A9A10844-34C9-7E2B-7122-5727C484A3F3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2" creationId="{2154D502-AC47-3AB5-4135-15F3AB791699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3" creationId="{39494A42-383E-07F3-1B8B-1CD5CB3982FF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4" creationId="{C27F8F24-0670-D4ED-E7F4-36C2BCA7624B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5" creationId="{5A6907AA-4623-CE03-94DC-E4AA61E19E40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6" creationId="{13472CE7-F6A8-3DEF-B157-72749830364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7" creationId="{713612C3-526B-3923-DA74-3D4C0A4B1F50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8" creationId="{61065F98-D30B-4219-715C-FF60892E29AC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9" creationId="{EE3B62BB-E2C1-7951-7236-3E2587FA713E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0" creationId="{D0E531E2-0DE7-52C0-AAB4-2C4EE74858B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1" creationId="{50250DE5-9B85-ED60-CDF4-FD3E2D7A80EA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2" creationId="{1C647EF2-516D-7F71-6DB5-13D44B2D060A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3" creationId="{688AB962-197E-040F-EB04-A8BFA799CA11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4" creationId="{92A92779-9B69-F9B8-789D-43C4B5E1438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5" creationId="{0EA5B152-D755-6BA2-2474-70855565F9D1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6" creationId="{12851045-C0C0-9885-7A1C-21FB941462C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7" creationId="{4222A3D7-F563-E488-EE9A-CE1FD7336ED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8" creationId="{10192F06-AB26-E27C-EFD6-8433B2959FB3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9" creationId="{4671147F-01C3-6FDE-7015-999007C80832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40" creationId="{D215E976-8F09-33B5-F93E-104FA07255E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4" creationId="{FFD00B32-09B6-0D3B-47FC-05DA731BC71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5" creationId="{3C6D5229-4F6D-CB23-8D30-7758DF93B3F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6" creationId="{3D4FAF56-FED7-BB9D-83EF-2F491FCF678D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7" creationId="{BF3B92EF-F5B7-EA42-89BE-F9A32E7800E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9" creationId="{4D3E4959-3364-D6CF-6554-CF0848EB6AB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0" creationId="{C697E552-B7D9-3BF9-FC87-E15155AEDF92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1" creationId="{AB421218-E17B-16BE-F0BE-F984F6E14DE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2" creationId="{7F235157-B9C4-3208-081D-CC982A3B7CB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3" creationId="{45EC40A3-49E2-F9AB-0EB1-51995B8CC96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4" creationId="{91F32F79-B98E-D0E9-AA78-F4A0F0E1A60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5" creationId="{584C8479-0AD8-FECA-64BA-AA5D5A87419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6" creationId="{A24D8A71-0168-2D4A-9876-AE239A73A2D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7" creationId="{451B3E19-71A8-0151-96D9-EB2B8376CEC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8" creationId="{5750C5D6-776E-D6E7-13C1-32EE100D624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9" creationId="{AD27C20B-778D-8BD1-6920-60FAD3A66662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0" creationId="{63A735A3-6C4D-C011-59B4-A22D16307DC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1" creationId="{108E8519-09A4-68D1-B14D-2C290763102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2" creationId="{C9FC1593-5B03-7C23-D64B-371B0E88176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3" creationId="{050BE856-75DD-2872-B0F0-652093ACE396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4" creationId="{4F4D8DB9-6A6B-0A2D-D6FD-8D88FE6F219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5" creationId="{6CE313D6-7C31-C0B4-9635-91F48DA5B864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8" creationId="{9786A028-D0B3-0E33-8398-98C5D3C4497D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9" creationId="{7C62B88A-A3E9-EB92-3AC3-3EF581B14AB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78" creationId="{7FDDECC0-FBBF-9CF2-13A8-BC96F80AF63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79" creationId="{430AC5B5-FC88-3697-291A-E8022ED079B9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0" creationId="{84023377-7BAD-3718-624A-7E99AF4A6287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1" creationId="{7CB1631B-DAE7-4272-3410-983605D9E56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2" creationId="{3FFD4A5C-82FB-2249-FEA5-0AB796D55A60}"/>
          </ac:spMkLst>
        </pc:spChg>
        <pc:grpChg chg="add del mod ord">
          <ac:chgData name="여진 오" userId="d5cdcb184cd189c8" providerId="LiveId" clId="{AA7007FB-B900-42F9-ADF5-8041DE1B4291}" dt="2024-01-23T02:39:34.490" v="428" actId="165"/>
          <ac:grpSpMkLst>
            <pc:docMk/>
            <pc:sldMk cId="3993674854" sldId="273"/>
            <ac:grpSpMk id="47" creationId="{0B702D51-BB13-87DD-81B0-297CBE58BAE2}"/>
          </ac:grpSpMkLst>
        </pc:grpChg>
        <pc:grpChg chg="add del mod ord">
          <ac:chgData name="여진 오" userId="d5cdcb184cd189c8" providerId="LiveId" clId="{AA7007FB-B900-42F9-ADF5-8041DE1B4291}" dt="2024-01-23T02:39:41.695" v="430" actId="165"/>
          <ac:grpSpMkLst>
            <pc:docMk/>
            <pc:sldMk cId="3993674854" sldId="273"/>
            <ac:grpSpMk id="48" creationId="{72DD87E3-D602-CC76-9DAC-C67C07E6EA87}"/>
          </ac:grpSpMkLst>
        </pc:grpChg>
        <pc:grpChg chg="add del mod topLvl">
          <ac:chgData name="여진 오" userId="d5cdcb184cd189c8" providerId="LiveId" clId="{AA7007FB-B900-42F9-ADF5-8041DE1B4291}" dt="2024-01-23T08:43:13.817" v="3502" actId="165"/>
          <ac:grpSpMkLst>
            <pc:docMk/>
            <pc:sldMk cId="3993674854" sldId="273"/>
            <ac:grpSpMk id="77" creationId="{C4B81324-F243-878F-B9AC-86CB67BEB34B}"/>
          </ac:grpSpMkLst>
        </pc:grpChg>
        <pc:grpChg chg="add del mod">
          <ac:chgData name="여진 오" userId="d5cdcb184cd189c8" providerId="LiveId" clId="{AA7007FB-B900-42F9-ADF5-8041DE1B4291}" dt="2024-01-23T02:41:02.236" v="444" actId="165"/>
          <ac:grpSpMkLst>
            <pc:docMk/>
            <pc:sldMk cId="3993674854" sldId="273"/>
            <ac:grpSpMk id="78" creationId="{24E6D412-2638-8813-20AB-3FC447F5FE92}"/>
          </ac:grpSpMkLst>
        </pc:grpChg>
        <pc:grpChg chg="add mod topLvl">
          <ac:chgData name="여진 오" userId="d5cdcb184cd189c8" providerId="LiveId" clId="{AA7007FB-B900-42F9-ADF5-8041DE1B4291}" dt="2024-01-23T08:43:27.975" v="3504" actId="164"/>
          <ac:grpSpMkLst>
            <pc:docMk/>
            <pc:sldMk cId="3993674854" sldId="273"/>
            <ac:grpSpMk id="79" creationId="{15AC4BA2-BC95-611F-D7A5-2F6093D42F9D}"/>
          </ac:grpSpMkLst>
        </pc:grpChg>
        <pc:grpChg chg="add del mod">
          <ac:chgData name="여진 오" userId="d5cdcb184cd189c8" providerId="LiveId" clId="{AA7007FB-B900-42F9-ADF5-8041DE1B4291}" dt="2024-01-23T02:51:32.599" v="694" actId="165"/>
          <ac:grpSpMkLst>
            <pc:docMk/>
            <pc:sldMk cId="3993674854" sldId="273"/>
            <ac:grpSpMk id="113" creationId="{FD4A2CEE-BB4A-B087-63AE-71F9ADB5A26F}"/>
          </ac:grpSpMkLst>
        </pc:grpChg>
        <pc:grpChg chg="add del mod">
          <ac:chgData name="여진 오" userId="d5cdcb184cd189c8" providerId="LiveId" clId="{AA7007FB-B900-42F9-ADF5-8041DE1B4291}" dt="2024-01-23T02:51:35.535" v="695" actId="165"/>
          <ac:grpSpMkLst>
            <pc:docMk/>
            <pc:sldMk cId="3993674854" sldId="273"/>
            <ac:grpSpMk id="114" creationId="{C54323E7-80EF-590B-07E9-7336C7E39A4D}"/>
          </ac:grpSpMkLst>
        </pc:grpChg>
        <pc:grpChg chg="add del mod">
          <ac:chgData name="여진 오" userId="d5cdcb184cd189c8" providerId="LiveId" clId="{AA7007FB-B900-42F9-ADF5-8041DE1B4291}" dt="2024-01-23T02:51:37.984" v="696" actId="165"/>
          <ac:grpSpMkLst>
            <pc:docMk/>
            <pc:sldMk cId="3993674854" sldId="273"/>
            <ac:grpSpMk id="115" creationId="{FB759BDD-B3E6-F461-2E6F-B034F7E261EA}"/>
          </ac:grpSpMkLst>
        </pc:grpChg>
        <pc:grpChg chg="add del mod">
          <ac:chgData name="여진 오" userId="d5cdcb184cd189c8" providerId="LiveId" clId="{AA7007FB-B900-42F9-ADF5-8041DE1B4291}" dt="2024-01-23T02:54:37.923" v="744"/>
          <ac:grpSpMkLst>
            <pc:docMk/>
            <pc:sldMk cId="3993674854" sldId="273"/>
            <ac:grpSpMk id="121" creationId="{1638D261-8376-7DFA-06A8-6C58E38BE530}"/>
          </ac:grpSpMkLst>
        </pc:grpChg>
        <pc:grpChg chg="add del mod">
          <ac:chgData name="여진 오" userId="d5cdcb184cd189c8" providerId="LiveId" clId="{AA7007FB-B900-42F9-ADF5-8041DE1B4291}" dt="2024-01-23T02:54:37.923" v="744"/>
          <ac:grpSpMkLst>
            <pc:docMk/>
            <pc:sldMk cId="3993674854" sldId="273"/>
            <ac:grpSpMk id="128" creationId="{A66E0859-4892-3B2C-AC1A-9E9DD9B34E60}"/>
          </ac:grpSpMkLst>
        </pc:grpChg>
        <pc:grpChg chg="add del mod">
          <ac:chgData name="여진 오" userId="d5cdcb184cd189c8" providerId="LiveId" clId="{AA7007FB-B900-42F9-ADF5-8041DE1B4291}" dt="2024-01-23T08:43:06.691" v="3501" actId="165"/>
          <ac:grpSpMkLst>
            <pc:docMk/>
            <pc:sldMk cId="3993674854" sldId="273"/>
            <ac:grpSpMk id="157" creationId="{7CC76F60-F98E-FFCC-6279-8C2CAFE05EDF}"/>
          </ac:grpSpMkLst>
        </pc:grpChg>
        <pc:grpChg chg="add del mod">
          <ac:chgData name="여진 오" userId="d5cdcb184cd189c8" providerId="LiveId" clId="{AA7007FB-B900-42F9-ADF5-8041DE1B4291}" dt="2024-01-23T02:54:41.863" v="747"/>
          <ac:grpSpMkLst>
            <pc:docMk/>
            <pc:sldMk cId="3993674854" sldId="273"/>
            <ac:grpSpMk id="158" creationId="{5A0D2157-B685-A35C-ED7F-FA72FD6C72A9}"/>
          </ac:grpSpMkLst>
        </pc:grpChg>
        <pc:grpChg chg="mod">
          <ac:chgData name="여진 오" userId="d5cdcb184cd189c8" providerId="LiveId" clId="{AA7007FB-B900-42F9-ADF5-8041DE1B4291}" dt="2024-01-23T02:54:40.663" v="746"/>
          <ac:grpSpMkLst>
            <pc:docMk/>
            <pc:sldMk cId="3993674854" sldId="273"/>
            <ac:grpSpMk id="163" creationId="{9652C654-253B-9127-E178-3C60C56C66E4}"/>
          </ac:grpSpMkLst>
        </pc:grpChg>
        <pc:grpChg chg="mod">
          <ac:chgData name="여진 오" userId="d5cdcb184cd189c8" providerId="LiveId" clId="{AA7007FB-B900-42F9-ADF5-8041DE1B4291}" dt="2024-01-23T02:54:40.663" v="746"/>
          <ac:grpSpMkLst>
            <pc:docMk/>
            <pc:sldMk cId="3993674854" sldId="273"/>
            <ac:grpSpMk id="166" creationId="{9895B78C-D5BE-E93A-D63E-D83300879A21}"/>
          </ac:grpSpMkLst>
        </pc:grpChg>
        <pc:grpChg chg="add del mod">
          <ac:chgData name="여진 오" userId="d5cdcb184cd189c8" providerId="LiveId" clId="{AA7007FB-B900-42F9-ADF5-8041DE1B4291}" dt="2024-01-23T02:55:02.001" v="757"/>
          <ac:grpSpMkLst>
            <pc:docMk/>
            <pc:sldMk cId="3993674854" sldId="273"/>
            <ac:grpSpMk id="200" creationId="{E8994DAE-E7D6-AEBC-6873-2DF564BF3566}"/>
          </ac:grpSpMkLst>
        </pc:grpChg>
        <pc:grpChg chg="mod">
          <ac:chgData name="여진 오" userId="d5cdcb184cd189c8" providerId="LiveId" clId="{AA7007FB-B900-42F9-ADF5-8041DE1B4291}" dt="2024-01-23T02:55:00.607" v="756"/>
          <ac:grpSpMkLst>
            <pc:docMk/>
            <pc:sldMk cId="3993674854" sldId="273"/>
            <ac:grpSpMk id="205" creationId="{592EBB91-97D6-381F-F77D-218DE6B45980}"/>
          </ac:grpSpMkLst>
        </pc:grpChg>
        <pc:grpChg chg="mod">
          <ac:chgData name="여진 오" userId="d5cdcb184cd189c8" providerId="LiveId" clId="{AA7007FB-B900-42F9-ADF5-8041DE1B4291}" dt="2024-01-23T02:55:00.607" v="756"/>
          <ac:grpSpMkLst>
            <pc:docMk/>
            <pc:sldMk cId="3993674854" sldId="273"/>
            <ac:grpSpMk id="208" creationId="{64FB0652-AC1C-59A5-5BC7-4B322E883057}"/>
          </ac:grpSpMkLst>
        </pc:grpChg>
        <pc:grpChg chg="add mod">
          <ac:chgData name="여진 오" userId="d5cdcb184cd189c8" providerId="LiveId" clId="{AA7007FB-B900-42F9-ADF5-8041DE1B4291}" dt="2024-01-24T02:54:41.054" v="5240" actId="1076"/>
          <ac:grpSpMkLst>
            <pc:docMk/>
            <pc:sldMk cId="3993674854" sldId="273"/>
            <ac:grpSpMk id="242" creationId="{87932384-572E-8574-9FD6-B52B7C132B98}"/>
          </ac:grpSpMkLst>
        </pc:grpChg>
        <pc:grpChg chg="add del mod">
          <ac:chgData name="여진 오" userId="d5cdcb184cd189c8" providerId="LiveId" clId="{AA7007FB-B900-42F9-ADF5-8041DE1B4291}" dt="2024-01-23T08:43:38.268" v="3506"/>
          <ac:grpSpMkLst>
            <pc:docMk/>
            <pc:sldMk cId="3993674854" sldId="273"/>
            <ac:grpSpMk id="243" creationId="{05594377-188A-A3F0-72B9-50F322B86307}"/>
          </ac:grpSpMkLst>
        </pc:grpChg>
        <pc:grpChg chg="mod">
          <ac:chgData name="여진 오" userId="d5cdcb184cd189c8" providerId="LiveId" clId="{AA7007FB-B900-42F9-ADF5-8041DE1B4291}" dt="2024-01-23T08:43:36.923" v="3505"/>
          <ac:grpSpMkLst>
            <pc:docMk/>
            <pc:sldMk cId="3993674854" sldId="273"/>
            <ac:grpSpMk id="248" creationId="{87D038D8-BFE6-CABC-E8E3-46C9D25A3E67}"/>
          </ac:grpSpMkLst>
        </pc:grpChg>
        <pc:picChg chg="del mod">
          <ac:chgData name="여진 오" userId="d5cdcb184cd189c8" providerId="LiveId" clId="{AA7007FB-B900-42F9-ADF5-8041DE1B4291}" dt="2024-01-23T02:50:29.567" v="659" actId="478"/>
          <ac:picMkLst>
            <pc:docMk/>
            <pc:sldMk cId="3993674854" sldId="273"/>
            <ac:picMk id="26" creationId="{691264AB-AC3A-969C-11E8-3AD2CC43A7E3}"/>
          </ac:picMkLst>
        </pc:picChg>
        <pc:picChg chg="add del mod">
          <ac:chgData name="여진 오" userId="d5cdcb184cd189c8" providerId="LiveId" clId="{AA7007FB-B900-42F9-ADF5-8041DE1B4291}" dt="2024-01-23T02:54:57.311" v="755" actId="478"/>
          <ac:picMkLst>
            <pc:docMk/>
            <pc:sldMk cId="3993674854" sldId="273"/>
            <ac:picMk id="199" creationId="{FD774657-6404-DB54-84F1-47881A1287B1}"/>
          </ac:picMkLst>
        </pc:picChg>
        <pc:picChg chg="add del mod">
          <ac:chgData name="여진 오" userId="d5cdcb184cd189c8" providerId="LiveId" clId="{AA7007FB-B900-42F9-ADF5-8041DE1B4291}" dt="2024-01-23T02:55:05.943" v="760" actId="478"/>
          <ac:picMkLst>
            <pc:docMk/>
            <pc:sldMk cId="3993674854" sldId="273"/>
            <ac:picMk id="241" creationId="{9AD9E447-094F-9A00-7AA5-B25C3BC31A01}"/>
          </ac:picMkLst>
        </pc:picChg>
        <pc:picChg chg="add del">
          <ac:chgData name="여진 오" userId="d5cdcb184cd189c8" providerId="LiveId" clId="{AA7007FB-B900-42F9-ADF5-8041DE1B4291}" dt="2024-01-23T08:43:40.523" v="3508" actId="478"/>
          <ac:picMkLst>
            <pc:docMk/>
            <pc:sldMk cId="3993674854" sldId="273"/>
            <ac:picMk id="283" creationId="{5A806882-8990-28C7-D574-7FBAB00E7086}"/>
          </ac:picMkLst>
        </pc:picChg>
        <pc:cxnChg chg="add del mod">
          <ac:chgData name="여진 오" userId="d5cdcb184cd189c8" providerId="LiveId" clId="{AA7007FB-B900-42F9-ADF5-8041DE1B4291}" dt="2024-01-23T02:37:50.240" v="420" actId="478"/>
          <ac:cxnSpMkLst>
            <pc:docMk/>
            <pc:sldMk cId="3993674854" sldId="273"/>
            <ac:cxnSpMk id="50" creationId="{BA01E48C-8A24-7046-6E3E-FCFC7996C24B}"/>
          </ac:cxnSpMkLst>
        </pc:cxnChg>
        <pc:cxnChg chg="add del mod">
          <ac:chgData name="여진 오" userId="d5cdcb184cd189c8" providerId="LiveId" clId="{AA7007FB-B900-42F9-ADF5-8041DE1B4291}" dt="2024-01-23T02:36:30.952" v="401" actId="478"/>
          <ac:cxnSpMkLst>
            <pc:docMk/>
            <pc:sldMk cId="3993674854" sldId="273"/>
            <ac:cxnSpMk id="62" creationId="{4E8799C3-46B0-ABB0-ABE5-11E09B3FEA8E}"/>
          </ac:cxnSpMkLst>
        </pc:cxnChg>
        <pc:cxnChg chg="add del mod">
          <ac:chgData name="여진 오" userId="d5cdcb184cd189c8" providerId="LiveId" clId="{AA7007FB-B900-42F9-ADF5-8041DE1B4291}" dt="2024-01-23T02:37:48.161" v="418" actId="478"/>
          <ac:cxnSpMkLst>
            <pc:docMk/>
            <pc:sldMk cId="3993674854" sldId="273"/>
            <ac:cxnSpMk id="68" creationId="{6A66485E-373B-B330-6797-4751C2F3F350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83" creationId="{A26735E9-ADEC-7DF7-4F8B-40CA4B5B78A8}"/>
          </ac:cxnSpMkLst>
        </pc:cxnChg>
        <pc:cxnChg chg="add del mod">
          <ac:chgData name="여진 오" userId="d5cdcb184cd189c8" providerId="LiveId" clId="{AA7007FB-B900-42F9-ADF5-8041DE1B4291}" dt="2024-01-23T02:50:39.831" v="662" actId="478"/>
          <ac:cxnSpMkLst>
            <pc:docMk/>
            <pc:sldMk cId="3993674854" sldId="273"/>
            <ac:cxnSpMk id="87" creationId="{ED489FF8-7101-5133-EA4B-A233DB41D8F1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0" creationId="{3EBA420D-701F-90D7-C7CE-C42FD88A9818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5" creationId="{8E3BA6D5-90F4-ECE5-9B59-55C83B576CB5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7" creationId="{1359F631-FB5A-2AF2-08C3-F7FC51104072}"/>
          </ac:cxnSpMkLst>
        </pc:cxnChg>
        <pc:cxnChg chg="add del mod">
          <ac:chgData name="여진 오" userId="d5cdcb184cd189c8" providerId="LiveId" clId="{AA7007FB-B900-42F9-ADF5-8041DE1B4291}" dt="2024-01-23T02:50:39.831" v="662" actId="478"/>
          <ac:cxnSpMkLst>
            <pc:docMk/>
            <pc:sldMk cId="3993674854" sldId="273"/>
            <ac:cxnSpMk id="100" creationId="{FFFCB100-AB4C-CDA1-FFC5-97D52B3A7109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3" creationId="{1FB78F0D-31D3-6B08-1C1B-D950954ACD0D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4" creationId="{37D2E749-7054-4A8C-FA7D-790D9D55F440}"/>
          </ac:cxnSpMkLst>
        </pc:cxnChg>
        <pc:cxnChg chg="add del mod">
          <ac:chgData name="여진 오" userId="d5cdcb184cd189c8" providerId="LiveId" clId="{AA7007FB-B900-42F9-ADF5-8041DE1B4291}" dt="2024-01-23T02:49:32.529" v="643" actId="478"/>
          <ac:cxnSpMkLst>
            <pc:docMk/>
            <pc:sldMk cId="3993674854" sldId="273"/>
            <ac:cxnSpMk id="105" creationId="{F981DF5F-26AD-8A7E-2AE5-7AA766C8BFF2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7" creationId="{DD989977-660A-C522-5138-6A4D7FEDDD7D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8" creationId="{0013CB89-981E-F89D-5427-A1F1A9ACB43F}"/>
          </ac:cxnSpMkLst>
        </pc:cxnChg>
        <pc:cxnChg chg="add del mod">
          <ac:chgData name="여진 오" userId="d5cdcb184cd189c8" providerId="LiveId" clId="{AA7007FB-B900-42F9-ADF5-8041DE1B4291}" dt="2024-01-23T02:50:24.985" v="656" actId="478"/>
          <ac:cxnSpMkLst>
            <pc:docMk/>
            <pc:sldMk cId="3993674854" sldId="273"/>
            <ac:cxnSpMk id="110" creationId="{B28235DD-F2BA-C273-3646-B40AF4271FAC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11" creationId="{06C04AD2-EB5C-F8FF-48F3-37C6C75C86BC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12" creationId="{9F25E9B7-EF21-F85C-DF35-E2F7B16973DD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4" creationId="{7CF935A0-934D-B82C-628E-7976DB0DA4C2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5" creationId="{12884B4E-0B7D-4A22-D52B-E0E9A559E11B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8" creationId="{1A915AD1-A667-4D28-5B63-696BCBC04180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9" creationId="{BD61E535-3820-D71C-EA40-6CD731A0CA4D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0" creationId="{113AB23D-9731-35D2-2456-94E6843BF307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1" creationId="{0C933DBF-DE52-48EB-D23F-E32A382905FB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2" creationId="{3CC805C5-3947-E907-8E21-4C76849B92B6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3" creationId="{7824DFEA-D832-71DD-D8A4-191B83085406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4" creationId="{A8C69F5A-0CF9-27A6-A392-BDE2BDCE154F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5" creationId="{2F02216C-D38D-2463-AC47-C4396C1A86A2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67" creationId="{ACCCDF2A-CECC-6790-C1E9-9DAAB7D260F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68" creationId="{65695515-43E0-EBCA-9CA2-B4C1ED0C9C9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1" creationId="{91849621-D4A4-1DAF-ED74-441A92257678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2" creationId="{1A41BB10-AE70-9DCE-28AB-214FE7C20C6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3" creationId="{76905744-9316-E545-A678-16FE7462C405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4" creationId="{B3EB9336-A026-7CDD-C3AE-777482892AAD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5" creationId="{5D2609A3-5E5C-696E-949A-85E231452AF3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6" creationId="{3EC9EC6B-066C-2470-88D0-6946A3BA5F35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7" creationId="{E2B18BF0-DFF5-C22E-EEA5-A1135A99E512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8" creationId="{B6262176-6682-1646-F5CF-32F7DBA8D896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09" creationId="{14E3883F-8B5A-05E0-BD0A-5F5B4B2FF895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0" creationId="{C349FBF3-AE4F-9055-4E6A-1FE1E1493713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3" creationId="{07EA1899-0F0E-17E7-BE53-A92AA8149597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4" creationId="{F7DDAFB6-0571-B794-A4D5-1D707539ACC3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5" creationId="{AA2DAD23-81B0-A260-CB9D-0DDAC9968FFE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6" creationId="{759B85AF-1525-2D6C-CC63-5F6BE03E33D4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7" creationId="{74E9537B-E8A4-D639-F98F-48A48113BE46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8" creationId="{B6D71F26-605A-6B7A-4915-D10B556AE615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9" creationId="{3197F1ED-DCE8-8176-F0C0-045CAB8012AD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20" creationId="{3B3D1294-2325-4DBE-79C2-84A713FD6FF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66" creationId="{EE531BB8-6922-0CE1-7843-4ED0D3AE0BE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67" creationId="{9A9CF459-0437-FED1-21AB-D67FA5F48E1C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0" creationId="{2D59E24A-18B9-9121-32FD-2645A9B09D4A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1" creationId="{BA1D7C90-2C5D-3D93-E391-1E34F14CD63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2" creationId="{75640C98-25AC-5AB4-0B70-F76BE91A9798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3" creationId="{391EFB6E-88C3-F5E0-6ED3-3D162A69C7E1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4" creationId="{37C37281-5BC3-E1A7-976C-3832CB0E710F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5" creationId="{64ABBB93-94D5-3694-9B41-266A0C71B3B2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6" creationId="{00AD86AD-0B6C-F6E5-697C-5DFD91322BA5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7" creationId="{446FF5C6-8097-16E0-CEA5-45F70030A72A}"/>
          </ac:cxnSpMkLst>
        </pc:cxnChg>
      </pc:sldChg>
      <pc:sldChg chg="addSp delSp modSp add mod ord modShow">
        <pc:chgData name="여진 오" userId="d5cdcb184cd189c8" providerId="LiveId" clId="{AA7007FB-B900-42F9-ADF5-8041DE1B4291}" dt="2024-01-24T02:54:48.067" v="5241" actId="1076"/>
        <pc:sldMkLst>
          <pc:docMk/>
          <pc:sldMk cId="3969375354" sldId="274"/>
        </pc:sldMkLst>
        <pc:spChg chg="del">
          <ac:chgData name="여진 오" userId="d5cdcb184cd189c8" providerId="LiveId" clId="{AA7007FB-B900-42F9-ADF5-8041DE1B4291}" dt="2024-01-23T03:37:45.857" v="1680" actId="478"/>
          <ac:spMkLst>
            <pc:docMk/>
            <pc:sldMk cId="3969375354" sldId="274"/>
            <ac:spMk id="4" creationId="{F3F14507-6FF0-0E9A-536E-234877EB405F}"/>
          </ac:spMkLst>
        </pc:spChg>
        <pc:spChg chg="add del mod">
          <ac:chgData name="여진 오" userId="d5cdcb184cd189c8" providerId="LiveId" clId="{AA7007FB-B900-42F9-ADF5-8041DE1B4291}" dt="2024-01-23T03:37:48.357" v="1682" actId="478"/>
          <ac:spMkLst>
            <pc:docMk/>
            <pc:sldMk cId="3969375354" sldId="274"/>
            <ac:spMk id="6" creationId="{EF85D100-E014-8010-F184-801A8F0779E2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8" creationId="{DC406002-046E-79E9-98BF-562692661C2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" creationId="{EEA89966-1D13-C064-9849-6B853D7F4FF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1" creationId="{6AA8C52B-6F91-E675-F1A0-A56D5B51DF45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2" creationId="{73D82001-4F39-DC3A-7EF6-253397A3C801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3" creationId="{69B567D8-2868-5A54-F6EE-AEF29CC4B274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4" creationId="{F42703C6-0DAD-AFFE-264A-618FAABECD7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5" creationId="{A98EAD7D-13CC-7EF4-ED39-D0E5783CE61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6" creationId="{1D47D581-0E24-CA90-09DE-387B783BDEE3}"/>
          </ac:spMkLst>
        </pc:spChg>
        <pc:spChg chg="add del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7" creationId="{FC4C87F9-D79E-EC6E-4610-DBAE8F36DD5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8" creationId="{53FD1AD9-E8BC-63C6-16DE-0B153B51B0D8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19" creationId="{BF62F16A-4AF8-1EE7-721C-86F4F995A242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0" creationId="{B6F0ABCE-BD86-4D5A-FAD0-CDD745EB7C8F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1" creationId="{02DCB738-B773-F8F1-A31E-CB5771F59D05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2" creationId="{75758922-3F76-6F59-B0CD-4A2EF1AF27B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3" creationId="{E084E82F-5226-9825-A8E6-14C88C6A9561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4" creationId="{80E8DD95-9978-5C59-47CF-B8D70D10806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5" creationId="{1C0EE31B-540B-111A-4F67-8FE3E459F35D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6" creationId="{C1EE5425-FB3F-B884-D18B-86E04F814BF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7" creationId="{61A99EF2-9B69-6A0E-C42F-EAD11C9401C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8" creationId="{ED1A9BEE-664F-0609-7029-F79BF8D45F08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0" creationId="{02B19B3C-0BD0-96ED-B836-AF2E93869709}"/>
          </ac:spMkLst>
        </pc:spChg>
        <pc:spChg chg="add del mod">
          <ac:chgData name="여진 오" userId="d5cdcb184cd189c8" providerId="LiveId" clId="{AA7007FB-B900-42F9-ADF5-8041DE1B4291}" dt="2024-01-23T03:40:15.996" v="1744" actId="478"/>
          <ac:spMkLst>
            <pc:docMk/>
            <pc:sldMk cId="3969375354" sldId="274"/>
            <ac:spMk id="31" creationId="{D4A0A6B6-3277-0485-10C1-AA603805B216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2" creationId="{BAE13DC8-2ED1-691A-8366-06DEC7F15BA9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3" creationId="{3D117968-215D-BD5F-4721-AA4654AD7A73}"/>
          </ac:spMkLst>
        </pc:spChg>
        <pc:spChg chg="add del">
          <ac:chgData name="여진 오" userId="d5cdcb184cd189c8" providerId="LiveId" clId="{AA7007FB-B900-42F9-ADF5-8041DE1B4291}" dt="2024-01-23T03:41:54.181" v="1781" actId="478"/>
          <ac:spMkLst>
            <pc:docMk/>
            <pc:sldMk cId="3969375354" sldId="274"/>
            <ac:spMk id="34" creationId="{00F74EA2-EA1C-F7D0-F954-088921C22C4F}"/>
          </ac:spMkLst>
        </pc:spChg>
        <pc:spChg chg="add del mod">
          <ac:chgData name="여진 오" userId="d5cdcb184cd189c8" providerId="LiveId" clId="{AA7007FB-B900-42F9-ADF5-8041DE1B4291}" dt="2024-01-23T03:42:24.099" v="1795" actId="478"/>
          <ac:spMkLst>
            <pc:docMk/>
            <pc:sldMk cId="3969375354" sldId="274"/>
            <ac:spMk id="35" creationId="{F39DB6AC-3259-A367-A9DB-61CC88A20085}"/>
          </ac:spMkLst>
        </pc:spChg>
        <pc:spChg chg="add del mod">
          <ac:chgData name="여진 오" userId="d5cdcb184cd189c8" providerId="LiveId" clId="{AA7007FB-B900-42F9-ADF5-8041DE1B4291}" dt="2024-01-23T03:42:24.099" v="1795" actId="478"/>
          <ac:spMkLst>
            <pc:docMk/>
            <pc:sldMk cId="3969375354" sldId="274"/>
            <ac:spMk id="36" creationId="{3A969C02-6FAC-382B-BE19-443D1D9FEFC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7" creationId="{9594899E-0284-17D7-F656-9BA858108A54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8" creationId="{C45DC978-2482-4036-ED45-656CE01450C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9" creationId="{4DB5E9D5-C204-D491-76B8-7F37448D5FB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0" creationId="{44322350-E840-2D89-C645-6C88CCA1C13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1" creationId="{CFF65DD2-F8DD-44AE-445B-03710670D48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2" creationId="{98C9C200-8EC9-A763-97B2-C602C0F3E336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3" creationId="{AFF9DC3F-4AED-90A7-0D39-709D1CF4422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4" creationId="{9CE8A8A6-E2BA-8EF4-9319-1A8C41C18F1A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6" creationId="{0629DCFD-666E-8452-1CC5-E6F49B30BA24}"/>
          </ac:spMkLst>
        </pc:spChg>
        <pc:spChg chg="add mod or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2" creationId="{E3BC92D0-E9A6-92A9-9BA5-D2C1B6F17AAC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3" creationId="{ED64140D-4EAD-B879-0952-3D11927BCDC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4" creationId="{13E9D0A0-EBD8-DFFB-DEA9-CC6887E400D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5" creationId="{4FB68888-ADCC-468B-A44B-40450DA205DC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6" creationId="{50924229-95AA-D64A-C4BB-54CFFECF103D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7" creationId="{C36F1E8C-F63F-3FEC-8C5E-4A3541884CAD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8" creationId="{1651A7E0-0E66-DFAB-93F4-CC0B53D519BF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9" creationId="{16C0BA76-C3BE-2E36-822A-A369A1A30AB0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0" creationId="{3D5A2E83-AA8A-108E-62AE-7B0A90448CD4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1" creationId="{D093D7EF-0F14-3656-FBC7-D3F6F4D23666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2" creationId="{B946D336-25D8-6B12-E24F-38D22E08E4A7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3" creationId="{B6DB92B9-0C34-7900-8A52-E1AB5FDCFEEF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4" creationId="{0873F69E-B6F8-2E4A-7080-9EE27CAF32E1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5" creationId="{1FAA24F1-4242-B6E8-4875-672E35FB088E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0" creationId="{CE753C78-1B1B-3D2F-3489-60625E87D2C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1" creationId="{E774C8A0-D587-8627-4563-4177DBDA853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0" creationId="{CA8C3C5B-287A-382D-D9DC-C489769CA43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1" creationId="{0073A967-678A-EEDB-F6CF-76715069C49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2" creationId="{8532A645-B8BF-AF1C-5CDD-216008EB611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4" creationId="{637B9B04-E705-126A-3DA7-5DEA067C223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7" creationId="{54FFCD07-617E-F094-151F-F02F37209BA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8" creationId="{E5C91C4E-8B3F-E03F-C843-AF44EFB2154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9" creationId="{F1C461D2-0F8E-46AB-2A7F-9ABAE53522C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0" creationId="{CB627A5A-6DDC-B903-750D-A8FEA7C7CAD9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1" creationId="{3DEC6B95-059F-F3AE-8347-F8D11D495575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2" creationId="{EDF7A8BF-2051-9F3F-074A-B9BD0FF72F4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3" creationId="{726D4616-02B1-E24A-962B-408F133FFC7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4" creationId="{F0BE40FF-811B-105F-630C-2802E2E8B17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5" creationId="{C0E50737-86FE-D580-2C25-AC2B69F95F1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6" creationId="{AC436232-ACD3-B218-1C8F-8986B39DC075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7" creationId="{9A78ACE2-11C4-D134-87ED-CB6A183B21C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8" creationId="{201231AF-1316-0786-2220-B18A5795BA7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9" creationId="{9D2805F1-9579-EB7E-CF4F-29A19CF11E8B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38" creationId="{8F74B6D8-77A2-6C62-27EA-4C5BFB0EC46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39" creationId="{F73291F0-6A3C-19CA-D8A3-57B9C659DC5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1" creationId="{88CF92A2-7D6E-295E-3595-D2BD102049F0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2" creationId="{DD627B9C-B83C-7035-E636-51781BFD6BD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3" creationId="{7EFCC26B-FD34-C08D-7826-5FA8504B925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4" creationId="{B03F06F7-A364-D6B9-0F46-8AF8BFF70974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5" creationId="{C1F358CB-A721-9048-C84E-09427ABEEB8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6" creationId="{F5C81250-A941-79AE-5149-033F4A0EBCB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7" creationId="{D62801F2-C230-7C86-D8B2-86F80CD2133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8" creationId="{EF20310F-7156-4038-14D4-F6CDD2DC416B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9" creationId="{6BE2B4C1-3D05-6D15-EA4D-EC06E055B5C9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0" creationId="{BD05A095-72A1-F059-50AC-C155309A3C1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1" creationId="{09CF4FB1-E6F0-EB79-FD38-0F35AEBA6AB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2" creationId="{4E356BCB-6805-7E60-3ED1-7D3D154D067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3" creationId="{73E40A91-3C6C-2299-BB45-F17DE4CA075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4" creationId="{5A5E9929-1AA1-F28C-B1A5-4CE616CD87E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5" creationId="{974FE9AA-D52C-C686-6945-E9D918E05BD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6" creationId="{1006FA21-C2EB-1B7B-DBF4-210E8523E6C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7" creationId="{533CE33A-0807-8D62-B5F3-EFB1DA464180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8" creationId="{7558DF8D-7EC0-AB30-FF2D-62874DA1CDE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9" creationId="{CF290DF1-F914-578C-3EF9-835CFAA9E2D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0" creationId="{42360934-2238-297C-3DDA-F3CA98CA117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1" creationId="{69AF32A9-FE35-E194-05F9-261DDB8BFB2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2" creationId="{9F3CD795-1E23-31FE-0994-BBC37BD0D0FE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3" creationId="{A3713339-05DB-8707-5224-698C5784F164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4" creationId="{CB005499-774C-CE14-1877-1C01BF78A498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69" creationId="{C59279A4-C76A-B113-EFFA-30CEAF5E9D7D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0" creationId="{F8ECD19B-90B6-5B17-8D6D-FEA9E515556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1" creationId="{DDDD89FC-599A-DCB3-0956-B23BE8287E5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3" creationId="{C02F0840-8A79-D29D-F087-C11A62BA675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6" creationId="{630F919B-E3E8-68F2-5A82-656F56F8741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7" creationId="{190DB244-0D95-78CC-57E9-F47630526263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8" creationId="{933E73CD-133F-9483-8981-3F4242DCC56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9" creationId="{B4999207-0530-0D7F-58E5-90534FD6B356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0" creationId="{ACDD58E1-7626-9123-E404-11F9A2BC17C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1" creationId="{8CD68F3F-30C6-A510-8C23-C529DCF3FEEF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2" creationId="{EEA6670D-DFEB-1199-EF86-FCDF4CCDA3A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3" creationId="{7F76864C-8735-0E0D-174C-A252E1D6525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4" creationId="{36368A97-EA8E-8DDA-E680-D5CB40D92C5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5" creationId="{1CD7BA03-272E-CB65-BA21-8822ABF67E5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6" creationId="{D103D26C-E08A-9C40-5E38-A44E2A8F6BB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7" creationId="{F1679C0F-E8BE-884D-152C-772C99C2261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8" creationId="{6E86D3E5-BCD6-2EE3-A69B-B743977C4808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97" creationId="{322A946D-2E99-C7FD-EFE3-42D20BD2934A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98" creationId="{188A773E-1496-7209-50B5-D9ADE32F39AA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0" creationId="{F06F5DC6-939B-534A-291B-7C84AC35A8F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1" creationId="{6AD7EF3B-D442-1322-BB11-22DFF0E3836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2" creationId="{57678007-70D5-9B9E-B9A8-74B00E71121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3" creationId="{DC2FF587-76FF-E036-EEB1-0C43F416CE9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4" creationId="{BCFDB5D4-E562-9F04-925C-9D0ECD986FD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5" creationId="{FE9D8DEA-A88F-AE25-82F9-1428B110F52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6" creationId="{45CCE6C3-E893-272F-5FAD-C5212A47B65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7" creationId="{B6A5E723-0090-6A77-3693-D7099BF0A3B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8" creationId="{0E0BC17E-3370-4AF2-F86A-D7E6A91B03A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9" creationId="{A95CD7F4-A3D7-B8E4-9FE6-1E50C0AFE6E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0" creationId="{0C01E5C1-3CD1-745B-9E7A-CC166DFD079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1" creationId="{C88CF46D-2202-618A-964D-802EB4B40B4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2" creationId="{BB116117-9517-1701-4C87-83B605935A1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3" creationId="{8B5AFB63-1249-BC4B-B1F6-179B5B177BC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4" creationId="{B84C3F23-BC7D-A3F3-4E31-244F54C7F08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5" creationId="{95985D8E-0204-5271-B908-B32B3046B2B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6" creationId="{02BA47EF-B268-E3BE-2DE4-E3F5F02DC40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7" creationId="{578738BC-0EBA-05FF-19AC-310E826B60EF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8" creationId="{61CA2102-A8E5-8B42-828A-C801B8903AF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9" creationId="{FAA7CAE0-351C-0AC3-EE21-804FA4499D03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0" creationId="{F4FB155C-2ECC-35F7-1B73-08ECF4CEBE7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1" creationId="{886F0301-091E-53D4-D2DB-5552BE80768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2" creationId="{69C7537B-75E2-9D0A-D065-5083FED06F6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3" creationId="{DF255549-18AC-0784-2456-7024A316450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27" creationId="{EBED6E20-825A-CEC4-3C5B-CB019783205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0" creationId="{3AF0E917-0159-7C51-646E-2D227B671526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1" creationId="{7E0E9952-1A5C-7044-EF29-4F8A00E9733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2" creationId="{D485E1CF-49C0-3D93-CF83-57FA52A25D5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4" creationId="{712A2197-19F1-4E72-96C4-2B0C27F395A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7" creationId="{594C439C-E412-7E9D-8B66-8E9F24B89AE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8" creationId="{415AE54B-0173-9520-BA23-9C96FAC8D72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9" creationId="{FF4760A7-7C5E-D125-AE40-44573D4501F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0" creationId="{11D592D4-7C6D-8F02-0793-70C04E70DB07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1" creationId="{5F57F11C-232E-D06D-4A74-448302E26D6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2" creationId="{BEC18903-2325-EAD0-58F7-99B833EFCDFC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3" creationId="{0268FDC2-7E69-B456-96CC-8787A5B49CD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4" creationId="{2F3D5D20-5765-E493-6CFF-50A28DC715C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5" creationId="{763704D4-6753-B587-9616-49F0A89773BC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6" creationId="{C8EC514C-9DE5-24ED-8424-C71CF69E6D9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7" creationId="{B9E22B75-8A0F-B966-A576-50F995EA05D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8" creationId="{1A049E86-0C09-77BC-2D68-4E1DD373C88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9" creationId="{C6F178FB-5E36-28A1-DCC0-1923E1EA5D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58" creationId="{6954466C-31A2-119E-461D-C7FD84D733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59" creationId="{D7AACB0D-4A1B-3B6F-7FB5-9797820715D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1" creationId="{4A38903A-BC65-BABC-8561-284B1570FB2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2" creationId="{E6E97255-67E9-EE75-EE4E-C9DB8A9ECBD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3" creationId="{68ECEB18-5E6D-CBD4-DD2C-9776E01215E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4" creationId="{48BC8829-5C1B-CC29-51A2-70F86C680A8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5" creationId="{E6F1596A-67DB-8D25-CC19-9A8CCBE016A8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6" creationId="{D6B79B77-1A88-0CB2-AFBB-247DAECD2E6D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7" creationId="{897D43F6-BC79-3C62-F27F-0C12EA08AB3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8" creationId="{9413D0E0-B42D-D351-4189-1CD862D06A6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9" creationId="{2311FE5C-CA44-4F93-2021-F2EF1719380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0" creationId="{DE8250F5-2960-AED1-EB0D-6799D7D376C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1" creationId="{522AB399-0926-4E34-10C1-DAECBE1703D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2" creationId="{B2081702-F19E-AF08-B83B-7210D52470E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3" creationId="{B8F16A34-72D9-EDAF-5098-6674F471F44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4" creationId="{1B8F5CD6-FC22-FFD8-22FC-C45334BAF0F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5" creationId="{68113D84-48BF-4B00-A0C0-4DDC72A6D978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6" creationId="{523C27A9-85E6-8271-4EF3-A302B0C2B01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7" creationId="{A9D4BE38-42C2-33A7-70E2-674A66DB75F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8" creationId="{0992FEE5-A5BB-5128-D79E-4DD6884FB8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9" creationId="{61E65272-FBC6-910D-C8A7-D7A0B15375B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0" creationId="{2EC44058-F8A1-4722-C8CA-BA93BF8147F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1" creationId="{60FBDAAA-DFBE-E784-7618-8FCE6D75E39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2" creationId="{ABDD6B56-DE8B-D916-0B67-9CD34BDB0C89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3" creationId="{E5D7B952-DA36-8B6B-E0A3-B1BF571695F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4" creationId="{A0008BC7-1BF4-FB91-8C14-47425FBA4A7E}"/>
          </ac:spMkLst>
        </pc:spChg>
        <pc:grpChg chg="add mod topLvl">
          <ac:chgData name="여진 오" userId="d5cdcb184cd189c8" providerId="LiveId" clId="{AA7007FB-B900-42F9-ADF5-8041DE1B4291}" dt="2024-01-23T08:55:55.590" v="3530" actId="164"/>
          <ac:grpSpMkLst>
            <pc:docMk/>
            <pc:sldMk cId="3969375354" sldId="274"/>
            <ac:grpSpMk id="29" creationId="{936536C8-E10D-B7E7-B184-8A2532DEED7B}"/>
          </ac:grpSpMkLst>
        </pc:grpChg>
        <pc:grpChg chg="add mod topLvl">
          <ac:chgData name="여진 오" userId="d5cdcb184cd189c8" providerId="LiveId" clId="{AA7007FB-B900-42F9-ADF5-8041DE1B4291}" dt="2024-01-23T08:55:55.590" v="3530" actId="164"/>
          <ac:grpSpMkLst>
            <pc:docMk/>
            <pc:sldMk cId="3969375354" sldId="274"/>
            <ac:grpSpMk id="45" creationId="{4C1B9FF0-D61D-E574-3846-B066EC5C3E60}"/>
          </ac:grpSpMkLst>
        </pc:grpChg>
        <pc:grpChg chg="add del mod">
          <ac:chgData name="여진 오" userId="d5cdcb184cd189c8" providerId="LiveId" clId="{AA7007FB-B900-42F9-ADF5-8041DE1B4291}" dt="2024-01-23T08:55:47.443" v="3529" actId="165"/>
          <ac:grpSpMkLst>
            <pc:docMk/>
            <pc:sldMk cId="3969375354" sldId="274"/>
            <ac:grpSpMk id="106" creationId="{8179F21E-1C4B-9C81-D96A-600AD55A18FF}"/>
          </ac:grpSpMkLst>
        </pc:grpChg>
        <pc:grpChg chg="add del mod">
          <ac:chgData name="여진 오" userId="d5cdcb184cd189c8" providerId="LiveId" clId="{AA7007FB-B900-42F9-ADF5-8041DE1B4291}" dt="2024-01-23T03:54:46.417" v="1986"/>
          <ac:grpSpMkLst>
            <pc:docMk/>
            <pc:sldMk cId="3969375354" sldId="274"/>
            <ac:grpSpMk id="107" creationId="{610C4AB7-9918-A87C-017F-F973D3D47DF5}"/>
          </ac:grpSpMkLst>
        </pc:grpChg>
        <pc:grpChg chg="mod">
          <ac:chgData name="여진 오" userId="d5cdcb184cd189c8" providerId="LiveId" clId="{AA7007FB-B900-42F9-ADF5-8041DE1B4291}" dt="2024-01-23T03:54:44.724" v="1985"/>
          <ac:grpSpMkLst>
            <pc:docMk/>
            <pc:sldMk cId="3969375354" sldId="274"/>
            <ac:grpSpMk id="109" creationId="{BF192EB2-8DD8-09C0-CDD1-3B4DD392560B}"/>
          </ac:grpSpMkLst>
        </pc:grpChg>
        <pc:grpChg chg="mod">
          <ac:chgData name="여진 오" userId="d5cdcb184cd189c8" providerId="LiveId" clId="{AA7007FB-B900-42F9-ADF5-8041DE1B4291}" dt="2024-01-23T03:54:44.724" v="1985"/>
          <ac:grpSpMkLst>
            <pc:docMk/>
            <pc:sldMk cId="3969375354" sldId="274"/>
            <ac:grpSpMk id="113" creationId="{4D542C1A-98D3-82BB-5172-E32F872EC578}"/>
          </ac:grpSpMkLst>
        </pc:grpChg>
        <pc:grpChg chg="add del mod">
          <ac:chgData name="여진 오" userId="d5cdcb184cd189c8" providerId="LiveId" clId="{AA7007FB-B900-42F9-ADF5-8041DE1B4291}" dt="2024-01-23T08:55:30.131" v="3523"/>
          <ac:grpSpMkLst>
            <pc:docMk/>
            <pc:sldMk cId="3969375354" sldId="274"/>
            <ac:grpSpMk id="166" creationId="{7622E884-87E7-3793-B4C0-A02A471D0C23}"/>
          </ac:grpSpMkLst>
        </pc:grpChg>
        <pc:grpChg chg="mod">
          <ac:chgData name="여진 오" userId="d5cdcb184cd189c8" providerId="LiveId" clId="{AA7007FB-B900-42F9-ADF5-8041DE1B4291}" dt="2024-01-23T08:55:28.723" v="3522"/>
          <ac:grpSpMkLst>
            <pc:docMk/>
            <pc:sldMk cId="3969375354" sldId="274"/>
            <ac:grpSpMk id="168" creationId="{59C3F9D5-1B42-2297-F5D8-A2357225A7AC}"/>
          </ac:grpSpMkLst>
        </pc:grpChg>
        <pc:grpChg chg="mod">
          <ac:chgData name="여진 오" userId="d5cdcb184cd189c8" providerId="LiveId" clId="{AA7007FB-B900-42F9-ADF5-8041DE1B4291}" dt="2024-01-23T08:55:28.723" v="3522"/>
          <ac:grpSpMkLst>
            <pc:docMk/>
            <pc:sldMk cId="3969375354" sldId="274"/>
            <ac:grpSpMk id="172" creationId="{FD49F80D-2A3F-A8DF-B98E-5886BE7DC23D}"/>
          </ac:grpSpMkLst>
        </pc:grpChg>
        <pc:grpChg chg="add del mod ord">
          <ac:chgData name="여진 오" userId="d5cdcb184cd189c8" providerId="LiveId" clId="{AA7007FB-B900-42F9-ADF5-8041DE1B4291}" dt="2024-01-24T02:54:48.067" v="5241" actId="1076"/>
          <ac:grpSpMkLst>
            <pc:docMk/>
            <pc:sldMk cId="3969375354" sldId="274"/>
            <ac:grpSpMk id="225" creationId="{83C62B04-010F-4DD1-87E2-A4D66BA3594C}"/>
          </ac:grpSpMkLst>
        </pc:grpChg>
        <pc:grpChg chg="add del mod">
          <ac:chgData name="여진 오" userId="d5cdcb184cd189c8" providerId="LiveId" clId="{AA7007FB-B900-42F9-ADF5-8041DE1B4291}" dt="2024-01-23T08:56:12.440" v="3539"/>
          <ac:grpSpMkLst>
            <pc:docMk/>
            <pc:sldMk cId="3969375354" sldId="274"/>
            <ac:grpSpMk id="226" creationId="{31D7E5E5-8BF2-DF5F-F5FB-A866E7C245C9}"/>
          </ac:grpSpMkLst>
        </pc:grpChg>
        <pc:grpChg chg="mod">
          <ac:chgData name="여진 오" userId="d5cdcb184cd189c8" providerId="LiveId" clId="{AA7007FB-B900-42F9-ADF5-8041DE1B4291}" dt="2024-01-23T08:56:10.936" v="3536"/>
          <ac:grpSpMkLst>
            <pc:docMk/>
            <pc:sldMk cId="3969375354" sldId="274"/>
            <ac:grpSpMk id="229" creationId="{1594FFA6-25EA-E539-B614-54C9047862FA}"/>
          </ac:grpSpMkLst>
        </pc:grpChg>
        <pc:grpChg chg="mod">
          <ac:chgData name="여진 오" userId="d5cdcb184cd189c8" providerId="LiveId" clId="{AA7007FB-B900-42F9-ADF5-8041DE1B4291}" dt="2024-01-23T08:56:10.936" v="3536"/>
          <ac:grpSpMkLst>
            <pc:docMk/>
            <pc:sldMk cId="3969375354" sldId="274"/>
            <ac:grpSpMk id="233" creationId="{6B9265CA-850A-94A0-352A-C094CE751CCB}"/>
          </ac:grpSpMkLst>
        </pc:grpChg>
        <pc:picChg chg="del mod modCrop">
          <ac:chgData name="여진 오" userId="d5cdcb184cd189c8" providerId="LiveId" clId="{AA7007FB-B900-42F9-ADF5-8041DE1B4291}" dt="2024-01-23T03:53:14.347" v="1975" actId="478"/>
          <ac:picMkLst>
            <pc:docMk/>
            <pc:sldMk cId="3969375354" sldId="274"/>
            <ac:picMk id="7" creationId="{15D03C67-FB7E-29E6-55C5-1ECF8C9BBD51}"/>
          </ac:picMkLst>
        </pc:picChg>
        <pc:picChg chg="mod topLvl">
          <ac:chgData name="여진 오" userId="d5cdcb184cd189c8" providerId="LiveId" clId="{AA7007FB-B900-42F9-ADF5-8041DE1B4291}" dt="2024-01-23T08:55:55.590" v="3530" actId="164"/>
          <ac:picMkLst>
            <pc:docMk/>
            <pc:sldMk cId="3969375354" sldId="274"/>
            <ac:picMk id="9" creationId="{C746B5D9-F104-38DA-2D67-2B08FDD14253}"/>
          </ac:picMkLst>
        </pc:picChg>
        <pc:picChg chg="mod">
          <ac:chgData name="여진 오" userId="d5cdcb184cd189c8" providerId="LiveId" clId="{AA7007FB-B900-42F9-ADF5-8041DE1B4291}" dt="2024-01-23T03:54:44.724" v="1985"/>
          <ac:picMkLst>
            <pc:docMk/>
            <pc:sldMk cId="3969375354" sldId="274"/>
            <ac:picMk id="108" creationId="{006D00B2-52CA-B24D-CA67-B4895390BBD2}"/>
          </ac:picMkLst>
        </pc:picChg>
        <pc:picChg chg="add del mod">
          <ac:chgData name="여진 오" userId="d5cdcb184cd189c8" providerId="LiveId" clId="{AA7007FB-B900-42F9-ADF5-8041DE1B4291}" dt="2024-01-23T03:54:49.458" v="1989" actId="478"/>
          <ac:picMkLst>
            <pc:docMk/>
            <pc:sldMk cId="3969375354" sldId="274"/>
            <ac:picMk id="165" creationId="{E4E3CAFD-3110-AF5E-15BE-4C95D80F65D6}"/>
          </ac:picMkLst>
        </pc:picChg>
        <pc:picChg chg="mod">
          <ac:chgData name="여진 오" userId="d5cdcb184cd189c8" providerId="LiveId" clId="{AA7007FB-B900-42F9-ADF5-8041DE1B4291}" dt="2024-01-23T08:55:28.723" v="3522"/>
          <ac:picMkLst>
            <pc:docMk/>
            <pc:sldMk cId="3969375354" sldId="274"/>
            <ac:picMk id="167" creationId="{F8B6AB34-A33C-65F9-F963-58D9CE13C98E}"/>
          </ac:picMkLst>
        </pc:picChg>
        <pc:picChg chg="add del">
          <ac:chgData name="여진 오" userId="d5cdcb184cd189c8" providerId="LiveId" clId="{AA7007FB-B900-42F9-ADF5-8041DE1B4291}" dt="2024-01-23T08:55:32.607" v="3525" actId="478"/>
          <ac:picMkLst>
            <pc:docMk/>
            <pc:sldMk cId="3969375354" sldId="274"/>
            <ac:picMk id="224" creationId="{317FF358-EE10-1450-874A-82622E9D43B8}"/>
          </ac:picMkLst>
        </pc:picChg>
        <pc:picChg chg="mod">
          <ac:chgData name="여진 오" userId="d5cdcb184cd189c8" providerId="LiveId" clId="{AA7007FB-B900-42F9-ADF5-8041DE1B4291}" dt="2024-01-23T08:56:10.936" v="3536"/>
          <ac:picMkLst>
            <pc:docMk/>
            <pc:sldMk cId="3969375354" sldId="274"/>
            <ac:picMk id="228" creationId="{1242F511-0A32-4EF7-54B6-1E2EF23F8110}"/>
          </ac:picMkLst>
        </pc:picChg>
        <pc:picChg chg="add del">
          <ac:chgData name="여진 오" userId="d5cdcb184cd189c8" providerId="LiveId" clId="{AA7007FB-B900-42F9-ADF5-8041DE1B4291}" dt="2024-01-23T08:56:16.095" v="3541" actId="478"/>
          <ac:picMkLst>
            <pc:docMk/>
            <pc:sldMk cId="3969375354" sldId="274"/>
            <ac:picMk id="285" creationId="{F134061E-8B08-107A-4597-FA075F912A1F}"/>
          </ac:picMkLst>
        </pc:picChg>
        <pc:cxnChg chg="add mod topLvl">
          <ac:chgData name="여진 오" userId="d5cdcb184cd189c8" providerId="LiveId" clId="{AA7007FB-B900-42F9-ADF5-8041DE1B4291}" dt="2024-01-23T08:55:55.590" v="3530" actId="164"/>
          <ac:cxnSpMkLst>
            <pc:docMk/>
            <pc:sldMk cId="3969375354" sldId="274"/>
            <ac:cxnSpMk id="48" creationId="{EA2DB49F-8F66-DEA9-5996-E4CF69BC14C9}"/>
          </ac:cxnSpMkLst>
        </pc:cxnChg>
        <pc:cxnChg chg="add mod topLvl">
          <ac:chgData name="여진 오" userId="d5cdcb184cd189c8" providerId="LiveId" clId="{AA7007FB-B900-42F9-ADF5-8041DE1B4291}" dt="2024-01-23T08:55:55.590" v="3530" actId="164"/>
          <ac:cxnSpMkLst>
            <pc:docMk/>
            <pc:sldMk cId="3969375354" sldId="274"/>
            <ac:cxnSpMk id="49" creationId="{491DAA02-7D74-1EA2-46F2-ADEB877E00C6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66" creationId="{1E43D0D5-DDCE-5706-686E-72521064E4C1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0" creationId="{05247744-DE61-1ECD-86C8-E07BC702E5A9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2" creationId="{01F30BF0-373B-E14F-1200-FF4EACE17F0B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4" creationId="{A555CAAA-C74D-2B39-7A0F-11D507F459FA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6" creationId="{F12E2E1F-5497-2293-246A-33AD19B9AB8E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8" creationId="{ADA28C0C-1594-2159-D848-5B9FB01DDAC1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80" creationId="{40C24F36-47BE-0542-8591-CCAF6755A210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81" creationId="{C425A4BA-853F-3140-65CE-E8B16E1FBDBF}"/>
          </ac:cxnSpMkLst>
        </pc:cxnChg>
        <pc:cxnChg chg="add mod topLvl">
          <ac:chgData name="여진 오" userId="d5cdcb184cd189c8" providerId="LiveId" clId="{AA7007FB-B900-42F9-ADF5-8041DE1B4291}" dt="2024-01-23T08:56:07.710" v="3535" actId="113"/>
          <ac:cxnSpMkLst>
            <pc:docMk/>
            <pc:sldMk cId="3969375354" sldId="274"/>
            <ac:cxnSpMk id="102" creationId="{DD0918B5-E412-0F94-A80F-20F516EA38A1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15" creationId="{06D4DE43-2881-51D4-55B7-3F32CC4246B4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16" creationId="{92F34200-A208-0062-7BD3-9411A20F2C1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0" creationId="{53F809CC-76A0-ABC9-EB24-B6C741779092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1" creationId="{55D803CE-FB67-3C23-AF66-E9AE9E34A49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2" creationId="{F69F3147-42B1-4386-26E1-2D7FB99F792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3" creationId="{14350A5A-75CE-5349-3016-B6C789BEEF98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4" creationId="{3178D1D2-B7F9-8360-6654-16716912F116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5" creationId="{929E0ACE-A849-CD2A-1986-F3DC417C8CAE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6" creationId="{D49BBE0F-B0E4-6D25-E3ED-F738EC921DF2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7" creationId="{A7CD13D0-366F-17E4-7A29-E0FF6C5EB256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40" creationId="{3EC17200-DC5B-876F-A31E-B61AF1EC9A5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74" creationId="{B6360B4A-374A-55D5-B3C1-FBF820B75C3F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75" creationId="{4F11FED9-3A5B-7149-A470-D14724C56F6A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89" creationId="{7FFFD97F-46D0-DFD1-9579-0D59E4922358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0" creationId="{712197A2-ABD0-2F71-DA13-E5291500B90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1" creationId="{ABB1ED66-8944-85DB-8542-9E26AB7721EC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2" creationId="{A102E81A-A18D-1F18-DAAE-57A74439CBAE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3" creationId="{46FD7DF3-83A6-7FCD-C209-9D18C6643B4A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4" creationId="{0384BC47-1F9A-BC3A-AAFA-EAE6C3523EDE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5" creationId="{5D7ECD46-166D-43E1-1E42-BE49838C29E8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6" creationId="{EC9A5AB1-F957-AA81-9330-4E4ED0DE1A5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9" creationId="{F88DE24B-8BB1-5AD9-46AA-BA161DC7DC6C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35" creationId="{75186BAA-1EE4-2240-B1A4-703F5D278162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36" creationId="{944FEEE9-FE86-4984-D8EE-9244CD3C94FB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0" creationId="{494F182D-0700-A4C6-CCC7-C8591E58AFBF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1" creationId="{8741E1FE-70E2-E4B5-4C33-12D9B4545EAD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2" creationId="{083EABB7-5B06-E8BD-0AE2-E5CA2F2B0AE1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3" creationId="{F7B7922D-80A2-75E6-51A0-6615A1412B87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4" creationId="{BF4F909A-CEC5-B81D-38A2-59817C189887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5" creationId="{051A3C11-2CB3-67CB-67C0-851BB5137688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6" creationId="{CCAB6F5B-E627-2F2A-94D7-E347D8E5EACF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7" creationId="{4218C4D3-BBDD-D450-DECE-C8072C7852DA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60" creationId="{51182016-D99C-929E-F1BA-D18E3368E6A0}"/>
          </ac:cxnSpMkLst>
        </pc:cxnChg>
      </pc:sldChg>
      <pc:sldChg chg="modSp new mod">
        <pc:chgData name="여진 오" userId="d5cdcb184cd189c8" providerId="LiveId" clId="{AA7007FB-B900-42F9-ADF5-8041DE1B4291}" dt="2024-01-23T05:39:00.366" v="3354" actId="20577"/>
        <pc:sldMkLst>
          <pc:docMk/>
          <pc:sldMk cId="989731819" sldId="275"/>
        </pc:sldMkLst>
        <pc:spChg chg="mod">
          <ac:chgData name="여진 오" userId="d5cdcb184cd189c8" providerId="LiveId" clId="{AA7007FB-B900-42F9-ADF5-8041DE1B4291}" dt="2024-01-23T05:27:11.529" v="2710"/>
          <ac:spMkLst>
            <pc:docMk/>
            <pc:sldMk cId="989731819" sldId="275"/>
            <ac:spMk id="2" creationId="{7E6A5157-425F-3092-FA3F-EBE930034E08}"/>
          </ac:spMkLst>
        </pc:spChg>
        <pc:spChg chg="mod">
          <ac:chgData name="여진 오" userId="d5cdcb184cd189c8" providerId="LiveId" clId="{AA7007FB-B900-42F9-ADF5-8041DE1B4291}" dt="2024-01-23T05:39:00.366" v="3354" actId="20577"/>
          <ac:spMkLst>
            <pc:docMk/>
            <pc:sldMk cId="989731819" sldId="275"/>
            <ac:spMk id="4" creationId="{C834AE66-AC13-3D93-28EE-EBE6F01AB73B}"/>
          </ac:spMkLst>
        </pc:spChg>
      </pc:sldChg>
      <pc:sldChg chg="modSp new mod ord modNotesTx">
        <pc:chgData name="여진 오" userId="d5cdcb184cd189c8" providerId="LiveId" clId="{AA7007FB-B900-42F9-ADF5-8041DE1B4291}" dt="2024-01-24T03:32:05.329" v="5907" actId="20577"/>
        <pc:sldMkLst>
          <pc:docMk/>
          <pc:sldMk cId="2665890727" sldId="276"/>
        </pc:sldMkLst>
        <pc:spChg chg="mod">
          <ac:chgData name="여진 오" userId="d5cdcb184cd189c8" providerId="LiveId" clId="{AA7007FB-B900-42F9-ADF5-8041DE1B4291}" dt="2024-01-23T09:22:23.118" v="3962" actId="20577"/>
          <ac:spMkLst>
            <pc:docMk/>
            <pc:sldMk cId="2665890727" sldId="276"/>
            <ac:spMk id="2" creationId="{3B7A0404-352C-863B-40AC-14860EE92BAF}"/>
          </ac:spMkLst>
        </pc:spChg>
        <pc:spChg chg="mod">
          <ac:chgData name="여진 오" userId="d5cdcb184cd189c8" providerId="LiveId" clId="{AA7007FB-B900-42F9-ADF5-8041DE1B4291}" dt="2024-01-24T03:32:05.329" v="5907" actId="20577"/>
          <ac:spMkLst>
            <pc:docMk/>
            <pc:sldMk cId="2665890727" sldId="276"/>
            <ac:spMk id="4" creationId="{62545647-C4F2-4CE6-BB85-2E918E487FB3}"/>
          </ac:spMkLst>
        </pc:spChg>
      </pc:sldChg>
      <pc:sldChg chg="modSp new del mod">
        <pc:chgData name="여진 오" userId="d5cdcb184cd189c8" providerId="LiveId" clId="{AA7007FB-B900-42F9-ADF5-8041DE1B4291}" dt="2024-01-23T09:32:21.901" v="4014" actId="47"/>
        <pc:sldMkLst>
          <pc:docMk/>
          <pc:sldMk cId="3850866401" sldId="277"/>
        </pc:sldMkLst>
        <pc:spChg chg="mod">
          <ac:chgData name="여진 오" userId="d5cdcb184cd189c8" providerId="LiveId" clId="{AA7007FB-B900-42F9-ADF5-8041DE1B4291}" dt="2024-01-23T09:22:49.630" v="3968"/>
          <ac:spMkLst>
            <pc:docMk/>
            <pc:sldMk cId="3850866401" sldId="277"/>
            <ac:spMk id="2" creationId="{96E74D9A-5CC8-707E-C346-F27388AA26C3}"/>
          </ac:spMkLst>
        </pc:spChg>
        <pc:spChg chg="mod">
          <ac:chgData name="여진 오" userId="d5cdcb184cd189c8" providerId="LiveId" clId="{AA7007FB-B900-42F9-ADF5-8041DE1B4291}" dt="2024-01-23T09:22:38.668" v="3965"/>
          <ac:spMkLst>
            <pc:docMk/>
            <pc:sldMk cId="3850866401" sldId="277"/>
            <ac:spMk id="4" creationId="{86D9E64C-C4B6-C171-70E2-67621222F3FE}"/>
          </ac:spMkLst>
        </pc:spChg>
      </pc:sldChg>
      <pc:sldChg chg="addSp delSp modSp new mod">
        <pc:chgData name="여진 오" userId="d5cdcb184cd189c8" providerId="LiveId" clId="{AA7007FB-B900-42F9-ADF5-8041DE1B4291}" dt="2024-01-24T03:08:46.283" v="5484" actId="27636"/>
        <pc:sldMkLst>
          <pc:docMk/>
          <pc:sldMk cId="3579942579" sldId="278"/>
        </pc:sldMkLst>
        <pc:spChg chg="mod">
          <ac:chgData name="여진 오" userId="d5cdcb184cd189c8" providerId="LiveId" clId="{AA7007FB-B900-42F9-ADF5-8041DE1B4291}" dt="2024-01-23T09:22:51.060" v="3969"/>
          <ac:spMkLst>
            <pc:docMk/>
            <pc:sldMk cId="3579942579" sldId="278"/>
            <ac:spMk id="2" creationId="{BF963C61-D77C-039E-DA6B-2E39782B8523}"/>
          </ac:spMkLst>
        </pc:spChg>
        <pc:spChg chg="mod">
          <ac:chgData name="여진 오" userId="d5cdcb184cd189c8" providerId="LiveId" clId="{AA7007FB-B900-42F9-ADF5-8041DE1B4291}" dt="2024-01-24T03:08:46.283" v="5484" actId="27636"/>
          <ac:spMkLst>
            <pc:docMk/>
            <pc:sldMk cId="3579942579" sldId="278"/>
            <ac:spMk id="4" creationId="{75E6448E-F051-1892-F026-E65FC31829EE}"/>
          </ac:spMkLst>
        </pc:spChg>
        <pc:spChg chg="add del mod topLvl">
          <ac:chgData name="여진 오" userId="d5cdcb184cd189c8" providerId="LiveId" clId="{AA7007FB-B900-42F9-ADF5-8041DE1B4291}" dt="2024-01-24T02:40:59.674" v="5062" actId="478"/>
          <ac:spMkLst>
            <pc:docMk/>
            <pc:sldMk cId="3579942579" sldId="278"/>
            <ac:spMk id="12" creationId="{31628BC6-5B42-038C-4E33-C24C58263700}"/>
          </ac:spMkLst>
        </pc:spChg>
        <pc:spChg chg="add del mod">
          <ac:chgData name="여진 오" userId="d5cdcb184cd189c8" providerId="LiveId" clId="{AA7007FB-B900-42F9-ADF5-8041DE1B4291}" dt="2024-01-24T02:36:52.650" v="5004" actId="478"/>
          <ac:spMkLst>
            <pc:docMk/>
            <pc:sldMk cId="3579942579" sldId="278"/>
            <ac:spMk id="13" creationId="{617CFB1E-BD78-3355-1946-2AD01234DBBA}"/>
          </ac:spMkLst>
        </pc:spChg>
        <pc:spChg chg="add del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4" creationId="{2FD99B51-C188-ECB4-282D-731865C8DD02}"/>
          </ac:spMkLst>
        </pc:spChg>
        <pc:spChg chg="add del mod">
          <ac:chgData name="여진 오" userId="d5cdcb184cd189c8" providerId="LiveId" clId="{AA7007FB-B900-42F9-ADF5-8041DE1B4291}" dt="2024-01-24T02:36:49.658" v="5001" actId="478"/>
          <ac:spMkLst>
            <pc:docMk/>
            <pc:sldMk cId="3579942579" sldId="278"/>
            <ac:spMk id="15" creationId="{4BE508D6-69E2-B0ED-B7AE-5F7FFC0DC0B2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6" creationId="{3BC7E302-DD75-D36F-8D2D-BFE371139713}"/>
          </ac:spMkLst>
        </pc:spChg>
        <pc:spChg chg="add del mod">
          <ac:chgData name="여진 오" userId="d5cdcb184cd189c8" providerId="LiveId" clId="{AA7007FB-B900-42F9-ADF5-8041DE1B4291}" dt="2024-01-24T02:36:49.022" v="5000" actId="478"/>
          <ac:spMkLst>
            <pc:docMk/>
            <pc:sldMk cId="3579942579" sldId="278"/>
            <ac:spMk id="17" creationId="{B4248E77-3CCB-2982-595E-556DBF16EDE3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8" creationId="{55F17311-CDB9-1B17-ADD7-3FA13E5ACF78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9" creationId="{E42015B9-99F2-6CEA-08D5-239E1A2F0F1E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0" creationId="{8011EE4C-8518-4D58-29DC-BBAA06331261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1" creationId="{23DD1077-1EFA-E1D1-8827-86FB82173C26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2" creationId="{A4C24ED0-5AE7-E473-75F2-C745C51F5BAE}"/>
          </ac:spMkLst>
        </pc:spChg>
        <pc:grpChg chg="add del mod">
          <ac:chgData name="여진 오" userId="d5cdcb184cd189c8" providerId="LiveId" clId="{AA7007FB-B900-42F9-ADF5-8041DE1B4291}" dt="2024-01-24T02:40:23.422" v="5049" actId="165"/>
          <ac:grpSpMkLst>
            <pc:docMk/>
            <pc:sldMk cId="3579942579" sldId="278"/>
            <ac:grpSpMk id="31" creationId="{D15FA6B1-58BB-7BB3-9EAF-FF0E0CE0E3F5}"/>
          </ac:grpSpMkLst>
        </pc:grpChg>
        <pc:picChg chg="add mod topLvl">
          <ac:chgData name="여진 오" userId="d5cdcb184cd189c8" providerId="LiveId" clId="{AA7007FB-B900-42F9-ADF5-8041DE1B4291}" dt="2024-01-24T02:51:52.222" v="5235" actId="1076"/>
          <ac:picMkLst>
            <pc:docMk/>
            <pc:sldMk cId="3579942579" sldId="278"/>
            <ac:picMk id="6" creationId="{EC4AAB91-2F20-7A83-92D8-44E525DBDBF0}"/>
          </ac:picMkLst>
        </pc:picChg>
        <pc:cxnChg chg="add del mod">
          <ac:chgData name="여진 오" userId="d5cdcb184cd189c8" providerId="LiveId" clId="{AA7007FB-B900-42F9-ADF5-8041DE1B4291}" dt="2024-01-24T02:28:41.149" v="4866" actId="478"/>
          <ac:cxnSpMkLst>
            <pc:docMk/>
            <pc:sldMk cId="3579942579" sldId="278"/>
            <ac:cxnSpMk id="8" creationId="{24C83825-91FD-2E1A-7DA2-8EB956D06598}"/>
          </ac:cxnSpMkLst>
        </pc:cxnChg>
        <pc:cxnChg chg="add del mod">
          <ac:chgData name="여진 오" userId="d5cdcb184cd189c8" providerId="LiveId" clId="{AA7007FB-B900-42F9-ADF5-8041DE1B4291}" dt="2024-01-24T02:37:56.577" v="5014" actId="478"/>
          <ac:cxnSpMkLst>
            <pc:docMk/>
            <pc:sldMk cId="3579942579" sldId="278"/>
            <ac:cxnSpMk id="11" creationId="{284F8AE1-6369-3FB8-0ED3-22C782F2CD1B}"/>
          </ac:cxnSpMkLst>
        </pc:cxnChg>
        <pc:cxnChg chg="add del mod topLvl">
          <ac:chgData name="여진 오" userId="d5cdcb184cd189c8" providerId="LiveId" clId="{AA7007FB-B900-42F9-ADF5-8041DE1B4291}" dt="2024-01-24T02:41:21.962" v="5067" actId="478"/>
          <ac:cxnSpMkLst>
            <pc:docMk/>
            <pc:sldMk cId="3579942579" sldId="278"/>
            <ac:cxnSpMk id="24" creationId="{198B15B5-E166-9A18-AC85-0C711977D494}"/>
          </ac:cxnSpMkLst>
        </pc:cxnChg>
        <pc:cxnChg chg="add mod topLvl">
          <ac:chgData name="여진 오" userId="d5cdcb184cd189c8" providerId="LiveId" clId="{AA7007FB-B900-42F9-ADF5-8041DE1B4291}" dt="2024-01-24T02:51:52.222" v="5235" actId="1076"/>
          <ac:cxnSpMkLst>
            <pc:docMk/>
            <pc:sldMk cId="3579942579" sldId="278"/>
            <ac:cxnSpMk id="26" creationId="{A22B215D-5FEA-D22D-5C2A-FCB45CB39E2C}"/>
          </ac:cxnSpMkLst>
        </pc:cxnChg>
        <pc:cxnChg chg="add mod">
          <ac:chgData name="여진 오" userId="d5cdcb184cd189c8" providerId="LiveId" clId="{AA7007FB-B900-42F9-ADF5-8041DE1B4291}" dt="2024-01-24T02:51:52.222" v="5235" actId="1076"/>
          <ac:cxnSpMkLst>
            <pc:docMk/>
            <pc:sldMk cId="3579942579" sldId="278"/>
            <ac:cxnSpMk id="33" creationId="{E92E0444-F976-17A1-6437-4388769CD72A}"/>
          </ac:cxnSpMkLst>
        </pc:cxnChg>
      </pc:sldChg>
      <pc:sldChg chg="modSp add mod">
        <pc:chgData name="여진 오" userId="d5cdcb184cd189c8" providerId="LiveId" clId="{AA7007FB-B900-42F9-ADF5-8041DE1B4291}" dt="2024-01-24T03:32:51.642" v="5919"/>
        <pc:sldMkLst>
          <pc:docMk/>
          <pc:sldMk cId="1662840287" sldId="279"/>
        </pc:sldMkLst>
        <pc:spChg chg="mod">
          <ac:chgData name="여진 오" userId="d5cdcb184cd189c8" providerId="LiveId" clId="{AA7007FB-B900-42F9-ADF5-8041DE1B4291}" dt="2024-01-24T03:32:51.642" v="5919"/>
          <ac:spMkLst>
            <pc:docMk/>
            <pc:sldMk cId="1662840287" sldId="279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3.558" v="5457" actId="6549"/>
          <ac:spMkLst>
            <pc:docMk/>
            <pc:sldMk cId="1662840287" sldId="279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8.377" v="5918"/>
        <pc:sldMkLst>
          <pc:docMk/>
          <pc:sldMk cId="2630219808" sldId="280"/>
        </pc:sldMkLst>
        <pc:spChg chg="mod">
          <ac:chgData name="여진 오" userId="d5cdcb184cd189c8" providerId="LiveId" clId="{AA7007FB-B900-42F9-ADF5-8041DE1B4291}" dt="2024-01-24T03:32:48.377" v="5918"/>
          <ac:spMkLst>
            <pc:docMk/>
            <pc:sldMk cId="2630219808" sldId="280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7.027" v="5458" actId="20577"/>
          <ac:spMkLst>
            <pc:docMk/>
            <pc:sldMk cId="2630219808" sldId="280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6.599" v="5917"/>
        <pc:sldMkLst>
          <pc:docMk/>
          <pc:sldMk cId="495590587" sldId="281"/>
        </pc:sldMkLst>
        <pc:spChg chg="mod">
          <ac:chgData name="여진 오" userId="d5cdcb184cd189c8" providerId="LiveId" clId="{AA7007FB-B900-42F9-ADF5-8041DE1B4291}" dt="2024-01-24T03:32:46.599" v="5917"/>
          <ac:spMkLst>
            <pc:docMk/>
            <pc:sldMk cId="495590587" sldId="281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9.547" v="5459" actId="20577"/>
          <ac:spMkLst>
            <pc:docMk/>
            <pc:sldMk cId="495590587" sldId="281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3.507" v="5916"/>
        <pc:sldMkLst>
          <pc:docMk/>
          <pc:sldMk cId="2018144431" sldId="282"/>
        </pc:sldMkLst>
        <pc:spChg chg="mod">
          <ac:chgData name="여진 오" userId="d5cdcb184cd189c8" providerId="LiveId" clId="{AA7007FB-B900-42F9-ADF5-8041DE1B4291}" dt="2024-01-24T03:32:43.507" v="5916"/>
          <ac:spMkLst>
            <pc:docMk/>
            <pc:sldMk cId="2018144431" sldId="282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43.154" v="5460" actId="20577"/>
          <ac:spMkLst>
            <pc:docMk/>
            <pc:sldMk cId="2018144431" sldId="282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36.607" v="5913"/>
        <pc:sldMkLst>
          <pc:docMk/>
          <pc:sldMk cId="3308296993" sldId="283"/>
        </pc:sldMkLst>
        <pc:spChg chg="mod">
          <ac:chgData name="여진 오" userId="d5cdcb184cd189c8" providerId="LiveId" clId="{AA7007FB-B900-42F9-ADF5-8041DE1B4291}" dt="2024-01-24T03:32:36.607" v="5913"/>
          <ac:spMkLst>
            <pc:docMk/>
            <pc:sldMk cId="3308296993" sldId="283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4.794" v="5463" actId="20577"/>
          <ac:spMkLst>
            <pc:docMk/>
            <pc:sldMk cId="3308296993" sldId="283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4.818" v="5912"/>
        <pc:sldMkLst>
          <pc:docMk/>
          <pc:sldMk cId="1275690853" sldId="284"/>
        </pc:sldMkLst>
        <pc:spChg chg="mod">
          <ac:chgData name="여진 오" userId="d5cdcb184cd189c8" providerId="LiveId" clId="{AA7007FB-B900-42F9-ADF5-8041DE1B4291}" dt="2024-01-24T03:32:34.818" v="5912"/>
          <ac:spMkLst>
            <pc:docMk/>
            <pc:sldMk cId="1275690853" sldId="284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7.437" v="5464" actId="20577"/>
          <ac:spMkLst>
            <pc:docMk/>
            <pc:sldMk cId="1275690853" sldId="284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2.915" v="5911"/>
        <pc:sldMkLst>
          <pc:docMk/>
          <pc:sldMk cId="1488886529" sldId="285"/>
        </pc:sldMkLst>
        <pc:spChg chg="mod">
          <ac:chgData name="여진 오" userId="d5cdcb184cd189c8" providerId="LiveId" clId="{AA7007FB-B900-42F9-ADF5-8041DE1B4291}" dt="2024-01-24T03:32:32.915" v="5911"/>
          <ac:spMkLst>
            <pc:docMk/>
            <pc:sldMk cId="1488886529" sldId="285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9.618" v="5465" actId="20577"/>
          <ac:spMkLst>
            <pc:docMk/>
            <pc:sldMk cId="1488886529" sldId="285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0.891" v="5910"/>
        <pc:sldMkLst>
          <pc:docMk/>
          <pc:sldMk cId="564885935" sldId="286"/>
        </pc:sldMkLst>
        <pc:spChg chg="mod">
          <ac:chgData name="여진 오" userId="d5cdcb184cd189c8" providerId="LiveId" clId="{AA7007FB-B900-42F9-ADF5-8041DE1B4291}" dt="2024-01-24T03:32:30.891" v="5910"/>
          <ac:spMkLst>
            <pc:docMk/>
            <pc:sldMk cId="564885935" sldId="286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4:02.866" v="5466" actId="20577"/>
          <ac:spMkLst>
            <pc:docMk/>
            <pc:sldMk cId="564885935" sldId="286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28.492" v="5909"/>
        <pc:sldMkLst>
          <pc:docMk/>
          <pc:sldMk cId="4169632181" sldId="287"/>
        </pc:sldMkLst>
        <pc:spChg chg="mod">
          <ac:chgData name="여진 오" userId="d5cdcb184cd189c8" providerId="LiveId" clId="{AA7007FB-B900-42F9-ADF5-8041DE1B4291}" dt="2024-01-24T03:32:28.492" v="5909"/>
          <ac:spMkLst>
            <pc:docMk/>
            <pc:sldMk cId="4169632181" sldId="287"/>
            <ac:spMk id="2" creationId="{30CAF92F-3CE1-EFE5-2F56-90CDE0DD498B}"/>
          </ac:spMkLst>
        </pc:spChg>
        <pc:spChg chg="mod">
          <ac:chgData name="여진 오" userId="d5cdcb184cd189c8" providerId="LiveId" clId="{AA7007FB-B900-42F9-ADF5-8041DE1B4291}" dt="2024-01-24T03:04:05.119" v="5467" actId="20577"/>
          <ac:spMkLst>
            <pc:docMk/>
            <pc:sldMk cId="4169632181" sldId="287"/>
            <ac:spMk id="4" creationId="{7D7B506C-0145-CA87-3C74-335595B6FD4B}"/>
          </ac:spMkLst>
        </pc:spChg>
      </pc:sldChg>
      <pc:sldChg chg="modSp add mod">
        <pc:chgData name="여진 오" userId="d5cdcb184cd189c8" providerId="LiveId" clId="{AA7007FB-B900-42F9-ADF5-8041DE1B4291}" dt="2024-01-24T03:32:26.427" v="5908"/>
        <pc:sldMkLst>
          <pc:docMk/>
          <pc:sldMk cId="204964426" sldId="288"/>
        </pc:sldMkLst>
        <pc:spChg chg="mod">
          <ac:chgData name="여진 오" userId="d5cdcb184cd189c8" providerId="LiveId" clId="{AA7007FB-B900-42F9-ADF5-8041DE1B4291}" dt="2024-01-24T03:32:26.427" v="5908"/>
          <ac:spMkLst>
            <pc:docMk/>
            <pc:sldMk cId="204964426" sldId="288"/>
            <ac:spMk id="2" creationId="{30CAF92F-3CE1-EFE5-2F56-90CDE0DD498B}"/>
          </ac:spMkLst>
        </pc:spChg>
        <pc:spChg chg="mod">
          <ac:chgData name="여진 오" userId="d5cdcb184cd189c8" providerId="LiveId" clId="{AA7007FB-B900-42F9-ADF5-8041DE1B4291}" dt="2024-01-24T03:04:07.162" v="5468" actId="20577"/>
          <ac:spMkLst>
            <pc:docMk/>
            <pc:sldMk cId="204964426" sldId="288"/>
            <ac:spMk id="4" creationId="{7D7B506C-0145-CA87-3C74-335595B6FD4B}"/>
          </ac:spMkLst>
        </pc:spChg>
        <pc:spChg chg="mod">
          <ac:chgData name="여진 오" userId="d5cdcb184cd189c8" providerId="LiveId" clId="{AA7007FB-B900-42F9-ADF5-8041DE1B4291}" dt="2024-01-24T03:04:38.367" v="5469" actId="20577"/>
          <ac:spMkLst>
            <pc:docMk/>
            <pc:sldMk cId="204964426" sldId="288"/>
            <ac:spMk id="16" creationId="{C667C267-6176-0C4F-0373-18BA42CD558A}"/>
          </ac:spMkLst>
        </pc:spChg>
        <pc:spChg chg="mod">
          <ac:chgData name="여진 오" userId="d5cdcb184cd189c8" providerId="LiveId" clId="{AA7007FB-B900-42F9-ADF5-8041DE1B4291}" dt="2024-01-24T03:04:44.359" v="5470" actId="20577"/>
          <ac:spMkLst>
            <pc:docMk/>
            <pc:sldMk cId="204964426" sldId="288"/>
            <ac:spMk id="18" creationId="{2DB5CF33-01ED-C9E7-D374-D1B36B71A728}"/>
          </ac:spMkLst>
        </pc:spChg>
      </pc:sldChg>
      <pc:sldChg chg="addSp delSp modSp add mod">
        <pc:chgData name="여진 오" userId="d5cdcb184cd189c8" providerId="LiveId" clId="{AA7007FB-B900-42F9-ADF5-8041DE1B4291}" dt="2024-01-24T03:31:02.657" v="5887" actId="1076"/>
        <pc:sldMkLst>
          <pc:docMk/>
          <pc:sldMk cId="134449504" sldId="289"/>
        </pc:sldMkLst>
        <pc:spChg chg="mod">
          <ac:chgData name="여진 오" userId="d5cdcb184cd189c8" providerId="LiveId" clId="{AA7007FB-B900-42F9-ADF5-8041DE1B4291}" dt="2024-01-23T09:46:20.665" v="4032" actId="5793"/>
          <ac:spMkLst>
            <pc:docMk/>
            <pc:sldMk cId="134449504" sldId="289"/>
            <ac:spMk id="2" creationId="{3B7A0404-352C-863B-40AC-14860EE92BAF}"/>
          </ac:spMkLst>
        </pc:spChg>
        <pc:spChg chg="mod">
          <ac:chgData name="여진 오" userId="d5cdcb184cd189c8" providerId="LiveId" clId="{AA7007FB-B900-42F9-ADF5-8041DE1B4291}" dt="2024-01-24T03:00:27.010" v="5451" actId="1076"/>
          <ac:spMkLst>
            <pc:docMk/>
            <pc:sldMk cId="134449504" sldId="289"/>
            <ac:spMk id="4" creationId="{62545647-C4F2-4CE6-BB85-2E918E487FB3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1" creationId="{7DBBA2FB-0C3B-A070-62FA-D2146A8694D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2" creationId="{C9D038F2-D7AD-8243-B7AF-E6E0ED039A07}"/>
          </ac:spMkLst>
        </pc:spChg>
        <pc:spChg chg="add del">
          <ac:chgData name="여진 오" userId="d5cdcb184cd189c8" providerId="LiveId" clId="{AA7007FB-B900-42F9-ADF5-8041DE1B4291}" dt="2024-01-24T01:19:03.458" v="4532" actId="478"/>
          <ac:spMkLst>
            <pc:docMk/>
            <pc:sldMk cId="134449504" sldId="289"/>
            <ac:spMk id="13" creationId="{98FE4D82-651A-8DAE-F4C0-569D11AD7E3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4" creationId="{36537A46-EC99-14D6-EF65-68D42E958E6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5" creationId="{D7EA917E-A0C5-53AF-14BA-901C29A4F4BD}"/>
          </ac:spMkLst>
        </pc:spChg>
        <pc:spChg chg="add mod topLvl">
          <ac:chgData name="여진 오" userId="d5cdcb184cd189c8" providerId="LiveId" clId="{AA7007FB-B900-42F9-ADF5-8041DE1B4291}" dt="2024-01-24T03:30:54.207" v="5884" actId="404"/>
          <ac:spMkLst>
            <pc:docMk/>
            <pc:sldMk cId="134449504" sldId="289"/>
            <ac:spMk id="16" creationId="{32289E57-5F7A-BF30-8CFF-8533C41C1A96}"/>
          </ac:spMkLst>
        </pc:spChg>
        <pc:spChg chg="add mod topLvl">
          <ac:chgData name="여진 오" userId="d5cdcb184cd189c8" providerId="LiveId" clId="{AA7007FB-B900-42F9-ADF5-8041DE1B4291}" dt="2024-01-24T03:30:59.716" v="5886" actId="1076"/>
          <ac:spMkLst>
            <pc:docMk/>
            <pc:sldMk cId="134449504" sldId="289"/>
            <ac:spMk id="17" creationId="{DB509E0D-7C95-C5B1-6B20-9C9296BF0B35}"/>
          </ac:spMkLst>
        </pc:spChg>
        <pc:spChg chg="add mod">
          <ac:chgData name="여진 오" userId="d5cdcb184cd189c8" providerId="LiveId" clId="{AA7007FB-B900-42F9-ADF5-8041DE1B4291}" dt="2024-01-24T03:31:02.657" v="5887" actId="1076"/>
          <ac:spMkLst>
            <pc:docMk/>
            <pc:sldMk cId="134449504" sldId="289"/>
            <ac:spMk id="18" creationId="{D28A9A79-6FA6-7534-BC45-8C4821EF8FD0}"/>
          </ac:spMkLst>
        </pc:spChg>
        <pc:grpChg chg="add del mod">
          <ac:chgData name="여진 오" userId="d5cdcb184cd189c8" providerId="LiveId" clId="{AA7007FB-B900-42F9-ADF5-8041DE1B4291}" dt="2024-01-24T03:30:49.032" v="5883" actId="165"/>
          <ac:grpSpMkLst>
            <pc:docMk/>
            <pc:sldMk cId="134449504" sldId="289"/>
            <ac:grpSpMk id="19" creationId="{071C35BF-EE65-F5F6-422E-7787FE63FF97}"/>
          </ac:grpSpMkLst>
        </pc:grpChg>
        <pc:picChg chg="add del mod">
          <ac:chgData name="여진 오" userId="d5cdcb184cd189c8" providerId="LiveId" clId="{AA7007FB-B900-42F9-ADF5-8041DE1B4291}" dt="2024-01-24T00:58:55.764" v="4171" actId="478"/>
          <ac:picMkLst>
            <pc:docMk/>
            <pc:sldMk cId="134449504" sldId="289"/>
            <ac:picMk id="6" creationId="{9795430E-6F82-999F-F69F-7CAA0DC1A519}"/>
          </ac:picMkLst>
        </pc:picChg>
        <pc:picChg chg="add del mod">
          <ac:chgData name="여진 오" userId="d5cdcb184cd189c8" providerId="LiveId" clId="{AA7007FB-B900-42F9-ADF5-8041DE1B4291}" dt="2024-01-24T01:16:15.352" v="4497" actId="478"/>
          <ac:picMkLst>
            <pc:docMk/>
            <pc:sldMk cId="134449504" sldId="289"/>
            <ac:picMk id="8" creationId="{6FDD8B52-85DE-3CD4-DC4E-C4F38B082FBC}"/>
          </ac:picMkLst>
        </pc:picChg>
        <pc:picChg chg="add mod topLvl">
          <ac:chgData name="여진 오" userId="d5cdcb184cd189c8" providerId="LiveId" clId="{AA7007FB-B900-42F9-ADF5-8041DE1B4291}" dt="2024-01-24T03:30:49.032" v="5883" actId="165"/>
          <ac:picMkLst>
            <pc:docMk/>
            <pc:sldMk cId="134449504" sldId="289"/>
            <ac:picMk id="10" creationId="{BA431324-5205-5341-7876-B0C5BEB5F169}"/>
          </ac:picMkLst>
        </pc:picChg>
      </pc:sldChg>
      <pc:sldChg chg="addSp modSp add mod">
        <pc:chgData name="여진 오" userId="d5cdcb184cd189c8" providerId="LiveId" clId="{AA7007FB-B900-42F9-ADF5-8041DE1B4291}" dt="2024-01-24T03:31:56.553" v="5904" actId="1076"/>
        <pc:sldMkLst>
          <pc:docMk/>
          <pc:sldMk cId="3042787817" sldId="290"/>
        </pc:sldMkLst>
        <pc:spChg chg="mod">
          <ac:chgData name="여진 오" userId="d5cdcb184cd189c8" providerId="LiveId" clId="{AA7007FB-B900-42F9-ADF5-8041DE1B4291}" dt="2024-01-23T09:46:38.280" v="4049" actId="20577"/>
          <ac:spMkLst>
            <pc:docMk/>
            <pc:sldMk cId="3042787817" sldId="290"/>
            <ac:spMk id="2" creationId="{BF963C61-D77C-039E-DA6B-2E39782B8523}"/>
          </ac:spMkLst>
        </pc:spChg>
        <pc:spChg chg="mod">
          <ac:chgData name="여진 오" userId="d5cdcb184cd189c8" providerId="LiveId" clId="{AA7007FB-B900-42F9-ADF5-8041DE1B4291}" dt="2024-01-24T00:59:53.087" v="4189" actId="20577"/>
          <ac:spMkLst>
            <pc:docMk/>
            <pc:sldMk cId="3042787817" sldId="290"/>
            <ac:spMk id="4" creationId="{75E6448E-F051-1892-F026-E65FC31829EE}"/>
          </ac:spMkLst>
        </pc:spChg>
        <pc:spChg chg="add mod">
          <ac:chgData name="여진 오" userId="d5cdcb184cd189c8" providerId="LiveId" clId="{AA7007FB-B900-42F9-ADF5-8041DE1B4291}" dt="2024-01-24T03:31:56.553" v="5904" actId="1076"/>
          <ac:spMkLst>
            <pc:docMk/>
            <pc:sldMk cId="3042787817" sldId="290"/>
            <ac:spMk id="7" creationId="{C49778CD-1858-3F74-CA7A-54E79F8D6237}"/>
          </ac:spMkLst>
        </pc:spChg>
        <pc:picChg chg="add mod">
          <ac:chgData name="여진 오" userId="d5cdcb184cd189c8" providerId="LiveId" clId="{AA7007FB-B900-42F9-ADF5-8041DE1B4291}" dt="2024-01-24T03:31:51.139" v="5903" actId="1076"/>
          <ac:picMkLst>
            <pc:docMk/>
            <pc:sldMk cId="3042787817" sldId="290"/>
            <ac:picMk id="6" creationId="{9499E91A-3AE5-75B7-3885-34B2D4942A28}"/>
          </ac:picMkLst>
        </pc:picChg>
      </pc:sldChg>
      <pc:sldChg chg="add del">
        <pc:chgData name="여진 오" userId="d5cdcb184cd189c8" providerId="LiveId" clId="{AA7007FB-B900-42F9-ADF5-8041DE1B4291}" dt="2024-01-24T02:53:17.425" v="5239" actId="47"/>
        <pc:sldMkLst>
          <pc:docMk/>
          <pc:sldMk cId="690849402" sldId="291"/>
        </pc:sldMkLst>
      </pc:sldChg>
      <pc:sldChg chg="modSp new mod">
        <pc:chgData name="여진 오" userId="d5cdcb184cd189c8" providerId="LiveId" clId="{AA7007FB-B900-42F9-ADF5-8041DE1B4291}" dt="2024-01-24T03:28:51.600" v="5852" actId="20577"/>
        <pc:sldMkLst>
          <pc:docMk/>
          <pc:sldMk cId="1933095517" sldId="292"/>
        </pc:sldMkLst>
        <pc:spChg chg="mod">
          <ac:chgData name="여진 오" userId="d5cdcb184cd189c8" providerId="LiveId" clId="{AA7007FB-B900-42F9-ADF5-8041DE1B4291}" dt="2024-01-24T03:28:51.600" v="5852" actId="20577"/>
          <ac:spMkLst>
            <pc:docMk/>
            <pc:sldMk cId="1933095517" sldId="292"/>
            <ac:spMk id="2" creationId="{444FB554-5A70-265E-44B4-FEE897C40AAC}"/>
          </ac:spMkLst>
        </pc:spChg>
        <pc:spChg chg="mod">
          <ac:chgData name="여진 오" userId="d5cdcb184cd189c8" providerId="LiveId" clId="{AA7007FB-B900-42F9-ADF5-8041DE1B4291}" dt="2024-01-24T03:28:47.785" v="5849" actId="20577"/>
          <ac:spMkLst>
            <pc:docMk/>
            <pc:sldMk cId="1933095517" sldId="292"/>
            <ac:spMk id="4" creationId="{EE044A6C-DF20-D173-36B2-32628FB8238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as\Documents\KakaoTalk%20Downloads\data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fastest variant on the amzn dataset</a:t>
            </a:r>
            <a:endParaRPr 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PGM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DC3D34C-949B-40C1-88F9-92D821447C3B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Sheet1!$E$23</c:f>
              <c:numCache>
                <c:formatCode>General</c:formatCode>
                <c:ptCount val="1"/>
                <c:pt idx="0">
                  <c:v>326.48</c:v>
                </c:pt>
              </c:numCache>
            </c:numRef>
          </c:xVal>
          <c:yVal>
            <c:numRef>
              <c:f>Sheet1!$F$23</c:f>
              <c:numCache>
                <c:formatCode>General</c:formatCode>
                <c:ptCount val="1"/>
                <c:pt idx="0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61-4AEF-BB2D-BF0EBD254EFA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5AAFCD3-3B71-4CDC-A683-78D7B41B7226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Sheet1!$E$24</c:f>
              <c:numCache>
                <c:formatCode>General</c:formatCode>
                <c:ptCount val="1"/>
                <c:pt idx="0">
                  <c:v>266.58</c:v>
                </c:pt>
              </c:numCache>
            </c:numRef>
          </c:xVal>
          <c:yVal>
            <c:numRef>
              <c:f>Sheet1!$F$24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61-4AEF-BB2D-BF0EBD254EFA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RMI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CD7C511-CEEB-4190-A2E9-7A71324FB8C1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Sheet1!$E$25</c:f>
              <c:numCache>
                <c:formatCode>General</c:formatCode>
                <c:ptCount val="1"/>
                <c:pt idx="0">
                  <c:v>180.9</c:v>
                </c:pt>
              </c:numCache>
            </c:numRef>
          </c:xVal>
          <c:yVal>
            <c:numRef>
              <c:f>Sheet1!$F$25</c:f>
              <c:numCache>
                <c:formatCode>General</c:formatCode>
                <c:ptCount val="1"/>
                <c:pt idx="0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361-4AEF-BB2D-BF0EBD254EFA}"/>
            </c:ext>
          </c:extLst>
        </c:ser>
        <c:ser>
          <c:idx val="3"/>
          <c:order val="3"/>
          <c:tx>
            <c:strRef>
              <c:f>Sheet1!$D$26</c:f>
              <c:strCache>
                <c:ptCount val="1"/>
                <c:pt idx="0">
                  <c:v>Btree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4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8647968405146962E-2"/>
                  <c:y val="-5.4340156299360218E-2"/>
                </c:manualLayout>
              </c:layout>
              <c:tx>
                <c:rich>
                  <a:bodyPr/>
                  <a:lstStyle/>
                  <a:p>
                    <a:fld id="{8E38189B-73EB-4123-8C42-453E95DAE0AC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Sheet1!$E$26</c:f>
              <c:numCache>
                <c:formatCode>General</c:formatCode>
                <c:ptCount val="1"/>
                <c:pt idx="0">
                  <c:v>482.11</c:v>
                </c:pt>
              </c:numCache>
            </c:numRef>
          </c:xVal>
          <c:yVal>
            <c:numRef>
              <c:f>Sheet1!$F$26</c:f>
              <c:numCache>
                <c:formatCode>General</c:formatCode>
                <c:ptCount val="1"/>
                <c:pt idx="0">
                  <c:v>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361-4AEF-BB2D-BF0EBD254EFA}"/>
            </c:ext>
          </c:extLst>
        </c:ser>
        <c:ser>
          <c:idx val="4"/>
          <c:order val="4"/>
          <c:tx>
            <c:strRef>
              <c:f>Sheet1!$D$27</c:f>
              <c:strCache>
                <c:ptCount val="1"/>
                <c:pt idx="0">
                  <c:v>IBTree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6740287703558011E-2"/>
                  <c:y val="-0.15182797032260731"/>
                </c:manualLayout>
              </c:layout>
              <c:tx>
                <c:rich>
                  <a:bodyPr/>
                  <a:lstStyle/>
                  <a:p>
                    <a:fld id="{D042B897-A51A-40A9-81FD-BC57658EDA80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Sheet1!$E$27</c:f>
              <c:numCache>
                <c:formatCode>General</c:formatCode>
                <c:ptCount val="1"/>
                <c:pt idx="0">
                  <c:v>446.55</c:v>
                </c:pt>
              </c:numCache>
            </c:numRef>
          </c:xVal>
          <c:yVal>
            <c:numRef>
              <c:f>Sheet1!$F$27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361-4AEF-BB2D-BF0EBD254EFA}"/>
            </c:ext>
          </c:extLst>
        </c:ser>
        <c:ser>
          <c:idx val="5"/>
          <c:order val="5"/>
          <c:tx>
            <c:strRef>
              <c:f>Sheet1!$D$28</c:f>
              <c:strCache>
                <c:ptCount val="1"/>
                <c:pt idx="0">
                  <c:v>FAST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7998558563413103E-2"/>
                  <c:y val="-5.8089687607946645E-2"/>
                </c:manualLayout>
              </c:layout>
              <c:tx>
                <c:rich>
                  <a:bodyPr/>
                  <a:lstStyle/>
                  <a:p>
                    <a:fld id="{5C950DCA-46C8-4199-8BC1-9EB005FCBCBD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Sheet1!$E$28</c:f>
              <c:numCache>
                <c:formatCode>General</c:formatCode>
                <c:ptCount val="1"/>
                <c:pt idx="0">
                  <c:v>435.33</c:v>
                </c:pt>
              </c:numCache>
            </c:numRef>
          </c:xVal>
          <c:yVal>
            <c:numRef>
              <c:f>Sheet1!$F$28</c:f>
              <c:numCache>
                <c:formatCode>General</c:formatCode>
                <c:ptCount val="1"/>
                <c:pt idx="0">
                  <c:v>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361-4AEF-BB2D-BF0EBD254EFA}"/>
            </c:ext>
          </c:extLst>
        </c:ser>
        <c:ser>
          <c:idx val="6"/>
          <c:order val="6"/>
          <c:tx>
            <c:strRef>
              <c:f>Sheet1!$D$29</c:f>
              <c:strCache>
                <c:ptCount val="1"/>
                <c:pt idx="0">
                  <c:v>BS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D92E267-624D-4B0F-9182-8D76B9FBEBB0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Sheet1!$E$29</c:f>
              <c:numCache>
                <c:formatCode>General</c:formatCode>
                <c:ptCount val="1"/>
                <c:pt idx="0">
                  <c:v>741.69</c:v>
                </c:pt>
              </c:numCache>
            </c:numRef>
          </c:xVal>
          <c:yVal>
            <c:numRef>
              <c:f>Sheet1!$F$29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361-4AEF-BB2D-BF0EBD254EFA}"/>
            </c:ext>
          </c:extLst>
        </c:ser>
        <c:ser>
          <c:idx val="7"/>
          <c:order val="7"/>
          <c:tx>
            <c:strRef>
              <c:f>Sheet1!$D$30</c:f>
              <c:strCache>
                <c:ptCount val="1"/>
                <c:pt idx="0">
                  <c:v>CuckooMap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9D3B0A1-06A7-4AFB-B740-C211982B4E72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Sheet1!$E$30</c:f>
              <c:numCache>
                <c:formatCode>General</c:formatCode>
                <c:ptCount val="1"/>
                <c:pt idx="0">
                  <c:v>114.5</c:v>
                </c:pt>
              </c:numCache>
            </c:numRef>
          </c:xVal>
          <c:yVal>
            <c:numRef>
              <c:f>Sheet1!$F$30</c:f>
              <c:numCache>
                <c:formatCode>General</c:formatCode>
                <c:ptCount val="1"/>
                <c:pt idx="0">
                  <c:v>1541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E361-4AEF-BB2D-BF0EBD254EFA}"/>
            </c:ext>
          </c:extLst>
        </c:ser>
        <c:ser>
          <c:idx val="8"/>
          <c:order val="8"/>
          <c:tx>
            <c:strRef>
              <c:f>Sheet1!$D$31</c:f>
              <c:strCache>
                <c:ptCount val="1"/>
                <c:pt idx="0">
                  <c:v>RobinHash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B7C2954-4989-4592-8F07-449836951154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Sheet1!$E$31</c:f>
              <c:numCache>
                <c:formatCode>General</c:formatCode>
                <c:ptCount val="1"/>
                <c:pt idx="0">
                  <c:v>93.69</c:v>
                </c:pt>
              </c:numCache>
            </c:numRef>
          </c:xVal>
          <c:yVal>
            <c:numRef>
              <c:f>Sheet1!$F$31</c:f>
              <c:numCache>
                <c:formatCode>General</c:formatCode>
                <c:ptCount val="1"/>
                <c:pt idx="0">
                  <c:v>6144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E361-4AEF-BB2D-BF0EBD254EF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790662511"/>
        <c:axId val="1799110319"/>
      </c:scatterChart>
      <c:valAx>
        <c:axId val="1790662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110319"/>
        <c:crosses val="autoZero"/>
        <c:crossBetween val="midCat"/>
      </c:valAx>
      <c:valAx>
        <c:axId val="179911031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662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41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衡量一个</a:t>
            </a:r>
            <a:r>
              <a:rPr lang="en-US" altLang="zh-CN" dirty="0"/>
              <a:t>index</a:t>
            </a:r>
            <a:r>
              <a:rPr lang="zh-CN" altLang="en-US" dirty="0"/>
              <a:t>的性能一般需要评价</a:t>
            </a:r>
            <a:r>
              <a:rPr lang="en-US" altLang="zh-CN" dirty="0"/>
              <a:t>lookup</a:t>
            </a:r>
            <a:r>
              <a:rPr lang="zh-CN" altLang="en-US" dirty="0"/>
              <a:t>速度与</a:t>
            </a:r>
            <a:r>
              <a:rPr lang="en-US" altLang="zh-CN" dirty="0"/>
              <a:t>index size</a:t>
            </a:r>
            <a:r>
              <a:rPr lang="zh-CN" altLang="en-US" dirty="0"/>
              <a:t>两项指标， 并且在理想状态下，两者需要达到平衡。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9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optimality</a:t>
            </a:r>
            <a:r>
              <a:rPr lang="ko-KR" altLang="en-US" dirty="0"/>
              <a:t>는 자원분배의 이상적 상태를 이미한다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예를들면 두개 성능의 지표 </a:t>
            </a:r>
            <a:r>
              <a:rPr lang="en-US" altLang="ko-KR" dirty="0"/>
              <a:t>F1(X), F2(X)</a:t>
            </a:r>
            <a:r>
              <a:rPr lang="ko-KR" altLang="en-US" dirty="0"/>
              <a:t>가 있고 성능을 표현하는 </a:t>
            </a:r>
            <a:r>
              <a:rPr lang="en-US" altLang="ko-KR" dirty="0"/>
              <a:t>POINT</a:t>
            </a:r>
            <a:r>
              <a:rPr lang="ko-KR" altLang="en-US" dirty="0"/>
              <a:t>가 좌표에 있다고 합니다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POINT</a:t>
            </a:r>
            <a:r>
              <a:rPr lang="ko-KR" altLang="en-US" dirty="0"/>
              <a:t>들이 꼭 이런 경계를 형성합니다</a:t>
            </a:r>
            <a:r>
              <a:rPr lang="en-US" altLang="ko-KR" dirty="0"/>
              <a:t>,  </a:t>
            </a:r>
            <a:r>
              <a:rPr lang="ko-KR" altLang="en-US" dirty="0"/>
              <a:t>이 경계선에 있는 </a:t>
            </a:r>
            <a:r>
              <a:rPr lang="en-US" altLang="ko-KR" dirty="0"/>
              <a:t>POINT</a:t>
            </a:r>
            <a:r>
              <a:rPr lang="ko-KR" altLang="en-US" dirty="0"/>
              <a:t>들은 한 방향의 성능을 희생하지 않아도 다른 방향의 성능을 올릴수 있다는것을 의미합니다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85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r>
              <a:rPr lang="zh-CN" altLang="en-US" dirty="0"/>
              <a:t>是八种</a:t>
            </a:r>
            <a:r>
              <a:rPr lang="en-US" altLang="zh-CN" dirty="0"/>
              <a:t>index</a:t>
            </a:r>
            <a:r>
              <a:rPr lang="zh-CN" altLang="en-US" dirty="0"/>
              <a:t>在四种不同</a:t>
            </a:r>
            <a:r>
              <a:rPr lang="en-US" altLang="zh-CN" dirty="0"/>
              <a:t>dataset</a:t>
            </a:r>
            <a:r>
              <a:rPr lang="zh-CN" altLang="en-US" dirty="0"/>
              <a:t>与不同的</a:t>
            </a:r>
            <a:r>
              <a:rPr lang="en-US" altLang="zh-CN" dirty="0"/>
              <a:t>index size</a:t>
            </a:r>
            <a:r>
              <a:rPr lang="zh-CN" altLang="en-US" dirty="0"/>
              <a:t>下的</a:t>
            </a:r>
            <a:r>
              <a:rPr lang="en-US" altLang="zh-CN" dirty="0"/>
              <a:t>lookup</a:t>
            </a:r>
            <a:r>
              <a:rPr lang="zh-CN" altLang="en-US" dirty="0"/>
              <a:t>时间性能对比图。 每种</a:t>
            </a:r>
            <a:r>
              <a:rPr lang="en-US" altLang="zh-CN" dirty="0"/>
              <a:t>index</a:t>
            </a:r>
            <a:r>
              <a:rPr lang="zh-CN" altLang="en-US" dirty="0"/>
              <a:t>都配置了从最小到最大的</a:t>
            </a:r>
            <a:r>
              <a:rPr lang="en-US" altLang="zh-CN" dirty="0"/>
              <a:t>10</a:t>
            </a:r>
            <a:r>
              <a:rPr lang="zh-CN" altLang="en-US" dirty="0"/>
              <a:t>种</a:t>
            </a:r>
            <a:r>
              <a:rPr lang="en-US" altLang="zh-CN" dirty="0"/>
              <a:t>index size</a:t>
            </a:r>
            <a:r>
              <a:rPr lang="zh-CN" altLang="en-US" dirty="0"/>
              <a:t>配置</a:t>
            </a:r>
            <a:r>
              <a:rPr lang="en-US" altLang="zh-CN" dirty="0"/>
              <a:t>, </a:t>
            </a:r>
            <a:r>
              <a:rPr lang="zh-CN" altLang="en-US" dirty="0"/>
              <a:t>各自都是 </a:t>
            </a:r>
            <a:r>
              <a:rPr lang="en-US" altLang="zh-CN" dirty="0"/>
              <a:t>pareto optimality</a:t>
            </a:r>
          </a:p>
          <a:p>
            <a:r>
              <a:rPr lang="zh-CN" altLang="en-US" dirty="0"/>
              <a:t>（下一动画）</a:t>
            </a:r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amazon</a:t>
            </a:r>
            <a:r>
              <a:rPr lang="zh-CN" altLang="en-US" dirty="0"/>
              <a:t>和</a:t>
            </a:r>
            <a:r>
              <a:rPr lang="en-US" altLang="zh-CN" dirty="0"/>
              <a:t>wiki </a:t>
            </a:r>
            <a:r>
              <a:rPr lang="en-US" altLang="zh-CN" dirty="0" err="1"/>
              <a:t>pedia</a:t>
            </a:r>
            <a:r>
              <a:rPr lang="zh-CN" altLang="en-US" dirty="0"/>
              <a:t>的</a:t>
            </a:r>
            <a:r>
              <a:rPr lang="en-US" altLang="zh-CN" dirty="0"/>
              <a:t>workload</a:t>
            </a:r>
            <a:r>
              <a:rPr lang="zh-CN" altLang="en-US" dirty="0"/>
              <a:t>下， </a:t>
            </a:r>
            <a:r>
              <a:rPr lang="en-US" altLang="zh-CN" dirty="0"/>
              <a:t>learned index</a:t>
            </a:r>
            <a:r>
              <a:rPr lang="zh-CN" altLang="en-US" dirty="0"/>
              <a:t>在</a:t>
            </a:r>
            <a:r>
              <a:rPr lang="en-US" altLang="zh-CN" dirty="0"/>
              <a:t>100MB</a:t>
            </a:r>
            <a:r>
              <a:rPr lang="zh-CN" altLang="en-US" dirty="0"/>
              <a:t>以下的</a:t>
            </a:r>
            <a:r>
              <a:rPr lang="en-US" altLang="zh-CN" dirty="0"/>
              <a:t>index size</a:t>
            </a:r>
            <a:r>
              <a:rPr lang="zh-CN" altLang="en-US" dirty="0"/>
              <a:t>中总是可以得到最佳</a:t>
            </a:r>
            <a:r>
              <a:rPr lang="en-US" altLang="zh-CN" dirty="0"/>
              <a:t>pareto</a:t>
            </a:r>
            <a:r>
              <a:rPr lang="zh-CN" altLang="en-US" dirty="0"/>
              <a:t>值， 但也可以看见的是，超过了</a:t>
            </a:r>
            <a:r>
              <a:rPr lang="en-US" altLang="zh-CN" dirty="0"/>
              <a:t>100MB</a:t>
            </a:r>
            <a:r>
              <a:rPr lang="zh-CN" altLang="en-US" dirty="0"/>
              <a:t>的</a:t>
            </a:r>
            <a:r>
              <a:rPr lang="en-US" altLang="zh-CN" dirty="0"/>
              <a:t>index size</a:t>
            </a:r>
            <a:r>
              <a:rPr lang="zh-CN" altLang="en-US" dirty="0"/>
              <a:t>后， 只有使用了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RS</a:t>
            </a:r>
            <a:r>
              <a:rPr lang="zh-CN" altLang="en-US" dirty="0"/>
              <a:t>的性能或许会更好。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此页加入实验背景以及对应描述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64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open street map</a:t>
            </a:r>
            <a:r>
              <a:rPr lang="zh-CN" altLang="en-US" dirty="0"/>
              <a:t>应用数据上， 可以看到</a:t>
            </a:r>
            <a:r>
              <a:rPr lang="en-US" altLang="zh-CN" dirty="0"/>
              <a:t>learned index</a:t>
            </a:r>
            <a:r>
              <a:rPr lang="zh-CN" altLang="en-US" dirty="0"/>
              <a:t>的性能不如单纯的</a:t>
            </a:r>
            <a:r>
              <a:rPr lang="en-US" altLang="zh-CN" dirty="0"/>
              <a:t>radix binary search</a:t>
            </a:r>
            <a:r>
              <a:rPr lang="zh-CN" altLang="en-US" dirty="0"/>
              <a:t>算法， 这可能是因为</a:t>
            </a:r>
            <a:r>
              <a:rPr lang="en-US" altLang="zh-CN" dirty="0"/>
              <a:t>learned index </a:t>
            </a:r>
            <a:r>
              <a:rPr lang="zh-CN" altLang="en-US" dirty="0"/>
              <a:t>无法学习规律性差的数据导致。</a:t>
            </a:r>
            <a:endParaRPr lang="en-US" altLang="zh-CN" dirty="0"/>
          </a:p>
          <a:p>
            <a:r>
              <a:rPr lang="zh-CN" altLang="en-US" dirty="0"/>
              <a:t>提供可供对比的</a:t>
            </a:r>
            <a:r>
              <a:rPr lang="en-US" altLang="zh-CN" dirty="0"/>
              <a:t>workload key</a:t>
            </a:r>
            <a:r>
              <a:rPr lang="zh-CN" altLang="en-US" dirty="0"/>
              <a:t>图片以及解释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25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PGM</a:t>
            </a:r>
            <a:r>
              <a:rPr lang="zh-CN" altLang="en-US" dirty="0"/>
              <a:t>的论文中，提到了一种观点，是</a:t>
            </a:r>
            <a:r>
              <a:rPr lang="en-US" altLang="zh-CN" dirty="0"/>
              <a:t>RMI</a:t>
            </a:r>
            <a:r>
              <a:rPr lang="zh-CN" altLang="en-US" dirty="0"/>
              <a:t>在不同</a:t>
            </a:r>
            <a:r>
              <a:rPr lang="en-US" altLang="zh-CN" dirty="0"/>
              <a:t>stage</a:t>
            </a:r>
            <a:r>
              <a:rPr lang="zh-CN" altLang="en-US" dirty="0"/>
              <a:t>中搜索可能会导致性能变差，所以</a:t>
            </a:r>
            <a:r>
              <a:rPr lang="en-US" altLang="zh-CN" dirty="0"/>
              <a:t>PGM</a:t>
            </a:r>
            <a:r>
              <a:rPr lang="zh-CN" altLang="en-US" dirty="0"/>
              <a:t>性能上会优于</a:t>
            </a:r>
            <a:r>
              <a:rPr lang="en-US" altLang="zh-CN" dirty="0"/>
              <a:t>RMI</a:t>
            </a:r>
          </a:p>
          <a:p>
            <a:r>
              <a:rPr lang="zh-CN" altLang="en-US" dirty="0"/>
              <a:t>如图所示</a:t>
            </a:r>
            <a:r>
              <a:rPr lang="en-US" altLang="zh-CN" dirty="0"/>
              <a:t>PGM</a:t>
            </a:r>
            <a:r>
              <a:rPr lang="zh-CN" altLang="en-US" dirty="0"/>
              <a:t>论文中的的</a:t>
            </a:r>
            <a:r>
              <a:rPr lang="en-US" altLang="zh-CN" dirty="0"/>
              <a:t>index size</a:t>
            </a:r>
            <a:r>
              <a:rPr lang="zh-CN" altLang="en-US" dirty="0"/>
              <a:t>， </a:t>
            </a:r>
            <a:r>
              <a:rPr lang="en-US" altLang="zh-CN" dirty="0"/>
              <a:t>lookup time pareto optimal</a:t>
            </a:r>
            <a:r>
              <a:rPr lang="zh-CN" altLang="en-US" dirty="0"/>
              <a:t>图中表明了它们的观点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73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但在这篇论文的测试数据中，可以看到</a:t>
            </a:r>
            <a:r>
              <a:rPr lang="en-US" altLang="zh-CN" dirty="0"/>
              <a:t>RMI</a:t>
            </a:r>
            <a:r>
              <a:rPr lang="zh-CN" altLang="en-US" dirty="0"/>
              <a:t>明显地优于</a:t>
            </a:r>
            <a:r>
              <a:rPr lang="en-US" altLang="zh-CN" dirty="0"/>
              <a:t>PGM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30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原因则是在本论文中，作者构建</a:t>
            </a:r>
            <a:r>
              <a:rPr lang="en-US" altLang="zh-CN" dirty="0"/>
              <a:t>RMI</a:t>
            </a:r>
            <a:r>
              <a:rPr lang="zh-CN" altLang="en-US" dirty="0"/>
              <a:t>时使用了不同类型的模型， 但</a:t>
            </a:r>
            <a:r>
              <a:rPr lang="en-US" altLang="zh-CN" dirty="0"/>
              <a:t>PGM</a:t>
            </a:r>
            <a:r>
              <a:rPr lang="zh-CN" altLang="en-US" dirty="0"/>
              <a:t>的论文中则仅使用了</a:t>
            </a:r>
            <a:r>
              <a:rPr lang="en-US" altLang="zh-CN" dirty="0"/>
              <a:t>linear</a:t>
            </a:r>
            <a:r>
              <a:rPr lang="zh-CN" altLang="en-US" dirty="0"/>
              <a:t>模型，导致无法充分发挥</a:t>
            </a:r>
            <a:r>
              <a:rPr lang="en-US" altLang="zh-CN" dirty="0"/>
              <a:t>RMI</a:t>
            </a:r>
            <a:r>
              <a:rPr lang="zh-CN" altLang="en-US" dirty="0"/>
              <a:t>的全部性能。</a:t>
            </a:r>
            <a:endParaRPr lang="en-US" altLang="zh-CN" dirty="0"/>
          </a:p>
          <a:p>
            <a:r>
              <a:rPr lang="zh-CN" altLang="en-US" dirty="0"/>
              <a:t>这正代表了</a:t>
            </a:r>
            <a:r>
              <a:rPr lang="en-US" altLang="zh-CN" dirty="0"/>
              <a:t>learned index</a:t>
            </a:r>
            <a:r>
              <a:rPr lang="zh-CN" altLang="en-US" dirty="0"/>
              <a:t>的性能评价需要公认的基准。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87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amazon</a:t>
            </a:r>
            <a:r>
              <a:rPr lang="zh-CN" altLang="en-US" dirty="0"/>
              <a:t>， </a:t>
            </a:r>
            <a:r>
              <a:rPr lang="en-US" altLang="zh-CN" dirty="0"/>
              <a:t>open street map</a:t>
            </a:r>
            <a:r>
              <a:rPr lang="zh-CN" altLang="en-US" dirty="0"/>
              <a:t>， </a:t>
            </a:r>
            <a:r>
              <a:rPr lang="en-US" altLang="zh-CN" dirty="0"/>
              <a:t>wiki</a:t>
            </a:r>
            <a:r>
              <a:rPr lang="zh-CN" altLang="en-US" dirty="0"/>
              <a:t>上都能得到不错性能的</a:t>
            </a:r>
            <a:r>
              <a:rPr lang="en-US" altLang="zh-CN" dirty="0"/>
              <a:t>RBS</a:t>
            </a:r>
            <a:r>
              <a:rPr lang="zh-CN" altLang="en-US" dirty="0"/>
              <a:t>，在</a:t>
            </a:r>
            <a:r>
              <a:rPr lang="en-US" altLang="zh-CN" dirty="0"/>
              <a:t>face book</a:t>
            </a:r>
            <a:r>
              <a:rPr lang="zh-CN" altLang="en-US" dirty="0"/>
              <a:t>上却有着很差的</a:t>
            </a:r>
            <a:r>
              <a:rPr lang="en-US" altLang="zh-CN" dirty="0"/>
              <a:t>pareto</a:t>
            </a:r>
            <a:r>
              <a:rPr lang="zh-CN" altLang="en-US" dirty="0"/>
              <a:t>性能。</a:t>
            </a:r>
            <a:endParaRPr lang="en-US" altLang="zh-CN" dirty="0"/>
          </a:p>
          <a:p>
            <a:r>
              <a:rPr lang="zh-CN" altLang="en-US" dirty="0"/>
              <a:t>这是因为</a:t>
            </a:r>
            <a:r>
              <a:rPr lang="en-US" altLang="zh-CN" dirty="0"/>
              <a:t>face book</a:t>
            </a:r>
            <a:r>
              <a:rPr lang="zh-CN" altLang="en-US" dirty="0"/>
              <a:t>数据集上绝大多数</a:t>
            </a:r>
            <a:r>
              <a:rPr lang="en-US" altLang="zh-CN" dirty="0"/>
              <a:t>key</a:t>
            </a:r>
            <a:r>
              <a:rPr lang="zh-CN" altLang="en-US" dirty="0"/>
              <a:t>落在了（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2**50)</a:t>
            </a:r>
            <a:r>
              <a:rPr lang="zh-CN" altLang="en-US" dirty="0"/>
              <a:t>的位置上，但有大约</a:t>
            </a:r>
            <a:r>
              <a:rPr lang="en-US" altLang="zh-CN" dirty="0"/>
              <a:t>100</a:t>
            </a:r>
            <a:r>
              <a:rPr lang="zh-CN" altLang="en-US" dirty="0"/>
              <a:t>个异常</a:t>
            </a:r>
            <a:r>
              <a:rPr lang="en-US" altLang="zh-CN" dirty="0"/>
              <a:t>key</a:t>
            </a:r>
            <a:r>
              <a:rPr lang="zh-CN" altLang="en-US" dirty="0"/>
              <a:t>落在了（</a:t>
            </a:r>
            <a:r>
              <a:rPr lang="en-US" altLang="zh-CN" dirty="0"/>
              <a:t>2**59</a:t>
            </a:r>
            <a:r>
              <a:rPr lang="zh-CN" altLang="en-US" dirty="0"/>
              <a:t>， </a:t>
            </a:r>
            <a:r>
              <a:rPr lang="en-US" altLang="zh-CN" dirty="0"/>
              <a:t>2**64-1</a:t>
            </a:r>
            <a:r>
              <a:rPr lang="zh-CN" altLang="en-US" dirty="0"/>
              <a:t>）， 由于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radix table</a:t>
            </a:r>
            <a:r>
              <a:rPr lang="zh-CN" altLang="en-US" dirty="0"/>
              <a:t>取自于</a:t>
            </a:r>
            <a:r>
              <a:rPr lang="en-US" altLang="zh-CN" dirty="0"/>
              <a:t>RS</a:t>
            </a:r>
            <a:r>
              <a:rPr lang="zh-CN" altLang="en-US" dirty="0"/>
              <a:t>， 而</a:t>
            </a:r>
            <a:r>
              <a:rPr lang="en-US" altLang="zh-CN" dirty="0"/>
              <a:t>RS</a:t>
            </a:r>
            <a:r>
              <a:rPr lang="zh-CN" altLang="en-US" dirty="0"/>
              <a:t>在构建</a:t>
            </a:r>
            <a:r>
              <a:rPr lang="en-US" altLang="zh-CN" dirty="0"/>
              <a:t>radix table</a:t>
            </a:r>
            <a:r>
              <a:rPr lang="zh-CN" altLang="en-US" dirty="0"/>
              <a:t>时的</a:t>
            </a:r>
            <a:r>
              <a:rPr lang="en-US" altLang="zh-CN" dirty="0"/>
              <a:t>sampling</a:t>
            </a:r>
            <a:r>
              <a:rPr lang="zh-CN" altLang="en-US" dirty="0"/>
              <a:t>是根据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r>
              <a:rPr lang="en-US" altLang="zh-CN" dirty="0"/>
              <a:t>2</a:t>
            </a:r>
            <a:r>
              <a:rPr lang="zh-CN" altLang="en-US" dirty="0"/>
              <a:t>进制的前缀（前几位）， 所以即便绝大多数</a:t>
            </a:r>
            <a:r>
              <a:rPr lang="en-US" altLang="zh-CN" dirty="0"/>
              <a:t>key</a:t>
            </a:r>
            <a:r>
              <a:rPr lang="zh-CN" altLang="en-US" dirty="0"/>
              <a:t>的分布有较强的规律性，异常值会导致对应的</a:t>
            </a:r>
            <a:r>
              <a:rPr lang="en-US" altLang="zh-CN" dirty="0"/>
              <a:t>key</a:t>
            </a:r>
            <a:r>
              <a:rPr lang="zh-CN" altLang="en-US" dirty="0"/>
              <a:t>区间变得异常的大，彻底妨碍了</a:t>
            </a:r>
            <a:r>
              <a:rPr lang="en-US" altLang="zh-CN" dirty="0"/>
              <a:t>RBS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由此可见包含了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RS</a:t>
            </a:r>
            <a:r>
              <a:rPr lang="zh-CN" altLang="en-US" dirty="0"/>
              <a:t>的</a:t>
            </a:r>
            <a:r>
              <a:rPr lang="en-US" altLang="zh-CN" dirty="0"/>
              <a:t>learned index</a:t>
            </a:r>
            <a:r>
              <a:rPr lang="zh-CN" altLang="en-US" dirty="0"/>
              <a:t>的弱点就在</a:t>
            </a:r>
            <a:r>
              <a:rPr lang="en-US" altLang="zh-CN" dirty="0"/>
              <a:t>key</a:t>
            </a:r>
            <a:r>
              <a:rPr lang="zh-CN" altLang="en-US" dirty="0"/>
              <a:t>必须均匀分布且不能存在异常值。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RMI</a:t>
            </a:r>
            <a:r>
              <a:rPr lang="zh-CN" altLang="en-US" dirty="0"/>
              <a:t>由于它是先在</a:t>
            </a:r>
            <a:r>
              <a:rPr lang="en-US" altLang="zh-CN" dirty="0"/>
              <a:t>stage1</a:t>
            </a:r>
            <a:r>
              <a:rPr lang="zh-CN" altLang="en-US" dirty="0"/>
              <a:t>笼统学习整体</a:t>
            </a:r>
            <a:r>
              <a:rPr lang="en-US" altLang="zh-CN" dirty="0"/>
              <a:t>CDF</a:t>
            </a:r>
            <a:r>
              <a:rPr lang="zh-CN" altLang="en-US" dirty="0"/>
              <a:t>分布的特征，之后</a:t>
            </a:r>
            <a:r>
              <a:rPr lang="en-US" altLang="zh-CN" dirty="0"/>
              <a:t>stage2</a:t>
            </a:r>
            <a:r>
              <a:rPr lang="zh-CN" altLang="en-US" dirty="0"/>
              <a:t>时的分段学习可以适应数据间的变化，所以它能适应更多的</a:t>
            </a:r>
            <a:r>
              <a:rPr lang="en-US" altLang="zh-CN" dirty="0"/>
              <a:t>key</a:t>
            </a:r>
            <a:r>
              <a:rPr lang="zh-CN" altLang="en-US" dirty="0"/>
              <a:t>分布。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81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 2 </a:t>
            </a:r>
            <a:r>
              <a:rPr lang="zh-CN" altLang="en-US" dirty="0"/>
              <a:t>是在规定了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32bit</a:t>
            </a:r>
            <a:r>
              <a:rPr lang="zh-CN" altLang="en-US" dirty="0"/>
              <a:t>的</a:t>
            </a:r>
            <a:r>
              <a:rPr lang="en-US" altLang="zh-CN" dirty="0"/>
              <a:t>int type</a:t>
            </a:r>
            <a:r>
              <a:rPr lang="zh-CN" altLang="en-US" dirty="0"/>
              <a:t>时构建的各种</a:t>
            </a:r>
            <a:r>
              <a:rPr lang="en-US" altLang="zh-CN" dirty="0"/>
              <a:t>index </a:t>
            </a:r>
            <a:r>
              <a:rPr lang="zh-CN" altLang="en-US" dirty="0"/>
              <a:t>以及</a:t>
            </a:r>
            <a:r>
              <a:rPr lang="en-US" altLang="zh-CN" dirty="0"/>
              <a:t>hash table</a:t>
            </a:r>
            <a:r>
              <a:rPr lang="zh-CN" altLang="en-US" dirty="0"/>
              <a:t>的 </a:t>
            </a:r>
            <a:r>
              <a:rPr lang="en-US" altLang="zh-CN" dirty="0"/>
              <a:t>lookup time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FF0000"/>
                </a:solidFill>
              </a:rPr>
              <a:t>对应性能最好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Learned index</a:t>
            </a:r>
            <a:r>
              <a:rPr lang="zh-CN" altLang="en-US" dirty="0"/>
              <a:t>在</a:t>
            </a:r>
            <a:r>
              <a:rPr lang="en-US" altLang="zh-CN" dirty="0"/>
              <a:t>lookup time</a:t>
            </a:r>
            <a:r>
              <a:rPr lang="zh-CN" altLang="en-US" dirty="0"/>
              <a:t>与 </a:t>
            </a:r>
            <a:r>
              <a:rPr lang="en-US" altLang="zh-CN" dirty="0"/>
              <a:t>index size</a:t>
            </a:r>
            <a:r>
              <a:rPr lang="zh-CN" altLang="en-US" dirty="0"/>
              <a:t>上得到的比较好的平衡，而</a:t>
            </a:r>
            <a:r>
              <a:rPr lang="en-US" altLang="zh-CN" dirty="0"/>
              <a:t>Hash table</a:t>
            </a:r>
            <a:r>
              <a:rPr lang="zh-CN" altLang="en-US" dirty="0"/>
              <a:t>则可以用内存的消耗来做到最好的</a:t>
            </a:r>
            <a:r>
              <a:rPr lang="en-US" altLang="zh-CN" dirty="0"/>
              <a:t>lookup</a:t>
            </a:r>
            <a:r>
              <a:rPr lang="zh-CN" altLang="en-US" dirty="0"/>
              <a:t>性能。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61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接下来是三种</a:t>
            </a:r>
            <a:r>
              <a:rPr lang="en-US" altLang="zh-CN" dirty="0"/>
              <a:t>learned index</a:t>
            </a:r>
            <a:r>
              <a:rPr lang="zh-CN" altLang="en-US" dirty="0"/>
              <a:t>在得到（</a:t>
            </a:r>
            <a:r>
              <a:rPr lang="en-US" altLang="zh-CN" dirty="0"/>
              <a:t>lo</a:t>
            </a:r>
            <a:r>
              <a:rPr lang="zh-CN" altLang="en-US" dirty="0"/>
              <a:t>， </a:t>
            </a:r>
            <a:r>
              <a:rPr lang="en-US" altLang="zh-CN" dirty="0"/>
              <a:t>hi</a:t>
            </a:r>
            <a:r>
              <a:rPr lang="zh-CN" altLang="en-US" dirty="0"/>
              <a:t>）后使用什么算法来精确定位</a:t>
            </a:r>
            <a:r>
              <a:rPr lang="en-US" altLang="zh-CN" dirty="0"/>
              <a:t>key</a:t>
            </a:r>
            <a:r>
              <a:rPr lang="zh-CN" altLang="en-US" dirty="0"/>
              <a:t>， 在测试中提供给每种</a:t>
            </a:r>
            <a:r>
              <a:rPr lang="en-US" altLang="zh-CN" dirty="0"/>
              <a:t>learned index</a:t>
            </a:r>
            <a:r>
              <a:rPr lang="zh-CN" altLang="en-US" dirty="0"/>
              <a:t>三种</a:t>
            </a:r>
            <a:r>
              <a:rPr lang="en-US" altLang="zh-CN" dirty="0"/>
              <a:t>search</a:t>
            </a:r>
            <a:r>
              <a:rPr lang="zh-CN" altLang="en-US" dirty="0"/>
              <a:t>算法，  分别为</a:t>
            </a:r>
            <a:r>
              <a:rPr lang="en-US" altLang="zh-CN" dirty="0"/>
              <a:t>binary search</a:t>
            </a:r>
            <a:r>
              <a:rPr lang="zh-CN" altLang="en-US" dirty="0"/>
              <a:t>， </a:t>
            </a:r>
            <a:r>
              <a:rPr lang="en-US" altLang="zh-CN" dirty="0"/>
              <a:t>linear search</a:t>
            </a:r>
            <a:r>
              <a:rPr lang="zh-CN" altLang="en-US" dirty="0"/>
              <a:t>，以及</a:t>
            </a:r>
            <a:r>
              <a:rPr lang="en-US" altLang="zh-CN" dirty="0"/>
              <a:t>interpolation search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使用的数据集是更有规律的</a:t>
            </a:r>
            <a:r>
              <a:rPr lang="en-US" altLang="zh-CN" dirty="0"/>
              <a:t>amazon dataset</a:t>
            </a:r>
            <a:r>
              <a:rPr lang="zh-CN" altLang="en-US" dirty="0"/>
              <a:t>和 相对没有规律的</a:t>
            </a:r>
            <a:r>
              <a:rPr lang="en-US" altLang="zh-CN" dirty="0" err="1"/>
              <a:t>osm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binary search</a:t>
            </a:r>
            <a:r>
              <a:rPr lang="zh-CN" altLang="en-US" dirty="0"/>
              <a:t>与</a:t>
            </a:r>
            <a:r>
              <a:rPr lang="en-US" altLang="zh-CN" dirty="0"/>
              <a:t>linear search</a:t>
            </a:r>
            <a:r>
              <a:rPr lang="zh-CN" altLang="en-US" dirty="0"/>
              <a:t>对比可以得到</a:t>
            </a:r>
            <a:r>
              <a:rPr lang="en-US" altLang="zh-CN" dirty="0"/>
              <a:t>binary search</a:t>
            </a:r>
            <a:r>
              <a:rPr lang="zh-CN" altLang="en-US" dirty="0"/>
              <a:t>的性能更好， 从</a:t>
            </a:r>
            <a:r>
              <a:rPr lang="en-US" altLang="zh-CN" dirty="0"/>
              <a:t>dataset</a:t>
            </a:r>
            <a:r>
              <a:rPr lang="zh-CN" altLang="en-US" dirty="0"/>
              <a:t>分析也可知道两组</a:t>
            </a:r>
            <a:r>
              <a:rPr lang="en-US" altLang="zh-CN" dirty="0"/>
              <a:t>dataset</a:t>
            </a:r>
            <a:r>
              <a:rPr lang="zh-CN" altLang="en-US" dirty="0"/>
              <a:t>都是</a:t>
            </a:r>
            <a:r>
              <a:rPr lang="en-US" altLang="zh-CN" dirty="0"/>
              <a:t>sorted</a:t>
            </a:r>
            <a:r>
              <a:rPr lang="zh-CN" altLang="en-US" dirty="0"/>
              <a:t>， 即使是</a:t>
            </a:r>
            <a:r>
              <a:rPr lang="en-US" altLang="zh-CN" dirty="0" err="1"/>
              <a:t>osm</a:t>
            </a:r>
            <a:r>
              <a:rPr lang="zh-CN" altLang="en-US" dirty="0"/>
              <a:t>看着无序实际上也只是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 err="1"/>
              <a:t>cdf</a:t>
            </a:r>
            <a:r>
              <a:rPr lang="zh-CN" altLang="en-US" dirty="0"/>
              <a:t>分布无序而已， 所以</a:t>
            </a:r>
            <a:r>
              <a:rPr lang="en-US" altLang="zh-CN" dirty="0"/>
              <a:t>binary search</a:t>
            </a:r>
            <a:r>
              <a:rPr lang="zh-CN" altLang="en-US" dirty="0"/>
              <a:t>性能更好</a:t>
            </a:r>
            <a:endParaRPr lang="en-US" altLang="zh-CN" dirty="0"/>
          </a:p>
          <a:p>
            <a:r>
              <a:rPr lang="en-US" altLang="zh-CN" dirty="0"/>
              <a:t>Interpolation search</a:t>
            </a:r>
            <a:r>
              <a:rPr lang="zh-CN" altLang="en-US" dirty="0"/>
              <a:t>是根据数据的分布来估算它的位置， 当</a:t>
            </a:r>
            <a:r>
              <a:rPr lang="en-US" altLang="zh-CN" dirty="0"/>
              <a:t>dataset</a:t>
            </a:r>
            <a:r>
              <a:rPr lang="zh-CN" altLang="en-US" dirty="0"/>
              <a:t>如</a:t>
            </a:r>
            <a:r>
              <a:rPr lang="en-US" altLang="zh-CN" dirty="0"/>
              <a:t>amazon</a:t>
            </a:r>
            <a:r>
              <a:rPr lang="zh-CN" altLang="en-US" dirty="0"/>
              <a:t>那样有规律的分布，就可以提供类似</a:t>
            </a:r>
            <a:r>
              <a:rPr lang="en-US" altLang="zh-CN" dirty="0"/>
              <a:t>binary search</a:t>
            </a:r>
            <a:r>
              <a:rPr lang="zh-CN" altLang="en-US" dirty="0"/>
              <a:t>的性能， 但</a:t>
            </a:r>
            <a:r>
              <a:rPr lang="en-US" altLang="zh-CN" dirty="0"/>
              <a:t>dataset</a:t>
            </a:r>
            <a:r>
              <a:rPr lang="zh-CN" altLang="en-US" dirty="0"/>
              <a:t>像</a:t>
            </a:r>
            <a:r>
              <a:rPr lang="en-US" altLang="zh-CN" dirty="0" err="1"/>
              <a:t>osm</a:t>
            </a:r>
            <a:r>
              <a:rPr lang="zh-CN" altLang="en-US" dirty="0"/>
              <a:t>这样分布无序，性能就相对弱于</a:t>
            </a:r>
            <a:r>
              <a:rPr lang="en-US" altLang="zh-CN" dirty="0"/>
              <a:t>binary search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70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Pareto analysis </a:t>
            </a:r>
            <a:r>
              <a:rPr lang="ko-KR" altLang="en-US" dirty="0"/>
              <a:t>와 </a:t>
            </a:r>
            <a:r>
              <a:rPr lang="en-US" altLang="ko-KR" dirty="0"/>
              <a:t>explaining the </a:t>
            </a:r>
            <a:r>
              <a:rPr lang="en-US" altLang="ko-KR" dirty="0" err="1"/>
              <a:t>performanc</a:t>
            </a:r>
            <a:r>
              <a:rPr lang="ko-KR" altLang="en-US" dirty="0"/>
              <a:t>는 왜 </a:t>
            </a:r>
            <a:r>
              <a:rPr lang="en-US" altLang="ko-KR" dirty="0"/>
              <a:t>learned model</a:t>
            </a:r>
            <a:r>
              <a:rPr lang="ko-KR" altLang="en-US" dirty="0"/>
              <a:t>이 좋은 성능을 내는지 설명</a:t>
            </a:r>
            <a:endParaRPr lang="en-US" altLang="ko-KR" dirty="0"/>
          </a:p>
          <a:p>
            <a:r>
              <a:rPr lang="ko-KR" altLang="en-US" dirty="0"/>
              <a:t>뒤에</a:t>
            </a:r>
            <a:r>
              <a:rPr lang="en-US" altLang="ko-KR" dirty="0"/>
              <a:t> 3</a:t>
            </a:r>
            <a:r>
              <a:rPr lang="ko-KR" altLang="en-US" dirty="0"/>
              <a:t>개는 </a:t>
            </a:r>
            <a:r>
              <a:rPr lang="en-US" altLang="ko-KR" dirty="0"/>
              <a:t>learned index structure </a:t>
            </a:r>
            <a:r>
              <a:rPr lang="ko-KR" altLang="en-US" dirty="0"/>
              <a:t>에서 다른 중요한 요소들 조사</a:t>
            </a:r>
            <a:r>
              <a:rPr lang="en-US" altLang="ko-KR" dirty="0"/>
              <a:t>. (real world</a:t>
            </a:r>
            <a:r>
              <a:rPr lang="ko-KR" altLang="en-US" dirty="0"/>
              <a:t>에서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003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在这里用</a:t>
            </a:r>
            <a:r>
              <a:rPr lang="en-US" altLang="zh-CN" dirty="0"/>
              <a:t>amazon dataset </a:t>
            </a:r>
            <a:r>
              <a:rPr lang="zh-CN" altLang="en-US" dirty="0"/>
              <a:t>给三种</a:t>
            </a:r>
            <a:r>
              <a:rPr lang="en-US" altLang="zh-CN" dirty="0"/>
              <a:t>learned index</a:t>
            </a:r>
            <a:r>
              <a:rPr lang="zh-CN" altLang="en-US" dirty="0"/>
              <a:t>与两种传统</a:t>
            </a:r>
            <a:r>
              <a:rPr lang="en-US" altLang="zh-CN" dirty="0"/>
              <a:t>index</a:t>
            </a:r>
            <a:r>
              <a:rPr lang="zh-CN" altLang="en-US" dirty="0"/>
              <a:t>进行了</a:t>
            </a:r>
            <a:r>
              <a:rPr lang="en-US" altLang="zh-CN" dirty="0"/>
              <a:t>cache miss</a:t>
            </a:r>
            <a:r>
              <a:rPr lang="zh-CN" altLang="en-US" dirty="0"/>
              <a:t>， </a:t>
            </a:r>
            <a:r>
              <a:rPr lang="en-US" altLang="zh-CN" dirty="0"/>
              <a:t>branch miss</a:t>
            </a:r>
            <a:r>
              <a:rPr lang="zh-CN" altLang="en-US" dirty="0"/>
              <a:t>， </a:t>
            </a:r>
            <a:r>
              <a:rPr lang="en-US" altLang="zh-CN" dirty="0"/>
              <a:t>instruction </a:t>
            </a:r>
            <a:r>
              <a:rPr lang="zh-CN" altLang="en-US" dirty="0"/>
              <a:t>与</a:t>
            </a:r>
            <a:r>
              <a:rPr lang="en-US" altLang="zh-CN" dirty="0"/>
              <a:t>lookup time</a:t>
            </a:r>
            <a:r>
              <a:rPr lang="zh-CN" altLang="en-US" dirty="0"/>
              <a:t>的性能测试来分析为何</a:t>
            </a:r>
            <a:r>
              <a:rPr lang="en-US" altLang="zh-CN" dirty="0"/>
              <a:t>learned index</a:t>
            </a:r>
            <a:r>
              <a:rPr lang="zh-CN" altLang="en-US" dirty="0"/>
              <a:t>性能比传统</a:t>
            </a:r>
            <a:r>
              <a:rPr lang="en-US" altLang="zh-CN" dirty="0"/>
              <a:t>index</a:t>
            </a:r>
            <a:r>
              <a:rPr lang="zh-CN" altLang="en-US" dirty="0"/>
              <a:t>更好。</a:t>
            </a:r>
            <a:endParaRPr lang="en-US" altLang="zh-CN" dirty="0"/>
          </a:p>
          <a:p>
            <a:r>
              <a:rPr lang="zh-CN" altLang="en-US" dirty="0"/>
              <a:t>通过结果可以看见</a:t>
            </a:r>
            <a:r>
              <a:rPr lang="en-US" altLang="zh-CN" dirty="0"/>
              <a:t>learned index</a:t>
            </a:r>
            <a:r>
              <a:rPr lang="zh-CN" altLang="en-US" dirty="0"/>
              <a:t>的</a:t>
            </a:r>
            <a:r>
              <a:rPr lang="en-US" altLang="zh-CN" dirty="0"/>
              <a:t>cache miss</a:t>
            </a:r>
            <a:r>
              <a:rPr lang="zh-CN" altLang="en-US" dirty="0"/>
              <a:t>与</a:t>
            </a:r>
            <a:r>
              <a:rPr lang="en-US" altLang="zh-CN" dirty="0"/>
              <a:t>instruction count</a:t>
            </a:r>
            <a:r>
              <a:rPr lang="zh-CN" altLang="en-US" dirty="0"/>
              <a:t>对比两种</a:t>
            </a:r>
            <a:r>
              <a:rPr lang="en-US" altLang="zh-CN" dirty="0"/>
              <a:t>traditional index </a:t>
            </a:r>
            <a:r>
              <a:rPr lang="zh-CN" altLang="en-US" dirty="0"/>
              <a:t>普遍更少，且</a:t>
            </a:r>
            <a:r>
              <a:rPr lang="en-US" altLang="zh-CN" dirty="0"/>
              <a:t>lookup </a:t>
            </a:r>
            <a:r>
              <a:rPr lang="zh-CN" altLang="en-US" dirty="0"/>
              <a:t>性能更好。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branch miss</a:t>
            </a:r>
            <a:r>
              <a:rPr lang="zh-CN" altLang="en-US" dirty="0"/>
              <a:t>方面，虽然有部分</a:t>
            </a:r>
            <a:r>
              <a:rPr lang="en-US" altLang="zh-CN" dirty="0"/>
              <a:t>traditional index</a:t>
            </a:r>
            <a:r>
              <a:rPr lang="zh-CN" altLang="en-US" dirty="0"/>
              <a:t>如</a:t>
            </a:r>
            <a:r>
              <a:rPr lang="en-US" altLang="zh-CN" dirty="0" err="1"/>
              <a:t>Btree</a:t>
            </a:r>
            <a:r>
              <a:rPr lang="zh-CN" altLang="en-US" dirty="0"/>
              <a:t>， 可以做到比较好的</a:t>
            </a:r>
            <a:r>
              <a:rPr lang="en-US" altLang="zh-CN" dirty="0"/>
              <a:t>branch miss</a:t>
            </a:r>
            <a:r>
              <a:rPr lang="zh-CN" altLang="en-US" dirty="0"/>
              <a:t>，但同样情况下则是</a:t>
            </a:r>
            <a:r>
              <a:rPr lang="en-US" altLang="zh-CN" dirty="0"/>
              <a:t>learned index</a:t>
            </a:r>
            <a:r>
              <a:rPr lang="zh-CN" altLang="en-US" dirty="0"/>
              <a:t>的</a:t>
            </a:r>
            <a:r>
              <a:rPr lang="en-US" altLang="zh-CN" dirty="0"/>
              <a:t>lookup time</a:t>
            </a:r>
            <a:r>
              <a:rPr lang="zh-CN" altLang="en-US" dirty="0"/>
              <a:t>更好。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770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这个实验是让三种</a:t>
            </a:r>
            <a:r>
              <a:rPr lang="en-US" altLang="zh-CN" dirty="0"/>
              <a:t>learned index</a:t>
            </a:r>
            <a:r>
              <a:rPr lang="zh-CN" altLang="en-US" dirty="0"/>
              <a:t>与</a:t>
            </a:r>
            <a:r>
              <a:rPr lang="en-US" altLang="zh-CN" dirty="0" err="1"/>
              <a:t>Btree</a:t>
            </a:r>
            <a:r>
              <a:rPr lang="zh-CN" altLang="en-US" dirty="0"/>
              <a:t>在</a:t>
            </a:r>
            <a:r>
              <a:rPr lang="en-US" altLang="zh-CN" dirty="0"/>
              <a:t>key</a:t>
            </a:r>
            <a:r>
              <a:rPr lang="zh-CN" altLang="en-US" dirty="0"/>
              <a:t>分布较为规律的</a:t>
            </a:r>
            <a:r>
              <a:rPr lang="en-US" altLang="zh-CN" dirty="0"/>
              <a:t>Amazon</a:t>
            </a:r>
            <a:r>
              <a:rPr lang="zh-CN" altLang="en-US" dirty="0"/>
              <a:t>，与</a:t>
            </a:r>
            <a:r>
              <a:rPr lang="en-US" altLang="zh-CN" dirty="0"/>
              <a:t>key</a:t>
            </a:r>
            <a:r>
              <a:rPr lang="zh-CN" altLang="en-US" dirty="0"/>
              <a:t>分布规律较差的</a:t>
            </a:r>
            <a:r>
              <a:rPr lang="en-US" altLang="zh-CN" dirty="0" err="1"/>
              <a:t>osm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dataset</a:t>
            </a:r>
            <a:r>
              <a:rPr lang="zh-CN" altLang="en-US" dirty="0"/>
              <a:t>进行</a:t>
            </a:r>
            <a:r>
              <a:rPr lang="en-US" altLang="zh-CN" dirty="0"/>
              <a:t>log2 error</a:t>
            </a:r>
            <a:r>
              <a:rPr lang="zh-CN" altLang="en-US" dirty="0"/>
              <a:t>与 </a:t>
            </a:r>
            <a:r>
              <a:rPr lang="en-US" altLang="zh-CN" dirty="0"/>
              <a:t>index size</a:t>
            </a:r>
            <a:r>
              <a:rPr lang="zh-CN" altLang="en-US" dirty="0"/>
              <a:t>的关系测试。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log2 error</a:t>
            </a:r>
            <a:r>
              <a:rPr lang="zh-CN" altLang="en-US" dirty="0"/>
              <a:t>，在</a:t>
            </a:r>
            <a:r>
              <a:rPr lang="en-US" altLang="zh-CN" dirty="0"/>
              <a:t>learned index</a:t>
            </a:r>
            <a:r>
              <a:rPr lang="zh-CN" altLang="en-US" dirty="0"/>
              <a:t>中是指得到了（</a:t>
            </a:r>
            <a:r>
              <a:rPr lang="en-US" altLang="zh-CN" dirty="0"/>
              <a:t>lo</a:t>
            </a:r>
            <a:r>
              <a:rPr lang="zh-CN" altLang="en-US" dirty="0"/>
              <a:t>，</a:t>
            </a:r>
            <a:r>
              <a:rPr lang="en-US" altLang="zh-CN" dirty="0"/>
              <a:t>hi</a:t>
            </a:r>
            <a:r>
              <a:rPr lang="zh-CN" altLang="en-US" dirty="0"/>
              <a:t>）后进行</a:t>
            </a:r>
            <a:r>
              <a:rPr lang="en-US" altLang="zh-CN" dirty="0"/>
              <a:t>binary search</a:t>
            </a:r>
            <a:r>
              <a:rPr lang="zh-CN" altLang="en-US" dirty="0"/>
              <a:t>的次数，而在</a:t>
            </a:r>
            <a:r>
              <a:rPr lang="en-US" altLang="zh-CN" dirty="0" err="1"/>
              <a:t>Btree</a:t>
            </a:r>
            <a:r>
              <a:rPr lang="zh-CN" altLang="en-US" dirty="0"/>
              <a:t>中则是作为基准的</a:t>
            </a:r>
            <a:r>
              <a:rPr lang="en-US" altLang="zh-CN" dirty="0"/>
              <a:t>binary search</a:t>
            </a:r>
            <a:r>
              <a:rPr lang="zh-CN" altLang="en-US" dirty="0"/>
              <a:t>次数。 次数越少代表性能越好。</a:t>
            </a:r>
            <a:endParaRPr lang="en-US" altLang="zh-CN" dirty="0"/>
          </a:p>
          <a:p>
            <a:r>
              <a:rPr lang="zh-CN" altLang="en-US" dirty="0"/>
              <a:t>之前的测试中有相关的</a:t>
            </a:r>
            <a:r>
              <a:rPr lang="en-US" altLang="zh-CN" dirty="0"/>
              <a:t>bench mark</a:t>
            </a:r>
            <a:r>
              <a:rPr lang="zh-CN" altLang="en-US" dirty="0"/>
              <a:t>结果是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中</a:t>
            </a:r>
            <a:r>
              <a:rPr lang="en-US" altLang="zh-CN" dirty="0"/>
              <a:t>learned index</a:t>
            </a:r>
            <a:r>
              <a:rPr lang="zh-CN" altLang="en-US" dirty="0"/>
              <a:t>有明显的优势，而</a:t>
            </a:r>
            <a:r>
              <a:rPr lang="en-US" altLang="zh-CN" dirty="0" err="1"/>
              <a:t>osm</a:t>
            </a:r>
            <a:r>
              <a:rPr lang="en-US" altLang="zh-CN" dirty="0"/>
              <a:t> dataset</a:t>
            </a:r>
            <a:r>
              <a:rPr lang="zh-CN" altLang="en-US" dirty="0"/>
              <a:t>中，则优势变小， 由此可以得出结论为： 评价</a:t>
            </a:r>
            <a:r>
              <a:rPr lang="en-US" altLang="zh-CN" dirty="0"/>
              <a:t>learned index </a:t>
            </a:r>
            <a:r>
              <a:rPr lang="zh-CN" altLang="en-US" dirty="0"/>
              <a:t>可以用</a:t>
            </a:r>
            <a:r>
              <a:rPr lang="en-US" altLang="zh-CN" dirty="0"/>
              <a:t>log2 error</a:t>
            </a:r>
            <a:r>
              <a:rPr lang="zh-CN" altLang="en-US" dirty="0"/>
              <a:t>来进行评价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408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80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배열 맨 밑에 넣기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49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</a:t>
            </a:r>
            <a:r>
              <a:rPr lang="ko-KR" altLang="en-US" dirty="0"/>
              <a:t>는 </a:t>
            </a:r>
            <a:r>
              <a:rPr lang="en-US" altLang="ko-KR" dirty="0"/>
              <a:t>Radix -&gt; </a:t>
            </a:r>
            <a:r>
              <a:rPr lang="ko-KR" altLang="en-US" dirty="0"/>
              <a:t>정렬된 데이터를 검색하는데 사용되는 알고리즘</a:t>
            </a:r>
            <a:endParaRPr lang="en-US" altLang="ko-KR" dirty="0"/>
          </a:p>
          <a:p>
            <a:r>
              <a:rPr lang="en-US" altLang="ko-KR" dirty="0"/>
              <a:t> spline -&gt; </a:t>
            </a:r>
            <a:r>
              <a:rPr lang="ko-KR" altLang="en-US" dirty="0"/>
              <a:t>유선형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spline</a:t>
            </a:r>
            <a:r>
              <a:rPr lang="ko-KR" altLang="en-US" dirty="0"/>
              <a:t> </a:t>
            </a:r>
            <a:r>
              <a:rPr lang="en-US" altLang="ko-KR" dirty="0"/>
              <a:t>point:</a:t>
            </a:r>
            <a:r>
              <a:rPr lang="ko-KR" altLang="en-US" dirty="0"/>
              <a:t> 이 부분집합에 들어갈 </a:t>
            </a:r>
            <a:r>
              <a:rPr lang="en-US" altLang="ko-KR" dirty="0"/>
              <a:t>key</a:t>
            </a:r>
            <a:r>
              <a:rPr lang="ko-KR" altLang="en-US" dirty="0"/>
              <a:t>들이 선택되고</a:t>
            </a:r>
            <a:r>
              <a:rPr lang="en-US" altLang="ko-KR" dirty="0"/>
              <a:t>, interpolation</a:t>
            </a:r>
            <a:r>
              <a:rPr lang="ko-KR" altLang="en-US" dirty="0"/>
              <a:t>을 통해 예측된 값이 </a:t>
            </a:r>
            <a:r>
              <a:rPr lang="en-US" altLang="ko-KR" dirty="0"/>
              <a:t>error bound</a:t>
            </a:r>
            <a:r>
              <a:rPr lang="ko-KR" altLang="en-US" dirty="0"/>
              <a:t> 내에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Radix table : lookup key</a:t>
            </a:r>
            <a:r>
              <a:rPr lang="ko-KR" altLang="en-US" dirty="0"/>
              <a:t>와 맞는 </a:t>
            </a:r>
            <a:r>
              <a:rPr lang="en-US" altLang="ko-KR" dirty="0"/>
              <a:t>spline points</a:t>
            </a:r>
            <a:r>
              <a:rPr lang="ko-KR" altLang="en-US" dirty="0"/>
              <a:t>를 빠르게 찾아가기 위해 도와주는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17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 problem 3 solution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48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Search bound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Search function </a:t>
            </a:r>
            <a:r>
              <a:rPr lang="ko-KR" altLang="en-US" dirty="0"/>
              <a:t>예시 넣기</a:t>
            </a:r>
            <a:endParaRPr lang="en-US" altLang="ko-KR" dirty="0"/>
          </a:p>
          <a:p>
            <a:r>
              <a:rPr lang="en-US" altLang="ko-KR" dirty="0"/>
              <a:t>Data -&gt; underlying 1</a:t>
            </a:r>
            <a:r>
              <a:rPr lang="ko-KR" altLang="en-US" dirty="0"/>
              <a:t>차원 배열 </a:t>
            </a:r>
            <a:endParaRPr lang="en-US" altLang="ko-KR" dirty="0"/>
          </a:p>
          <a:p>
            <a:r>
              <a:rPr lang="en-US" altLang="ko-KR" dirty="0"/>
              <a:t>Sorted data, integer key, array structure</a:t>
            </a:r>
          </a:p>
          <a:p>
            <a:r>
              <a:rPr lang="en-US" altLang="ko-KR" dirty="0"/>
              <a:t>Dataset </a:t>
            </a: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도 배열로 바꾸기</a:t>
            </a:r>
            <a:endParaRPr lang="en-US" altLang="ko-KR" dirty="0"/>
          </a:p>
          <a:p>
            <a:r>
              <a:rPr lang="en-US" altLang="ko-KR" dirty="0"/>
              <a:t>Lower bound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8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56</a:t>
            </a:r>
            <a:r>
              <a:rPr lang="ko-KR" altLang="en-US" dirty="0"/>
              <a:t>정도 </a:t>
            </a:r>
            <a:endParaRPr lang="en-US" altLang="ko-KR" dirty="0"/>
          </a:p>
          <a:p>
            <a:r>
              <a:rPr lang="en-US" altLang="ko-KR" dirty="0"/>
              <a:t>Search bound </a:t>
            </a:r>
            <a:r>
              <a:rPr lang="ko-KR" altLang="en-US" dirty="0"/>
              <a:t>에서 </a:t>
            </a:r>
            <a:r>
              <a:rPr lang="en-US" altLang="ko-KR" dirty="0" err="1"/>
              <a:t>searc</a:t>
            </a:r>
            <a:r>
              <a:rPr lang="ko-KR" altLang="en-US" dirty="0"/>
              <a:t>해서 </a:t>
            </a:r>
            <a:r>
              <a:rPr lang="en-US" altLang="ko-KR" dirty="0"/>
              <a:t>56</a:t>
            </a:r>
            <a:r>
              <a:rPr lang="ko-KR" altLang="en-US" dirty="0"/>
              <a:t>찾아가기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457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CDF : the function mapping keys to their relative position in an array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750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배열 맨 밑에 넣기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04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</a:t>
            </a:r>
            <a:r>
              <a:rPr lang="ko-KR" altLang="en-US" dirty="0"/>
              <a:t>는 </a:t>
            </a:r>
            <a:r>
              <a:rPr lang="en-US" altLang="ko-KR" dirty="0"/>
              <a:t>Radix -&gt; </a:t>
            </a:r>
            <a:r>
              <a:rPr lang="ko-KR" altLang="en-US" dirty="0"/>
              <a:t>정렬된 데이터를 검색하는데 사용되는 알고리즘</a:t>
            </a:r>
            <a:endParaRPr lang="en-US" altLang="ko-KR" dirty="0"/>
          </a:p>
          <a:p>
            <a:r>
              <a:rPr lang="en-US" altLang="ko-KR" dirty="0"/>
              <a:t> spline -&gt; </a:t>
            </a:r>
            <a:r>
              <a:rPr lang="ko-KR" altLang="en-US" dirty="0"/>
              <a:t>유선형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spline</a:t>
            </a:r>
            <a:r>
              <a:rPr lang="ko-KR" altLang="en-US" dirty="0"/>
              <a:t> </a:t>
            </a:r>
            <a:r>
              <a:rPr lang="en-US" altLang="ko-KR" dirty="0"/>
              <a:t>point:</a:t>
            </a:r>
            <a:r>
              <a:rPr lang="ko-KR" altLang="en-US" dirty="0"/>
              <a:t> 이 부분집합에 들어갈 </a:t>
            </a:r>
            <a:r>
              <a:rPr lang="en-US" altLang="ko-KR" dirty="0"/>
              <a:t>key</a:t>
            </a:r>
            <a:r>
              <a:rPr lang="ko-KR" altLang="en-US" dirty="0"/>
              <a:t>들이 선택되고</a:t>
            </a:r>
            <a:r>
              <a:rPr lang="en-US" altLang="ko-KR" dirty="0"/>
              <a:t>, interpolation</a:t>
            </a:r>
            <a:r>
              <a:rPr lang="ko-KR" altLang="en-US" dirty="0"/>
              <a:t>을 통해 예측된 값이 </a:t>
            </a:r>
            <a:r>
              <a:rPr lang="en-US" altLang="ko-KR" dirty="0"/>
              <a:t>error bound</a:t>
            </a:r>
            <a:r>
              <a:rPr lang="ko-KR" altLang="en-US" dirty="0"/>
              <a:t> 내에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Radix table : lookup key</a:t>
            </a:r>
            <a:r>
              <a:rPr lang="ko-KR" altLang="en-US" dirty="0"/>
              <a:t>와 맞는 </a:t>
            </a:r>
            <a:r>
              <a:rPr lang="en-US" altLang="ko-KR" dirty="0"/>
              <a:t>spline points</a:t>
            </a:r>
            <a:r>
              <a:rPr lang="ko-KR" altLang="en-US" dirty="0"/>
              <a:t>를 빠르게 찾아가기 위해 도와주는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52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Piecewise linear model </a:t>
            </a:r>
          </a:p>
          <a:p>
            <a:r>
              <a:rPr lang="ko-KR" altLang="en-US" dirty="0"/>
              <a:t>그림 합치기 </a:t>
            </a:r>
            <a:r>
              <a:rPr lang="en-US" altLang="ko-KR" dirty="0"/>
              <a:t>12,13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Piecewise linear regression googling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91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jinoh@dankoo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khejj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Benchmarking learned indexes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2024. 01. 23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Presentation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YeoJin</a:t>
            </a:r>
            <a:r>
              <a:rPr lang="en-US" altLang="ko-KR" dirty="0">
                <a:solidFill>
                  <a:schemeClr val="tx1"/>
                </a:solidFill>
              </a:rPr>
              <a:t> Oh, </a:t>
            </a:r>
            <a:r>
              <a:rPr lang="en-US" altLang="ko-KR" dirty="0" err="1">
                <a:solidFill>
                  <a:schemeClr val="tx1"/>
                </a:solidFill>
              </a:rPr>
              <a:t>ZhuYongjie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yeojinoh@dankook.ac.kr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chemeClr val="tx1"/>
                </a:solidFill>
              </a:rPr>
              <a:t>aeashio1111</a:t>
            </a:r>
            <a:r>
              <a:rPr lang="en-US" altLang="ko-KR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ko-KR">
                <a:solidFill>
                  <a:schemeClr val="tx1"/>
                </a:solidFill>
              </a:rPr>
              <a:t>dankook.ac.kr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Marcus, Ryan, et al. VLDB 2020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487D-1886-53C9-91B1-AF15303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C0C874-EC56-CF56-F205-285245B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09658-9157-39B9-DADC-C1B8DAED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type</a:t>
            </a:r>
          </a:p>
          <a:p>
            <a:pPr lvl="1"/>
            <a:r>
              <a:rPr lang="en-US" altLang="ko-KR" dirty="0"/>
              <a:t>RS and PGM indexes use one model </a:t>
            </a:r>
          </a:p>
          <a:p>
            <a:pPr lvl="1"/>
            <a:r>
              <a:rPr lang="en-US" altLang="ko-KR" dirty="0"/>
              <a:t>RMI indexes use a variety of model type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flexible</a:t>
            </a:r>
          </a:p>
          <a:p>
            <a:r>
              <a:rPr lang="en-US" altLang="ko-KR" dirty="0"/>
              <a:t>Top-down VS Bottom-up</a:t>
            </a:r>
          </a:p>
          <a:p>
            <a:pPr lvl="1"/>
            <a:r>
              <a:rPr lang="en-US" altLang="ko-KR" dirty="0"/>
              <a:t>Top-down : RMI </a:t>
            </a:r>
            <a:r>
              <a:rPr lang="en-US" altLang="ko-KR" dirty="0">
                <a:sym typeface="Wingdings" panose="05000000000000000000" pitchFamily="2" charset="2"/>
              </a:rPr>
              <a:t> no fixed error-bound</a:t>
            </a:r>
            <a:endParaRPr lang="en-US" altLang="ko-KR" dirty="0"/>
          </a:p>
          <a:p>
            <a:pPr lvl="1"/>
            <a:r>
              <a:rPr lang="en-US" altLang="ko-KR" dirty="0"/>
              <a:t>Bottom-up: PGM, RS </a:t>
            </a:r>
            <a:r>
              <a:rPr lang="en-US" altLang="ko-KR" dirty="0">
                <a:sym typeface="Wingdings" panose="05000000000000000000" pitchFamily="2" charset="2"/>
              </a:rPr>
              <a:t> more branches or cache misses than RMI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3DCE-081D-B880-23C3-D1813262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C3C93E-F294-E3DF-6CEB-01CA8598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A53ED-259E-341A-F651-4E40DFB1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6000582" cy="5065461"/>
          </a:xfrm>
        </p:spPr>
        <p:txBody>
          <a:bodyPr/>
          <a:lstStyle/>
          <a:p>
            <a:r>
              <a:rPr lang="en-US" altLang="ko-KR" dirty="0"/>
              <a:t>Learned index </a:t>
            </a:r>
          </a:p>
          <a:p>
            <a:pPr lvl="1"/>
            <a:r>
              <a:rPr lang="en-US" altLang="ko-KR" dirty="0"/>
              <a:t>RMI, RS, PGM</a:t>
            </a:r>
          </a:p>
          <a:p>
            <a:r>
              <a:rPr lang="en-US" altLang="ko-KR" dirty="0"/>
              <a:t>Tree structure </a:t>
            </a:r>
          </a:p>
          <a:p>
            <a:pPr lvl="1"/>
            <a:r>
              <a:rPr lang="en-US" altLang="ko-KR" dirty="0" err="1"/>
              <a:t>Btree</a:t>
            </a:r>
            <a:r>
              <a:rPr lang="en-US" altLang="ko-KR" dirty="0"/>
              <a:t>, </a:t>
            </a:r>
            <a:r>
              <a:rPr lang="en-US" altLang="ko-KR" dirty="0" err="1"/>
              <a:t>IBTree</a:t>
            </a:r>
            <a:r>
              <a:rPr lang="en-US" altLang="ko-KR" dirty="0"/>
              <a:t>, ART, FAST, FST, Wormhole</a:t>
            </a:r>
          </a:p>
          <a:p>
            <a:r>
              <a:rPr lang="en-US" altLang="ko-KR" dirty="0"/>
              <a:t>Hashing </a:t>
            </a:r>
          </a:p>
          <a:p>
            <a:pPr lvl="1"/>
            <a:r>
              <a:rPr lang="en-US" altLang="ko-KR" dirty="0" err="1"/>
              <a:t>robinhash</a:t>
            </a:r>
            <a:r>
              <a:rPr lang="en-US" altLang="ko-KR" dirty="0"/>
              <a:t>, </a:t>
            </a:r>
            <a:r>
              <a:rPr lang="en-US" altLang="ko-KR" dirty="0" err="1"/>
              <a:t>cuckoomap</a:t>
            </a:r>
            <a:endParaRPr lang="en-US" altLang="ko-KR" dirty="0"/>
          </a:p>
          <a:p>
            <a:r>
              <a:rPr lang="en-US" altLang="ko-KR" dirty="0"/>
              <a:t>Baseline </a:t>
            </a:r>
          </a:p>
          <a:p>
            <a:pPr lvl="1"/>
            <a:r>
              <a:rPr lang="en-US" altLang="ko-KR" dirty="0"/>
              <a:t>BS (binary search), RBS (radix binary search)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6161F-2536-4C9D-D468-575DFD6B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1" y="1251527"/>
            <a:ext cx="5334082" cy="47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5157-425F-3092-FA3F-EBE9300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BEB68D-75C5-6EC8-CFC4-7153AB6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4AE66-AC13-3D93-28EE-EBE6F01A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4 real-world datasets</a:t>
            </a:r>
          </a:p>
          <a:p>
            <a:pPr lvl="2"/>
            <a:r>
              <a:rPr lang="en-US" altLang="ko-KR" dirty="0"/>
              <a:t>amzn : book popularity data from</a:t>
            </a:r>
            <a:r>
              <a:rPr lang="ko-KR" altLang="en-US" dirty="0"/>
              <a:t> </a:t>
            </a:r>
            <a:r>
              <a:rPr lang="en-US" altLang="ko-KR" dirty="0"/>
              <a:t>Amazon </a:t>
            </a:r>
            <a:r>
              <a:rPr lang="en-US" altLang="ko-KR" dirty="0">
                <a:sym typeface="Wingdings" panose="05000000000000000000" pitchFamily="2" charset="2"/>
              </a:rPr>
              <a:t> popularity of a particular book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face : randomly sampled </a:t>
            </a:r>
            <a:r>
              <a:rPr lang="en-US" altLang="ko-KR" dirty="0" err="1">
                <a:sym typeface="Wingdings" panose="05000000000000000000" pitchFamily="2" charset="2"/>
              </a:rPr>
              <a:t>facebook</a:t>
            </a:r>
            <a:r>
              <a:rPr lang="en-US" altLang="ko-KR" dirty="0">
                <a:sym typeface="Wingdings" panose="05000000000000000000" pitchFamily="2" charset="2"/>
              </a:rPr>
              <a:t> user IDs  identifies a user</a:t>
            </a:r>
          </a:p>
          <a:p>
            <a:pPr lvl="2"/>
            <a:r>
              <a:rPr lang="en-US" altLang="ko-KR" dirty="0" err="1"/>
              <a:t>osm</a:t>
            </a:r>
            <a:r>
              <a:rPr lang="en-US" altLang="ko-KR" dirty="0"/>
              <a:t> : cell IDs from Open Street Map </a:t>
            </a:r>
            <a:r>
              <a:rPr lang="en-US" altLang="ko-KR" dirty="0">
                <a:sym typeface="Wingdings" panose="05000000000000000000" pitchFamily="2" charset="2"/>
              </a:rPr>
              <a:t> embedded location </a:t>
            </a:r>
          </a:p>
          <a:p>
            <a:pPr lvl="2"/>
            <a:r>
              <a:rPr lang="en-US" altLang="ko-KR" dirty="0"/>
              <a:t>wiki : timestamps of edits from Wikipedia </a:t>
            </a:r>
            <a:r>
              <a:rPr lang="en-US" altLang="ko-KR" dirty="0">
                <a:sym typeface="Wingdings" panose="05000000000000000000" pitchFamily="2" charset="2"/>
              </a:rPr>
              <a:t> time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 was committed</a:t>
            </a:r>
            <a:endParaRPr lang="en-US" altLang="ko-KR" dirty="0"/>
          </a:p>
          <a:p>
            <a:pPr lvl="1"/>
            <a:r>
              <a:rPr lang="en-US" altLang="ko-KR" dirty="0"/>
              <a:t>Why not test synthetic datasets?</a:t>
            </a:r>
          </a:p>
          <a:p>
            <a:pPr lvl="2"/>
            <a:r>
              <a:rPr lang="en-US" altLang="ko-KR" dirty="0"/>
              <a:t>either entirely random </a:t>
            </a:r>
            <a:r>
              <a:rPr lang="en-US" altLang="ko-KR" dirty="0">
                <a:sym typeface="Wingdings" panose="05000000000000000000" pitchFamily="2" charset="2"/>
              </a:rPr>
              <a:t> unable to learn effectively</a:t>
            </a:r>
            <a:endParaRPr lang="en-US" altLang="ko-KR" dirty="0"/>
          </a:p>
          <a:p>
            <a:pPr lvl="2"/>
            <a:r>
              <a:rPr lang="en-US" altLang="ko-KR" dirty="0"/>
              <a:t>drawn from a known distribution </a:t>
            </a:r>
            <a:r>
              <a:rPr lang="en-US" altLang="ko-KR" dirty="0">
                <a:sym typeface="Wingdings" panose="05000000000000000000" pitchFamily="2" charset="2"/>
              </a:rPr>
              <a:t> learning the distribution is trivial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97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W</a:t>
            </a:r>
            <a:r>
              <a:rPr lang="en-US" altLang="zh-CN" dirty="0"/>
              <a:t>hat is pareto optimal</a:t>
            </a:r>
            <a:endParaRPr lang="ko-KR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5585BB-220A-D38A-8795-A90630E49319}"/>
              </a:ext>
            </a:extLst>
          </p:cNvPr>
          <p:cNvGrpSpPr/>
          <p:nvPr/>
        </p:nvGrpSpPr>
        <p:grpSpPr>
          <a:xfrm>
            <a:off x="3741970" y="2633088"/>
            <a:ext cx="4708059" cy="2555362"/>
            <a:chOff x="3583213" y="3199041"/>
            <a:chExt cx="4970832" cy="2673816"/>
          </a:xfrm>
        </p:grpSpPr>
        <p:pic>
          <p:nvPicPr>
            <p:cNvPr id="1026" name="Picture 2" descr="天平矢量图__图片素材_其他_矢量图库_昵图网nipic.com">
              <a:extLst>
                <a:ext uri="{FF2B5EF4-FFF2-40B4-BE49-F238E27FC236}">
                  <a16:creationId xmlns:a16="http://schemas.microsoft.com/office/drawing/2014/main" id="{B5AE6B39-E3E5-1A2B-27B7-6494C0BF5C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"/>
            <a:stretch/>
          </p:blipFill>
          <p:spPr bwMode="auto">
            <a:xfrm>
              <a:off x="3583213" y="3270674"/>
              <a:ext cx="4970832" cy="260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0C0A1F-42DB-491F-3835-CC6EF2F8AC34}"/>
                </a:ext>
              </a:extLst>
            </p:cNvPr>
            <p:cNvSpPr/>
            <p:nvPr/>
          </p:nvSpPr>
          <p:spPr>
            <a:xfrm>
              <a:off x="3688597" y="3199041"/>
              <a:ext cx="1543264" cy="517746"/>
            </a:xfrm>
            <a:prstGeom prst="rect">
              <a:avLst/>
            </a:prstGeom>
            <a:solidFill>
              <a:srgbClr val="959C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Lookup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C58C39-EEBC-BF3F-7F05-18AD72BBD410}"/>
                </a:ext>
              </a:extLst>
            </p:cNvPr>
            <p:cNvSpPr/>
            <p:nvPr/>
          </p:nvSpPr>
          <p:spPr>
            <a:xfrm>
              <a:off x="6880508" y="3199041"/>
              <a:ext cx="1543264" cy="517746"/>
            </a:xfrm>
            <a:prstGeom prst="rect">
              <a:avLst/>
            </a:prstGeom>
            <a:solidFill>
              <a:srgbClr val="959C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A0FDF37-F3CA-E269-C62B-D6563F127B40}"/>
              </a:ext>
            </a:extLst>
          </p:cNvPr>
          <p:cNvSpPr txBox="1"/>
          <p:nvPr/>
        </p:nvSpPr>
        <p:spPr>
          <a:xfrm>
            <a:off x="1567691" y="5456653"/>
            <a:ext cx="900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 achieve a performance balance between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lookup time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index size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4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W</a:t>
            </a:r>
            <a:r>
              <a:rPr lang="en-US" altLang="zh-CN" dirty="0"/>
              <a:t>hat is pareto optimal</a:t>
            </a:r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75B0B-78F1-395B-01BC-76682D00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31" y="2378170"/>
            <a:ext cx="4705195" cy="32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48039-0C14-9A9C-4320-6449C90C39C1}"/>
              </a:ext>
            </a:extLst>
          </p:cNvPr>
          <p:cNvGrpSpPr/>
          <p:nvPr/>
        </p:nvGrpSpPr>
        <p:grpSpPr>
          <a:xfrm>
            <a:off x="0" y="2571970"/>
            <a:ext cx="10361905" cy="2950691"/>
            <a:chOff x="915047" y="2571970"/>
            <a:chExt cx="10361905" cy="2950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875335-5D19-CB83-9A77-F51552A74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714"/>
            <a:stretch/>
          </p:blipFill>
          <p:spPr>
            <a:xfrm>
              <a:off x="915047" y="2571970"/>
              <a:ext cx="10361905" cy="2950691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5037AB-BE40-32BE-13D7-ABDC466DB024}"/>
                </a:ext>
              </a:extLst>
            </p:cNvPr>
            <p:cNvGrpSpPr/>
            <p:nvPr/>
          </p:nvGrpSpPr>
          <p:grpSpPr>
            <a:xfrm>
              <a:off x="2186940" y="2948940"/>
              <a:ext cx="7254240" cy="1935480"/>
              <a:chOff x="2186940" y="2948940"/>
              <a:chExt cx="7254240" cy="193548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F4E636E-BB58-ACC0-F38F-CA198D76A1EA}"/>
                  </a:ext>
                </a:extLst>
              </p:cNvPr>
              <p:cNvSpPr/>
              <p:nvPr/>
            </p:nvSpPr>
            <p:spPr>
              <a:xfrm>
                <a:off x="7738110" y="294894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9262C1-67A0-BC32-6211-55111646825C}"/>
                  </a:ext>
                </a:extLst>
              </p:cNvPr>
              <p:cNvSpPr/>
              <p:nvPr/>
            </p:nvSpPr>
            <p:spPr>
              <a:xfrm>
                <a:off x="2186940" y="295275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7" name="右大括号 6">
            <a:extLst>
              <a:ext uri="{FF2B5EF4-FFF2-40B4-BE49-F238E27FC236}">
                <a16:creationId xmlns:a16="http://schemas.microsoft.com/office/drawing/2014/main" id="{7DE0F947-90DE-39B2-C862-672E256218F9}"/>
              </a:ext>
            </a:extLst>
          </p:cNvPr>
          <p:cNvSpPr/>
          <p:nvPr/>
        </p:nvSpPr>
        <p:spPr>
          <a:xfrm>
            <a:off x="9842643" y="2952750"/>
            <a:ext cx="123290" cy="68430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3B065A-0D58-D206-C2A8-064AE8F6DC7E}"/>
              </a:ext>
            </a:extLst>
          </p:cNvPr>
          <p:cNvSpPr txBox="1"/>
          <p:nvPr/>
        </p:nvSpPr>
        <p:spPr>
          <a:xfrm>
            <a:off x="9965933" y="3113070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Learned index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AB41D158-CB57-2B1B-2B4B-41E0CFD8CDB1}"/>
              </a:ext>
            </a:extLst>
          </p:cNvPr>
          <p:cNvSpPr/>
          <p:nvPr/>
        </p:nvSpPr>
        <p:spPr>
          <a:xfrm>
            <a:off x="9842642" y="3980481"/>
            <a:ext cx="123291" cy="89320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D1705-4939-D80B-987A-9A42133D03C5}"/>
              </a:ext>
            </a:extLst>
          </p:cNvPr>
          <p:cNvSpPr txBox="1"/>
          <p:nvPr/>
        </p:nvSpPr>
        <p:spPr>
          <a:xfrm>
            <a:off x="10003569" y="4242416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Traditional index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7BD7-8EA4-06EA-32A2-4AEB60CB53F1}"/>
              </a:ext>
            </a:extLst>
          </p:cNvPr>
          <p:cNvSpPr txBox="1"/>
          <p:nvPr/>
        </p:nvSpPr>
        <p:spPr>
          <a:xfrm>
            <a:off x="9965933" y="3656554"/>
            <a:ext cx="205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Radix binary search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0C3B55-5517-63DF-FB82-91310C2264DA}"/>
              </a:ext>
            </a:extLst>
          </p:cNvPr>
          <p:cNvSpPr txBox="1"/>
          <p:nvPr/>
        </p:nvSpPr>
        <p:spPr>
          <a:xfrm>
            <a:off x="1027416" y="5513544"/>
            <a:ext cx="969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When the index size is </a:t>
            </a:r>
            <a:r>
              <a:rPr lang="en-US" altLang="zh-CN" dirty="0">
                <a:solidFill>
                  <a:schemeClr val="accent2"/>
                </a:solidFill>
              </a:rPr>
              <a:t>below 100MB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the performance of the </a:t>
            </a:r>
            <a:r>
              <a:rPr lang="en-US" altLang="zh-CN" dirty="0">
                <a:solidFill>
                  <a:schemeClr val="accent2"/>
                </a:solidFill>
              </a:rPr>
              <a:t>learned index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 better than that of the traditional index, while when it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exceeds 100MB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it is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RBS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9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0F51E7-9D23-2EB6-8348-EBDB9C09EDD6}"/>
              </a:ext>
            </a:extLst>
          </p:cNvPr>
          <p:cNvGrpSpPr/>
          <p:nvPr/>
        </p:nvGrpSpPr>
        <p:grpSpPr>
          <a:xfrm>
            <a:off x="888299" y="2423675"/>
            <a:ext cx="5492601" cy="2950691"/>
            <a:chOff x="5784351" y="2571970"/>
            <a:chExt cx="5492601" cy="2950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875335-5D19-CB83-9A77-F51552A74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92" b="16714"/>
            <a:stretch/>
          </p:blipFill>
          <p:spPr>
            <a:xfrm>
              <a:off x="5784351" y="2571970"/>
              <a:ext cx="5492601" cy="29506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9262C1-67A0-BC32-6211-55111646825C}"/>
                </a:ext>
              </a:extLst>
            </p:cNvPr>
            <p:cNvSpPr/>
            <p:nvPr/>
          </p:nvSpPr>
          <p:spPr>
            <a:xfrm>
              <a:off x="5890908" y="2952750"/>
              <a:ext cx="1703070" cy="1931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FB11C7F-A3B2-842F-C746-AA1E29CC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40" y="2972824"/>
            <a:ext cx="4896266" cy="17904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3EF430-FA87-022D-3253-F0B6F3AF936E}"/>
              </a:ext>
            </a:extLst>
          </p:cNvPr>
          <p:cNvSpPr txBox="1"/>
          <p:nvPr/>
        </p:nvSpPr>
        <p:spPr>
          <a:xfrm>
            <a:off x="3381124" y="5522661"/>
            <a:ext cx="59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 cannot provide sufficient performance in workloads with poor key distribution patterns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4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A66C689-AD1B-AA7F-BBDD-6B5AFE81D1D6}"/>
              </a:ext>
            </a:extLst>
          </p:cNvPr>
          <p:cNvSpPr/>
          <p:nvPr/>
        </p:nvSpPr>
        <p:spPr>
          <a:xfrm rot="10982757">
            <a:off x="7019168" y="193301"/>
            <a:ext cx="5138094" cy="1444149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6E670-C59E-B0A9-8FAE-910567CD6D3A}"/>
              </a:ext>
            </a:extLst>
          </p:cNvPr>
          <p:cNvSpPr txBox="1"/>
          <p:nvPr/>
        </p:nvSpPr>
        <p:spPr>
          <a:xfrm>
            <a:off x="8321040" y="385695"/>
            <a:ext cx="311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PGM indexing outperforms RMI in performance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0F08-F237-0137-45A6-6996D856ACE6}"/>
              </a:ext>
            </a:extLst>
          </p:cNvPr>
          <p:cNvSpPr txBox="1"/>
          <p:nvPr/>
        </p:nvSpPr>
        <p:spPr>
          <a:xfrm>
            <a:off x="7622167" y="960277"/>
            <a:ext cx="451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PGM-index: a fully-dynamic compressed learned index with provable worst-case bounds</a:t>
            </a: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9B675D-479D-0956-C340-13D8AC6CDF6E}"/>
              </a:ext>
            </a:extLst>
          </p:cNvPr>
          <p:cNvGrpSpPr/>
          <p:nvPr/>
        </p:nvGrpSpPr>
        <p:grpSpPr>
          <a:xfrm>
            <a:off x="3268906" y="2409168"/>
            <a:ext cx="5052134" cy="3877885"/>
            <a:chOff x="3082247" y="2347523"/>
            <a:chExt cx="5052134" cy="38778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709B7A9-0C5B-ED1B-9AFD-C620E410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2247" y="2347523"/>
              <a:ext cx="5052134" cy="3877885"/>
            </a:xfrm>
            <a:prstGeom prst="rect">
              <a:avLst/>
            </a:prstGeom>
          </p:spPr>
        </p:pic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6EB331C-0E34-CAE3-7B78-3BC3FA071056}"/>
                </a:ext>
              </a:extLst>
            </p:cNvPr>
            <p:cNvSpPr/>
            <p:nvPr/>
          </p:nvSpPr>
          <p:spPr>
            <a:xfrm>
              <a:off x="4099389" y="3380198"/>
              <a:ext cx="873303" cy="1952090"/>
            </a:xfrm>
            <a:custGeom>
              <a:avLst/>
              <a:gdLst>
                <a:gd name="connsiteX0" fmla="*/ 0 w 873303"/>
                <a:gd name="connsiteY0" fmla="*/ 0 h 1952090"/>
                <a:gd name="connsiteX1" fmla="*/ 30822 w 873303"/>
                <a:gd name="connsiteY1" fmla="*/ 1150705 h 1952090"/>
                <a:gd name="connsiteX2" fmla="*/ 123290 w 873303"/>
                <a:gd name="connsiteY2" fmla="*/ 1643865 h 1952090"/>
                <a:gd name="connsiteX3" fmla="*/ 441789 w 873303"/>
                <a:gd name="connsiteY3" fmla="*/ 1839074 h 1952090"/>
                <a:gd name="connsiteX4" fmla="*/ 565078 w 873303"/>
                <a:gd name="connsiteY4" fmla="*/ 1921267 h 1952090"/>
                <a:gd name="connsiteX5" fmla="*/ 873303 w 873303"/>
                <a:gd name="connsiteY5" fmla="*/ 1952090 h 1952090"/>
                <a:gd name="connsiteX6" fmla="*/ 873303 w 873303"/>
                <a:gd name="connsiteY6" fmla="*/ 1952090 h 195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1952090">
                  <a:moveTo>
                    <a:pt x="0" y="0"/>
                  </a:moveTo>
                  <a:cubicBezTo>
                    <a:pt x="5137" y="438364"/>
                    <a:pt x="10274" y="876728"/>
                    <a:pt x="30822" y="1150705"/>
                  </a:cubicBezTo>
                  <a:cubicBezTo>
                    <a:pt x="51370" y="1424682"/>
                    <a:pt x="54796" y="1529137"/>
                    <a:pt x="123290" y="1643865"/>
                  </a:cubicBezTo>
                  <a:cubicBezTo>
                    <a:pt x="191784" y="1758593"/>
                    <a:pt x="368158" y="1792840"/>
                    <a:pt x="441789" y="1839074"/>
                  </a:cubicBezTo>
                  <a:cubicBezTo>
                    <a:pt x="515420" y="1885308"/>
                    <a:pt x="493159" y="1902431"/>
                    <a:pt x="565078" y="1921267"/>
                  </a:cubicBezTo>
                  <a:cubicBezTo>
                    <a:pt x="636997" y="1940103"/>
                    <a:pt x="821932" y="1946953"/>
                    <a:pt x="873303" y="1952090"/>
                  </a:cubicBezTo>
                  <a:lnTo>
                    <a:pt x="873303" y="1952090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E35A1F-3924-FA4F-BF78-43C724B2AF64}"/>
                </a:ext>
              </a:extLst>
            </p:cNvPr>
            <p:cNvSpPr/>
            <p:nvPr/>
          </p:nvSpPr>
          <p:spPr>
            <a:xfrm>
              <a:off x="4325396" y="3513762"/>
              <a:ext cx="996617" cy="1808251"/>
            </a:xfrm>
            <a:custGeom>
              <a:avLst/>
              <a:gdLst>
                <a:gd name="connsiteX0" fmla="*/ 174685 w 996617"/>
                <a:gd name="connsiteY0" fmla="*/ 0 h 1808251"/>
                <a:gd name="connsiteX1" fmla="*/ 24 w 996617"/>
                <a:gd name="connsiteY1" fmla="*/ 934948 h 1808251"/>
                <a:gd name="connsiteX2" fmla="*/ 184959 w 996617"/>
                <a:gd name="connsiteY2" fmla="*/ 1397285 h 1808251"/>
                <a:gd name="connsiteX3" fmla="*/ 328797 w 996617"/>
                <a:gd name="connsiteY3" fmla="*/ 1623317 h 1808251"/>
                <a:gd name="connsiteX4" fmla="*/ 996617 w 996617"/>
                <a:gd name="connsiteY4" fmla="*/ 1808251 h 18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617" h="1808251">
                  <a:moveTo>
                    <a:pt x="174685" y="0"/>
                  </a:moveTo>
                  <a:cubicBezTo>
                    <a:pt x="86498" y="351033"/>
                    <a:pt x="-1688" y="702067"/>
                    <a:pt x="24" y="934948"/>
                  </a:cubicBezTo>
                  <a:cubicBezTo>
                    <a:pt x="1736" y="1167829"/>
                    <a:pt x="130164" y="1282557"/>
                    <a:pt x="184959" y="1397285"/>
                  </a:cubicBezTo>
                  <a:cubicBezTo>
                    <a:pt x="239754" y="1512013"/>
                    <a:pt x="193521" y="1554823"/>
                    <a:pt x="328797" y="1623317"/>
                  </a:cubicBezTo>
                  <a:cubicBezTo>
                    <a:pt x="464073" y="1691811"/>
                    <a:pt x="847642" y="1775716"/>
                    <a:pt x="996617" y="1808251"/>
                  </a:cubicBezTo>
                </a:path>
              </a:pathLst>
            </a:custGeom>
            <a:noFill/>
            <a:ln w="28575">
              <a:solidFill>
                <a:srgbClr val="F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41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1E96C-38BF-7A34-C60A-DAF30A62D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14"/>
          <a:stretch/>
        </p:blipFill>
        <p:spPr>
          <a:xfrm>
            <a:off x="915047" y="2571970"/>
            <a:ext cx="10361905" cy="2950691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A66C689-AD1B-AA7F-BBDD-6B5AFE81D1D6}"/>
              </a:ext>
            </a:extLst>
          </p:cNvPr>
          <p:cNvSpPr/>
          <p:nvPr/>
        </p:nvSpPr>
        <p:spPr>
          <a:xfrm rot="10982757">
            <a:off x="7019168" y="193301"/>
            <a:ext cx="5138094" cy="1444149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6E670-C59E-B0A9-8FAE-910567CD6D3A}"/>
              </a:ext>
            </a:extLst>
          </p:cNvPr>
          <p:cNvSpPr txBox="1"/>
          <p:nvPr/>
        </p:nvSpPr>
        <p:spPr>
          <a:xfrm>
            <a:off x="8028587" y="407820"/>
            <a:ext cx="311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PGM indexing outperforms RMI in performance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0F08-F237-0137-45A6-6996D856ACE6}"/>
              </a:ext>
            </a:extLst>
          </p:cNvPr>
          <p:cNvSpPr txBox="1"/>
          <p:nvPr/>
        </p:nvSpPr>
        <p:spPr>
          <a:xfrm>
            <a:off x="7622167" y="960277"/>
            <a:ext cx="451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PGM-index: a fully-dynamic compressed learned index with provable worst-case bounds</a:t>
            </a: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6D403-31CA-D9B6-4496-D8C3E30DF443}"/>
              </a:ext>
            </a:extLst>
          </p:cNvPr>
          <p:cNvSpPr txBox="1"/>
          <p:nvPr/>
        </p:nvSpPr>
        <p:spPr>
          <a:xfrm>
            <a:off x="3743071" y="5461631"/>
            <a:ext cx="413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the performance of PGM index is significantly lower than RMI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238BD9-B9E2-7E04-7C03-40649FC67484}"/>
              </a:ext>
            </a:extLst>
          </p:cNvPr>
          <p:cNvSpPr/>
          <p:nvPr/>
        </p:nvSpPr>
        <p:spPr>
          <a:xfrm>
            <a:off x="2194560" y="2952750"/>
            <a:ext cx="7235190" cy="1931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1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600A6D-9FF7-DA2C-8C98-07B7FF0A988B}"/>
              </a:ext>
            </a:extLst>
          </p:cNvPr>
          <p:cNvGrpSpPr/>
          <p:nvPr/>
        </p:nvGrpSpPr>
        <p:grpSpPr>
          <a:xfrm>
            <a:off x="1722949" y="2730583"/>
            <a:ext cx="8451280" cy="2087997"/>
            <a:chOff x="1489754" y="2895630"/>
            <a:chExt cx="8451280" cy="208799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9F127A6-9161-849C-F85B-E95BA14F3A6C}"/>
                </a:ext>
              </a:extLst>
            </p:cNvPr>
            <p:cNvGrpSpPr/>
            <p:nvPr/>
          </p:nvGrpSpPr>
          <p:grpSpPr>
            <a:xfrm>
              <a:off x="1489754" y="2895630"/>
              <a:ext cx="4161126" cy="1922950"/>
              <a:chOff x="4860426" y="207451"/>
              <a:chExt cx="3470129" cy="1500684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410A5CB-C769-2F22-6B52-8C752A4E5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909" y="207451"/>
                <a:ext cx="3047619" cy="1314286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DDF0C1B-6002-A24C-2C17-008DC7762421}"/>
                  </a:ext>
                </a:extLst>
              </p:cNvPr>
              <p:cNvSpPr txBox="1"/>
              <p:nvPr/>
            </p:nvSpPr>
            <p:spPr>
              <a:xfrm>
                <a:off x="4860426" y="1477303"/>
                <a:ext cx="3470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CDFShop: Exploring and Optimizing Learned Index Structures</a:t>
                </a:r>
                <a:endParaRPr lang="zh-CN" altLang="en-US" sz="900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923207F-23F0-B991-9974-64BBC7813C23}"/>
                </a:ext>
              </a:extLst>
            </p:cNvPr>
            <p:cNvGrpSpPr/>
            <p:nvPr/>
          </p:nvGrpSpPr>
          <p:grpSpPr>
            <a:xfrm>
              <a:off x="5704104" y="2906320"/>
              <a:ext cx="4236930" cy="2077307"/>
              <a:chOff x="8550338" y="207451"/>
              <a:chExt cx="3533345" cy="16211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068D2FD-1ACE-E8B5-B611-E04FB65A8807}"/>
                  </a:ext>
                </a:extLst>
              </p:cNvPr>
              <p:cNvGrpSpPr/>
              <p:nvPr/>
            </p:nvGrpSpPr>
            <p:grpSpPr>
              <a:xfrm>
                <a:off x="8761594" y="207451"/>
                <a:ext cx="3047619" cy="1314286"/>
                <a:chOff x="8761594" y="207451"/>
                <a:chExt cx="3047619" cy="1314286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EEA4BDC5-22DC-A87F-B0A4-2BAD9FCF4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594" y="207451"/>
                  <a:ext cx="3047619" cy="1314286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4E9A360-3204-EBE7-9421-916EF664B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5601" y="1186604"/>
                  <a:ext cx="514559" cy="20270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FF4763EF-4C69-1E45-7975-A60E63FA3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5231" y="1188870"/>
                  <a:ext cx="514559" cy="202705"/>
                </a:xfrm>
                <a:prstGeom prst="rect">
                  <a:avLst/>
                </a:prstGeom>
              </p:spPr>
            </p:pic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30C8DE23-A55F-83D0-331E-B10949B26E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4292" y="1181313"/>
                  <a:ext cx="514559" cy="202705"/>
                </a:xfrm>
                <a:prstGeom prst="rect">
                  <a:avLst/>
                </a:prstGeom>
              </p:spPr>
            </p:pic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44157F-66F2-C48C-81DF-E2C3DF04173B}"/>
                  </a:ext>
                </a:extLst>
              </p:cNvPr>
              <p:cNvSpPr txBox="1"/>
              <p:nvPr/>
            </p:nvSpPr>
            <p:spPr>
              <a:xfrm>
                <a:off x="8550338" y="1459264"/>
                <a:ext cx="353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The PGM-index: a fully-dynamic compressed learned index with provable worst-case bounds </a:t>
                </a:r>
                <a:endParaRPr lang="zh-CN" altLang="en-US" sz="900" dirty="0"/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F70A75A-F7EC-03F7-5551-9133F5DE526B}"/>
              </a:ext>
            </a:extLst>
          </p:cNvPr>
          <p:cNvSpPr txBox="1"/>
          <p:nvPr/>
        </p:nvSpPr>
        <p:spPr>
          <a:xfrm>
            <a:off x="3098934" y="4913567"/>
            <a:ext cx="61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RMI constructions used by the two are different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CDF (cumulative distribution function)</a:t>
            </a:r>
          </a:p>
          <a:p>
            <a:pPr lvl="1"/>
            <a:r>
              <a:rPr lang="en-US" altLang="ko-KR" dirty="0"/>
              <a:t>Index structure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Setup</a:t>
            </a:r>
          </a:p>
          <a:p>
            <a:pPr lvl="1"/>
            <a:r>
              <a:rPr lang="en-US" altLang="ko-KR" dirty="0"/>
              <a:t>Pareto analysis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 / Multithread / build time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D6287E-068F-0B79-3536-01860EF6F6AF}"/>
              </a:ext>
            </a:extLst>
          </p:cNvPr>
          <p:cNvGrpSpPr/>
          <p:nvPr/>
        </p:nvGrpSpPr>
        <p:grpSpPr>
          <a:xfrm>
            <a:off x="887676" y="3130214"/>
            <a:ext cx="10361905" cy="3461083"/>
            <a:chOff x="915047" y="2486296"/>
            <a:chExt cx="10361905" cy="34610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20BC3C-D234-C1C3-490B-017400950721}"/>
                </a:ext>
              </a:extLst>
            </p:cNvPr>
            <p:cNvGrpSpPr/>
            <p:nvPr/>
          </p:nvGrpSpPr>
          <p:grpSpPr>
            <a:xfrm>
              <a:off x="915047" y="3052030"/>
              <a:ext cx="10361905" cy="2895349"/>
              <a:chOff x="915047" y="2571970"/>
              <a:chExt cx="10361905" cy="289534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1F1E96C-38BF-7A34-C60A-DAF30A62D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277"/>
              <a:stretch/>
            </p:blipFill>
            <p:spPr>
              <a:xfrm>
                <a:off x="915047" y="2571970"/>
                <a:ext cx="10361905" cy="2895349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D9A27A-92CE-3FDB-0FA6-BDCCE8C44527}"/>
                  </a:ext>
                </a:extLst>
              </p:cNvPr>
              <p:cNvSpPr/>
              <p:nvPr/>
            </p:nvSpPr>
            <p:spPr>
              <a:xfrm>
                <a:off x="4039248" y="295656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BEB075-DE36-86E8-FB63-622E0774C1CA}"/>
                </a:ext>
              </a:extLst>
            </p:cNvPr>
            <p:cNvSpPr txBox="1"/>
            <p:nvPr/>
          </p:nvSpPr>
          <p:spPr>
            <a:xfrm>
              <a:off x="2490483" y="2827693"/>
              <a:ext cx="650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Approximately 100 outliers fall in (2**59, (2**64)-1)</a:t>
              </a:r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E37152-21C5-3E28-5334-A536F51E6A78}"/>
                </a:ext>
              </a:extLst>
            </p:cNvPr>
            <p:cNvSpPr txBox="1"/>
            <p:nvPr/>
          </p:nvSpPr>
          <p:spPr>
            <a:xfrm>
              <a:off x="3530613" y="2486296"/>
              <a:ext cx="3464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keys fall within (0, 2**50)</a:t>
              </a:r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4A2095-4324-F698-9222-70826163472E}"/>
              </a:ext>
            </a:extLst>
          </p:cNvPr>
          <p:cNvGrpSpPr/>
          <p:nvPr/>
        </p:nvGrpSpPr>
        <p:grpSpPr>
          <a:xfrm>
            <a:off x="4645123" y="954622"/>
            <a:ext cx="2901751" cy="1879003"/>
            <a:chOff x="4645123" y="954622"/>
            <a:chExt cx="2901751" cy="18790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AF18314-FB44-0074-8C25-A7736765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5123" y="954622"/>
              <a:ext cx="2901751" cy="1879003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816A5B-A565-DBA9-35D4-426C0EB489C2}"/>
                </a:ext>
              </a:extLst>
            </p:cNvPr>
            <p:cNvSpPr txBox="1"/>
            <p:nvPr/>
          </p:nvSpPr>
          <p:spPr>
            <a:xfrm>
              <a:off x="5130324" y="2134012"/>
              <a:ext cx="207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Without outliers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41CD2E-5A86-A0AC-F704-540D82F4D757}"/>
              </a:ext>
            </a:extLst>
          </p:cNvPr>
          <p:cNvGrpSpPr/>
          <p:nvPr/>
        </p:nvGrpSpPr>
        <p:grpSpPr>
          <a:xfrm>
            <a:off x="7687385" y="876897"/>
            <a:ext cx="2074255" cy="2509492"/>
            <a:chOff x="9344208" y="861996"/>
            <a:chExt cx="2074255" cy="250949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856C16-500F-0645-EFA6-E65F46DDF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64" t="5968" r="11121" b="7632"/>
            <a:stretch/>
          </p:blipFill>
          <p:spPr>
            <a:xfrm>
              <a:off x="9344208" y="861996"/>
              <a:ext cx="2074255" cy="250949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1DA909-1217-2A9A-6C65-296CBA18E50C}"/>
                </a:ext>
              </a:extLst>
            </p:cNvPr>
            <p:cNvSpPr txBox="1"/>
            <p:nvPr/>
          </p:nvSpPr>
          <p:spPr>
            <a:xfrm>
              <a:off x="9541855" y="2146312"/>
              <a:ext cx="1876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Within outliers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69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42959"/>
            <a:ext cx="11565423" cy="5065461"/>
          </a:xfrm>
        </p:spPr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E44C6-1906-67B9-2884-469434D8039E}"/>
              </a:ext>
            </a:extLst>
          </p:cNvPr>
          <p:cNvSpPr txBox="1"/>
          <p:nvPr/>
        </p:nvSpPr>
        <p:spPr>
          <a:xfrm>
            <a:off x="873304" y="5374199"/>
            <a:ext cx="49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a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lookup time and index size performance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A6665E-3E8A-E820-5C14-1145CEB9C5E5}"/>
              </a:ext>
            </a:extLst>
          </p:cNvPr>
          <p:cNvSpPr txBox="1"/>
          <p:nvPr/>
        </p:nvSpPr>
        <p:spPr>
          <a:xfrm>
            <a:off x="6096000" y="5404250"/>
            <a:ext cx="55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consume more memory to achieve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ultimate lookup performance</a:t>
            </a:r>
            <a:endParaRPr lang="zh-CN" altLang="en-US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차트 3">
            <a:extLst>
              <a:ext uri="{FF2B5EF4-FFF2-40B4-BE49-F238E27FC236}">
                <a16:creationId xmlns:a16="http://schemas.microsoft.com/office/drawing/2014/main" id="{CF06C0AB-D779-196C-9695-8C3C13EFF757}"/>
              </a:ext>
            </a:extLst>
          </p:cNvPr>
          <p:cNvGraphicFramePr>
            <a:graphicFrameLocks/>
          </p:cNvGraphicFramePr>
          <p:nvPr/>
        </p:nvGraphicFramePr>
        <p:xfrm>
          <a:off x="2290580" y="2265710"/>
          <a:ext cx="6689034" cy="325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888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P</a:t>
            </a:r>
            <a:r>
              <a:rPr lang="en-US" altLang="zh-CN" dirty="0"/>
              <a:t>erformance </a:t>
            </a:r>
            <a:r>
              <a:rPr lang="en-US" altLang="ko-KR" dirty="0"/>
              <a:t>&amp; S</a:t>
            </a:r>
            <a:r>
              <a:rPr lang="en-US" altLang="zh-CN" dirty="0"/>
              <a:t>earch function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0001E4-F8EC-81AB-304E-B5A36E6CE221}"/>
              </a:ext>
            </a:extLst>
          </p:cNvPr>
          <p:cNvGrpSpPr/>
          <p:nvPr/>
        </p:nvGrpSpPr>
        <p:grpSpPr>
          <a:xfrm>
            <a:off x="1686732" y="1648134"/>
            <a:ext cx="8488736" cy="3561732"/>
            <a:chOff x="1686732" y="2007205"/>
            <a:chExt cx="8488736" cy="356173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30A3501-94F8-E3C6-5F35-75482F461D43}"/>
                </a:ext>
              </a:extLst>
            </p:cNvPr>
            <p:cNvGrpSpPr/>
            <p:nvPr/>
          </p:nvGrpSpPr>
          <p:grpSpPr>
            <a:xfrm>
              <a:off x="1686732" y="2660937"/>
              <a:ext cx="8488736" cy="2908000"/>
              <a:chOff x="1851632" y="2288331"/>
              <a:chExt cx="8488736" cy="290800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38A8EE1-0E3C-F795-6BA0-B253DD101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756"/>
              <a:stretch/>
            </p:blipFill>
            <p:spPr>
              <a:xfrm>
                <a:off x="4265769" y="2288331"/>
                <a:ext cx="6074599" cy="29080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96B1FE9-68F4-C81D-8DF8-911DAEB1E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632" y="2345480"/>
                <a:ext cx="2266384" cy="285085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07BEF6D-9A8E-E620-4947-F3ECE85D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930" y="2007205"/>
              <a:ext cx="4104762" cy="71428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2F61B0B-04E8-6497-A4DA-FEA3105E9488}"/>
              </a:ext>
            </a:extLst>
          </p:cNvPr>
          <p:cNvSpPr txBox="1"/>
          <p:nvPr/>
        </p:nvSpPr>
        <p:spPr>
          <a:xfrm>
            <a:off x="1294543" y="5217267"/>
            <a:ext cx="98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premise of learning index being the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 arrangement of keys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superior to linear search.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F8A2CC-59AB-E998-C1EA-CC3F8E2D6EC5}"/>
              </a:ext>
            </a:extLst>
          </p:cNvPr>
          <p:cNvSpPr txBox="1"/>
          <p:nvPr/>
        </p:nvSpPr>
        <p:spPr>
          <a:xfrm>
            <a:off x="1810871" y="5850503"/>
            <a:ext cx="96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keys is irregular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better than interpolation search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92F-3CE1-EFE5-2F56-90CDE0D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2209D-C222-01F7-ED36-2A3D575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B506C-0145-CA87-3C74-335595B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Explaining the performance</a:t>
            </a:r>
          </a:p>
          <a:p>
            <a:pPr lvl="1"/>
            <a:r>
              <a:rPr lang="en-US" altLang="zh-CN" dirty="0"/>
              <a:t>Why does the learned index perform well ?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F2A5F5-E356-1E72-A4A1-31899284FB7D}"/>
              </a:ext>
            </a:extLst>
          </p:cNvPr>
          <p:cNvGrpSpPr/>
          <p:nvPr/>
        </p:nvGrpSpPr>
        <p:grpSpPr>
          <a:xfrm>
            <a:off x="2593229" y="2521439"/>
            <a:ext cx="7190476" cy="2408774"/>
            <a:chOff x="2500762" y="2233762"/>
            <a:chExt cx="7190476" cy="24087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CA81E5-BF35-6DEA-B170-7A108F1C0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0762" y="2233762"/>
              <a:ext cx="7190476" cy="200952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5F71654-6CD8-5295-DFB5-B7BA5426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5899" y="4233012"/>
              <a:ext cx="5733333" cy="409524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E4DD325-0D00-8FC0-CBBC-FAD57CE72D27}"/>
              </a:ext>
            </a:extLst>
          </p:cNvPr>
          <p:cNvSpPr txBox="1"/>
          <p:nvPr/>
        </p:nvSpPr>
        <p:spPr>
          <a:xfrm>
            <a:off x="1647289" y="5257923"/>
            <a:ext cx="908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terms of lookup time, learned index has an advantage in multiple comparisons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3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92F-3CE1-EFE5-2F56-90CDE0D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2209D-C222-01F7-ED36-2A3D575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B506C-0145-CA87-3C74-335595B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Explaining the performance</a:t>
            </a:r>
          </a:p>
          <a:p>
            <a:pPr lvl="1"/>
            <a:r>
              <a:rPr lang="en-US" altLang="zh-CN" dirty="0"/>
              <a:t>Why does the learned index perform well ?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B5FB95-ECB3-DD1E-1E8B-326C1F5C2D6F}"/>
              </a:ext>
            </a:extLst>
          </p:cNvPr>
          <p:cNvGrpSpPr/>
          <p:nvPr/>
        </p:nvGrpSpPr>
        <p:grpSpPr>
          <a:xfrm>
            <a:off x="1818526" y="2433357"/>
            <a:ext cx="4393941" cy="3991153"/>
            <a:chOff x="3423577" y="1591150"/>
            <a:chExt cx="5361983" cy="47517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374F908-1FF5-7138-E82F-F0C8EB1A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851" y="3947802"/>
              <a:ext cx="5351709" cy="239509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0ED809-A2BD-B750-7386-7888C7C3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3577" y="1657817"/>
              <a:ext cx="2304762" cy="2504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056414-0B80-D3B7-AA5F-C006563A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339" y="1591150"/>
              <a:ext cx="1742857" cy="25714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551228-5210-D645-46CE-A8170AF33697}"/>
              </a:ext>
            </a:extLst>
          </p:cNvPr>
          <p:cNvGrpSpPr/>
          <p:nvPr/>
        </p:nvGrpSpPr>
        <p:grpSpPr>
          <a:xfrm>
            <a:off x="6518181" y="3047074"/>
            <a:ext cx="4705564" cy="2235760"/>
            <a:chOff x="6678203" y="2851865"/>
            <a:chExt cx="4705564" cy="223576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67C267-6176-0C4F-0373-18BA42CD558A}"/>
                </a:ext>
              </a:extLst>
            </p:cNvPr>
            <p:cNvSpPr txBox="1"/>
            <p:nvPr/>
          </p:nvSpPr>
          <p:spPr>
            <a:xfrm>
              <a:off x="6678203" y="2851865"/>
              <a:ext cx="4705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good learned index model will also have </a:t>
              </a:r>
            </a:p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better performance in log2 errors</a:t>
              </a:r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8A788694-2B1A-A1BB-E352-D2FE2D0F85F5}"/>
                </a:ext>
              </a:extLst>
            </p:cNvPr>
            <p:cNvSpPr/>
            <p:nvPr/>
          </p:nvSpPr>
          <p:spPr>
            <a:xfrm>
              <a:off x="8774130" y="3615717"/>
              <a:ext cx="513708" cy="77056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B5CF33-01ED-C9E7-D374-D1B36B71A728}"/>
                </a:ext>
              </a:extLst>
            </p:cNvPr>
            <p:cNvSpPr txBox="1"/>
            <p:nvPr/>
          </p:nvSpPr>
          <p:spPr>
            <a:xfrm>
              <a:off x="6838223" y="4441294"/>
              <a:ext cx="4385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Log2 error can be used to evaluate </a:t>
              </a:r>
            </a:p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learned index</a:t>
              </a:r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6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0404-352C-863B-40AC-14860EE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42DB5-6F8D-6F4D-7864-6F5A08D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45647-C4F2-4CE6-BB85-2E918E4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</a:p>
          <a:p>
            <a:pPr lvl="1"/>
            <a:r>
              <a:rPr lang="en-US" altLang="ko-KR" dirty="0"/>
              <a:t>Caching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Memory fence (operator reordering)</a:t>
            </a:r>
          </a:p>
          <a:p>
            <a:r>
              <a:rPr lang="en-US" altLang="ko-KR" dirty="0"/>
              <a:t>Multithread</a:t>
            </a:r>
          </a:p>
          <a:p>
            <a:pPr lvl="1"/>
            <a:r>
              <a:rPr lang="en-US" altLang="ko-KR" dirty="0"/>
              <a:t>Varying thread count</a:t>
            </a:r>
          </a:p>
          <a:p>
            <a:pPr lvl="1"/>
            <a:r>
              <a:rPr lang="en-US" altLang="ko-KR" dirty="0"/>
              <a:t>Varying index size</a:t>
            </a:r>
          </a:p>
        </p:txBody>
      </p:sp>
    </p:spTree>
    <p:extLst>
      <p:ext uri="{BB962C8B-B14F-4D97-AF65-F5344CB8AC3E}">
        <p14:creationId xmlns:p14="http://schemas.microsoft.com/office/powerpoint/2010/main" val="266589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3C61-D77C-039E-DA6B-2E39782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99BCE-EB98-6A10-3E6F-3E7FA7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6448E-F051-1892-F026-E65FC318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 time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dataset : amzn</a:t>
            </a:r>
          </a:p>
          <a:p>
            <a:pPr lvl="1"/>
            <a:r>
              <a:rPr lang="en-US" altLang="ko-KR" dirty="0"/>
              <a:t>Index up to 10x slower in build time </a:t>
            </a:r>
          </a:p>
          <a:p>
            <a:pPr lvl="1"/>
            <a:r>
              <a:rPr lang="en-US" altLang="ko-KR" dirty="0"/>
              <a:t>Among learned indexes, RS consistently exhibits the shortest build time regardless of dataset size.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4AAB91-2F20-7A83-92D8-44E525DB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62" y="807720"/>
            <a:ext cx="7390700" cy="4039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D99B51-C188-ECB4-282D-731865C8DD02}"/>
              </a:ext>
            </a:extLst>
          </p:cNvPr>
          <p:cNvSpPr txBox="1"/>
          <p:nvPr/>
        </p:nvSpPr>
        <p:spPr>
          <a:xfrm>
            <a:off x="5327519" y="4132128"/>
            <a:ext cx="129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7E302-DD75-D36F-8D2D-BFE371139713}"/>
              </a:ext>
            </a:extLst>
          </p:cNvPr>
          <p:cNvSpPr txBox="1"/>
          <p:nvPr/>
        </p:nvSpPr>
        <p:spPr>
          <a:xfrm>
            <a:off x="7412080" y="4232063"/>
            <a:ext cx="152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17311-CDB9-1B17-ADD7-3FA13E5ACF78}"/>
              </a:ext>
            </a:extLst>
          </p:cNvPr>
          <p:cNvSpPr txBox="1"/>
          <p:nvPr/>
        </p:nvSpPr>
        <p:spPr>
          <a:xfrm>
            <a:off x="9191511" y="4710116"/>
            <a:ext cx="106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2015B9-99F2-6CEA-08D5-239E1A2F0F1E}"/>
              </a:ext>
            </a:extLst>
          </p:cNvPr>
          <p:cNvSpPr/>
          <p:nvPr/>
        </p:nvSpPr>
        <p:spPr>
          <a:xfrm>
            <a:off x="5295147" y="3500162"/>
            <a:ext cx="1339001" cy="6383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11EE4C-8518-4D58-29DC-BBAA06331261}"/>
              </a:ext>
            </a:extLst>
          </p:cNvPr>
          <p:cNvSpPr/>
          <p:nvPr/>
        </p:nvSpPr>
        <p:spPr>
          <a:xfrm>
            <a:off x="6701576" y="3493754"/>
            <a:ext cx="310087" cy="63837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3DD1077-1EFA-E1D1-8827-86FB82173C26}"/>
              </a:ext>
            </a:extLst>
          </p:cNvPr>
          <p:cNvSpPr/>
          <p:nvPr/>
        </p:nvSpPr>
        <p:spPr>
          <a:xfrm>
            <a:off x="7073193" y="3510964"/>
            <a:ext cx="2203564" cy="7350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C24ED0-5AE7-E473-75F2-C745C51F5BAE}"/>
              </a:ext>
            </a:extLst>
          </p:cNvPr>
          <p:cNvSpPr/>
          <p:nvPr/>
        </p:nvSpPr>
        <p:spPr>
          <a:xfrm>
            <a:off x="9334007" y="3500162"/>
            <a:ext cx="780363" cy="123221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2B215D-5FEA-D22D-5C2A-FCB45CB39E2C}"/>
              </a:ext>
            </a:extLst>
          </p:cNvPr>
          <p:cNvCxnSpPr>
            <a:cxnSpLocks/>
          </p:cNvCxnSpPr>
          <p:nvPr/>
        </p:nvCxnSpPr>
        <p:spPr>
          <a:xfrm>
            <a:off x="5756432" y="1710420"/>
            <a:ext cx="3814288" cy="0"/>
          </a:xfrm>
          <a:prstGeom prst="line">
            <a:avLst/>
          </a:prstGeom>
          <a:ln w="19050">
            <a:solidFill>
              <a:srgbClr val="0B2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2E0444-F976-17A1-6437-4388769CD72A}"/>
              </a:ext>
            </a:extLst>
          </p:cNvPr>
          <p:cNvCxnSpPr>
            <a:cxnSpLocks/>
          </p:cNvCxnSpPr>
          <p:nvPr/>
        </p:nvCxnSpPr>
        <p:spPr>
          <a:xfrm>
            <a:off x="5756432" y="2888279"/>
            <a:ext cx="3902132" cy="0"/>
          </a:xfrm>
          <a:prstGeom prst="line">
            <a:avLst/>
          </a:prstGeom>
          <a:ln w="19050">
            <a:solidFill>
              <a:srgbClr val="0B2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4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B554-5A70-265E-44B4-FEE897C4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61EC68-C9EC-1609-405C-CE14DC8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44A6C-DF20-D173-36B2-32628FB8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learned structures generally had </a:t>
            </a:r>
            <a:r>
              <a:rPr lang="en-US" altLang="ko-KR" dirty="0">
                <a:solidFill>
                  <a:srgbClr val="C00000"/>
                </a:solidFill>
              </a:rPr>
              <a:t>higher build time</a:t>
            </a:r>
          </a:p>
          <a:p>
            <a:pPr lvl="1"/>
            <a:r>
              <a:rPr lang="en-US" altLang="ko-KR" dirty="0"/>
              <a:t>Examine the end-to-end impact of learned index structures on </a:t>
            </a:r>
            <a:r>
              <a:rPr lang="en-US" altLang="ko-KR" dirty="0">
                <a:solidFill>
                  <a:srgbClr val="C00000"/>
                </a:solidFill>
              </a:rPr>
              <a:t>real applications</a:t>
            </a:r>
          </a:p>
          <a:p>
            <a:pPr lvl="1"/>
            <a:r>
              <a:rPr lang="en-US" altLang="ko-KR" dirty="0"/>
              <a:t>The learned index used here is read-only; research on </a:t>
            </a:r>
            <a:r>
              <a:rPr lang="en-US" altLang="ko-KR" dirty="0">
                <a:solidFill>
                  <a:srgbClr val="C00000"/>
                </a:solidFill>
              </a:rPr>
              <a:t>updatable structures </a:t>
            </a:r>
            <a:r>
              <a:rPr lang="en-US" altLang="ko-KR" dirty="0"/>
              <a:t>is needed</a:t>
            </a:r>
          </a:p>
        </p:txBody>
      </p:sp>
    </p:spTree>
    <p:extLst>
      <p:ext uri="{BB962C8B-B14F-4D97-AF65-F5344CB8AC3E}">
        <p14:creationId xmlns:p14="http://schemas.microsoft.com/office/powerpoint/2010/main" val="193309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0404-352C-863B-40AC-14860EE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42DB5-6F8D-6F4D-7864-6F5A08D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45647-C4F2-4CE6-BB85-2E918E4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431324-5205-5341-7876-B0C5BEB5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24" y="2424652"/>
            <a:ext cx="7817496" cy="390539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BBA2FB-0C3B-A070-62FA-D2146A8694D1}"/>
              </a:ext>
            </a:extLst>
          </p:cNvPr>
          <p:cNvSpPr/>
          <p:nvPr/>
        </p:nvSpPr>
        <p:spPr>
          <a:xfrm>
            <a:off x="2462777" y="4299540"/>
            <a:ext cx="2990918" cy="145921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C9D038F2-D7AD-8243-B7AF-E6E0ED039A07}"/>
              </a:ext>
            </a:extLst>
          </p:cNvPr>
          <p:cNvSpPr/>
          <p:nvPr/>
        </p:nvSpPr>
        <p:spPr>
          <a:xfrm flipH="1">
            <a:off x="325652" y="5239827"/>
            <a:ext cx="1991584" cy="493653"/>
          </a:xfrm>
          <a:prstGeom prst="borderCallout1">
            <a:avLst>
              <a:gd name="adj1" fmla="val -14714"/>
              <a:gd name="adj2" fmla="val 46115"/>
              <a:gd name="adj3" fmla="val -58876"/>
              <a:gd name="adj4" fmla="val -619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537A46-EC99-14D6-EF65-68D42E958E61}"/>
              </a:ext>
            </a:extLst>
          </p:cNvPr>
          <p:cNvSpPr/>
          <p:nvPr/>
        </p:nvSpPr>
        <p:spPr>
          <a:xfrm>
            <a:off x="2462777" y="2461761"/>
            <a:ext cx="2990918" cy="1459212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D7EA917E-A0C5-53AF-14BA-901C29A4F4BD}"/>
              </a:ext>
            </a:extLst>
          </p:cNvPr>
          <p:cNvSpPr/>
          <p:nvPr/>
        </p:nvSpPr>
        <p:spPr>
          <a:xfrm flipV="1">
            <a:off x="5693931" y="1738407"/>
            <a:ext cx="2484127" cy="510615"/>
          </a:xfrm>
          <a:prstGeom prst="borderCallout1">
            <a:avLst>
              <a:gd name="adj1" fmla="val 47058"/>
              <a:gd name="adj2" fmla="val -4053"/>
              <a:gd name="adj3" fmla="val -17839"/>
              <a:gd name="adj4" fmla="val -25174"/>
            </a:avLst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89E57-5F7A-BF30-8CFF-8533C41C1A96}"/>
              </a:ext>
            </a:extLst>
          </p:cNvPr>
          <p:cNvSpPr txBox="1"/>
          <p:nvPr/>
        </p:nvSpPr>
        <p:spPr>
          <a:xfrm>
            <a:off x="5763569" y="1738408"/>
            <a:ext cx="237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indexes achieve 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performance/size tradeoff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09E0D-7C95-C5B1-6B20-9C9296BF0B35}"/>
              </a:ext>
            </a:extLst>
          </p:cNvPr>
          <p:cNvSpPr txBox="1"/>
          <p:nvPr/>
        </p:nvSpPr>
        <p:spPr>
          <a:xfrm>
            <a:off x="288661" y="5239827"/>
            <a:ext cx="206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Decreased performance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still best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A9A79-6FA6-7534-BC45-8C4821EF8FD0}"/>
              </a:ext>
            </a:extLst>
          </p:cNvPr>
          <p:cNvSpPr txBox="1"/>
          <p:nvPr/>
        </p:nvSpPr>
        <p:spPr>
          <a:xfrm>
            <a:off x="4173748" y="177891"/>
            <a:ext cx="8008620" cy="154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Caching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Cache state is more crucial than the choice of index structure in real-size indexes</a:t>
            </a:r>
          </a:p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Memory fence (operator reordering)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With a memory fence, RMI and RS see a significant 50% performance drop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44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</a:p>
          <a:p>
            <a:pPr lvl="1"/>
            <a:r>
              <a:rPr lang="en-US" altLang="ko-KR" dirty="0"/>
              <a:t>The lack of open-source implementation </a:t>
            </a:r>
          </a:p>
          <a:p>
            <a:pPr lvl="1"/>
            <a:r>
              <a:rPr lang="en-US" altLang="ko-KR" dirty="0"/>
              <a:t>Inadequate Datasets and Standardized Benchmark Suite</a:t>
            </a:r>
          </a:p>
          <a:p>
            <a:pPr lvl="1"/>
            <a:r>
              <a:rPr lang="en-US" altLang="ko-KR" dirty="0"/>
              <a:t>Unfair advantage on synthetic dataset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A first open-source implementation of RMI</a:t>
            </a:r>
          </a:p>
          <a:p>
            <a:pPr lvl="1"/>
            <a:r>
              <a:rPr lang="en-US" altLang="ko-KR" dirty="0"/>
              <a:t>Creating a repository of several real-world datasets and workloads for testing</a:t>
            </a:r>
          </a:p>
          <a:p>
            <a:pPr lvl="1"/>
            <a:r>
              <a:rPr lang="en-US" altLang="ko-KR" dirty="0"/>
              <a:t>Creating a benchmarking suite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3C61-D77C-039E-DA6B-2E39782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99BCE-EB98-6A10-3E6F-3E7FA7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6448E-F051-1892-F026-E65FC318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 thread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9E91A-3AE5-75B7-3885-34B2D494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8" y="3085574"/>
            <a:ext cx="10904343" cy="2762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778CD-1858-3F74-CA7A-54E79F8D6237}"/>
              </a:ext>
            </a:extLst>
          </p:cNvPr>
          <p:cNvSpPr txBox="1"/>
          <p:nvPr/>
        </p:nvSpPr>
        <p:spPr>
          <a:xfrm>
            <a:off x="2463574" y="1335339"/>
            <a:ext cx="9716827" cy="198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Varying thread count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Cache misses impact the speed improvement of a structure but aren't always the deciding factor</a:t>
            </a:r>
          </a:p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Varying index size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Larger indexes show higher throughput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Despite smaller models in the cache, larger models perform better due to cache misses in the final search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78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" y="-1681476"/>
            <a:ext cx="8876963" cy="831299"/>
          </a:xfrm>
        </p:spPr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87932384-572E-8574-9FD6-B52B7C132B98}"/>
              </a:ext>
            </a:extLst>
          </p:cNvPr>
          <p:cNvGrpSpPr/>
          <p:nvPr/>
        </p:nvGrpSpPr>
        <p:grpSpPr>
          <a:xfrm>
            <a:off x="1306096" y="1327378"/>
            <a:ext cx="9977706" cy="3553557"/>
            <a:chOff x="927901" y="737421"/>
            <a:chExt cx="9977706" cy="3553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DAAE96E4-CAB9-582A-9D72-6FE8A62720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47721" y="875646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DAAE96E4-CAB9-582A-9D72-6FE8A6272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721" y="875646"/>
                  <a:ext cx="1131486" cy="447451"/>
                </a:xfrm>
                <a:prstGeom prst="roundRect">
                  <a:avLst/>
                </a:prstGeom>
                <a:blipFill>
                  <a:blip r:embed="rId3"/>
                  <a:stretch>
                    <a:fillRect l="-532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1DC334AC-A214-6E08-163D-B9471E3881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75628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1DC334AC-A214-6E08-163D-B9471E388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628" y="1809119"/>
                  <a:ext cx="1131486" cy="447451"/>
                </a:xfrm>
                <a:prstGeom prst="roundRect">
                  <a:avLst/>
                </a:prstGeom>
                <a:blipFill>
                  <a:blip r:embed="rId4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36D1E00-7CC7-413D-B480-874EC0A0DEA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32805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36D1E00-7CC7-413D-B480-874EC0A0D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05" y="1809119"/>
                  <a:ext cx="1131486" cy="447451"/>
                </a:xfrm>
                <a:prstGeom prst="roundRect">
                  <a:avLst/>
                </a:prstGeom>
                <a:blipFill>
                  <a:blip r:embed="rId5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9C0C262-5679-6130-7948-B9C7E1F202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89982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3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9C0C262-5679-6130-7948-B9C7E1F20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982" y="1809119"/>
                  <a:ext cx="1131486" cy="447451"/>
                </a:xfrm>
                <a:prstGeom prst="roundRect">
                  <a:avLst/>
                </a:prstGeom>
                <a:blipFill>
                  <a:blip r:embed="rId6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5AC4BA2-BC95-611F-D7A5-2F6093D42F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240833" y="2732796"/>
              <a:ext cx="5515431" cy="447451"/>
              <a:chOff x="2240833" y="2732796"/>
              <a:chExt cx="5515431" cy="4474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EEB86886-D92D-62AC-3E92-F0F51F5C8AD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40833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EEB86886-D92D-62AC-3E92-F0F51F5C8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0833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212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BC9B2A7F-EED8-F04A-4760-0FD94591EB5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02148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BC9B2A7F-EED8-F04A-4760-0FD94591E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2148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l="-211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CF41822-EFAB-1863-7CDA-296757B7D16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163463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CF41822-EFAB-1863-7CDA-296757B7D1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3463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2116" b="-77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99129861-351F-921B-4C95-0174E4CAE75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624778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4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99129861-351F-921B-4C95-0174E4CAE7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778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l="-212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A75FBDEC-E04F-CB46-D577-8B783E2700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1625" y="737421"/>
                  <a:ext cx="2895600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First stage model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A75FBDEC-E04F-CB46-D577-8B783E2700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625" y="737421"/>
                  <a:ext cx="2895600" cy="7239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351A7BB-4056-9010-117D-366D860BEA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67600" y="1670894"/>
                  <a:ext cx="2819514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 stage model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351A7BB-4056-9010-117D-366D860BE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1670894"/>
                  <a:ext cx="2819514" cy="7239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528FFA-96A7-32F3-FA03-B3BAFA8F748E}"/>
                </a:ext>
              </a:extLst>
            </p:cNvPr>
            <p:cNvSpPr>
              <a:spLocks/>
            </p:cNvSpPr>
            <p:nvPr/>
          </p:nvSpPr>
          <p:spPr>
            <a:xfrm>
              <a:off x="5952412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76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C7CF67-E4B5-6AB6-032D-496FE1F5DE25}"/>
                </a:ext>
              </a:extLst>
            </p:cNvPr>
            <p:cNvSpPr>
              <a:spLocks/>
            </p:cNvSpPr>
            <p:nvPr/>
          </p:nvSpPr>
          <p:spPr>
            <a:xfrm>
              <a:off x="5394133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761165-3415-3C65-283D-35A05D861FB6}"/>
                </a:ext>
              </a:extLst>
            </p:cNvPr>
            <p:cNvSpPr>
              <a:spLocks/>
            </p:cNvSpPr>
            <p:nvPr/>
          </p:nvSpPr>
          <p:spPr>
            <a:xfrm>
              <a:off x="4835854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62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C67B49D-0FB4-6308-744F-AD16961069D3}"/>
                </a:ext>
              </a:extLst>
            </p:cNvPr>
            <p:cNvSpPr>
              <a:spLocks/>
            </p:cNvSpPr>
            <p:nvPr/>
          </p:nvSpPr>
          <p:spPr>
            <a:xfrm>
              <a:off x="4277575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58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62E4A2-FDF2-3BAB-A66F-4371A5A291B2}"/>
                </a:ext>
              </a:extLst>
            </p:cNvPr>
            <p:cNvSpPr>
              <a:spLocks/>
            </p:cNvSpPr>
            <p:nvPr/>
          </p:nvSpPr>
          <p:spPr>
            <a:xfrm>
              <a:off x="3719296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57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72AC440-FD49-2F5E-FAEA-11587209B662}"/>
                </a:ext>
              </a:extLst>
            </p:cNvPr>
            <p:cNvSpPr>
              <a:spLocks/>
            </p:cNvSpPr>
            <p:nvPr/>
          </p:nvSpPr>
          <p:spPr>
            <a:xfrm>
              <a:off x="3161017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56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F16700-7110-5B69-D4A3-D0FF4EE73C8F}"/>
                </a:ext>
              </a:extLst>
            </p:cNvPr>
            <p:cNvSpPr>
              <a:spLocks/>
            </p:cNvSpPr>
            <p:nvPr/>
          </p:nvSpPr>
          <p:spPr>
            <a:xfrm>
              <a:off x="2602738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B0F4EB-5C73-EF2E-BD28-5149B20184A6}"/>
                </a:ext>
              </a:extLst>
            </p:cNvPr>
            <p:cNvSpPr>
              <a:spLocks/>
            </p:cNvSpPr>
            <p:nvPr/>
          </p:nvSpPr>
          <p:spPr>
            <a:xfrm>
              <a:off x="2044459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BE2411-6B33-32BB-D77C-4D5F7B74C2D0}"/>
                </a:ext>
              </a:extLst>
            </p:cNvPr>
            <p:cNvSpPr>
              <a:spLocks/>
            </p:cNvSpPr>
            <p:nvPr/>
          </p:nvSpPr>
          <p:spPr>
            <a:xfrm>
              <a:off x="1486180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C846F8-506C-B611-969B-971540CDE3C8}"/>
                </a:ext>
              </a:extLst>
            </p:cNvPr>
            <p:cNvSpPr>
              <a:spLocks/>
            </p:cNvSpPr>
            <p:nvPr/>
          </p:nvSpPr>
          <p:spPr>
            <a:xfrm>
              <a:off x="927901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6329A6-09EF-D79F-92E4-FAD6AB752276}"/>
                </a:ext>
              </a:extLst>
            </p:cNvPr>
            <p:cNvSpPr>
              <a:spLocks/>
            </p:cNvSpPr>
            <p:nvPr/>
          </p:nvSpPr>
          <p:spPr>
            <a:xfrm>
              <a:off x="8743813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99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81A58B7-C540-FC06-C35A-8D594203DB84}"/>
                </a:ext>
              </a:extLst>
            </p:cNvPr>
            <p:cNvSpPr>
              <a:spLocks/>
            </p:cNvSpPr>
            <p:nvPr/>
          </p:nvSpPr>
          <p:spPr>
            <a:xfrm>
              <a:off x="8185528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97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0DC1684-9913-05A9-CB0E-958E0BD93988}"/>
                </a:ext>
              </a:extLst>
            </p:cNvPr>
            <p:cNvSpPr>
              <a:spLocks/>
            </p:cNvSpPr>
            <p:nvPr/>
          </p:nvSpPr>
          <p:spPr>
            <a:xfrm>
              <a:off x="7627249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B202DE4-4260-C66F-9B62-1C090A9F3679}"/>
                </a:ext>
              </a:extLst>
            </p:cNvPr>
            <p:cNvSpPr>
              <a:spLocks/>
            </p:cNvSpPr>
            <p:nvPr/>
          </p:nvSpPr>
          <p:spPr>
            <a:xfrm>
              <a:off x="7068970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06F7E64-A29A-0F98-B081-CE194951D288}"/>
                </a:ext>
              </a:extLst>
            </p:cNvPr>
            <p:cNvSpPr>
              <a:spLocks/>
            </p:cNvSpPr>
            <p:nvPr/>
          </p:nvSpPr>
          <p:spPr>
            <a:xfrm>
              <a:off x="6510691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78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A26735E9-ADEC-7DF7-4F8B-40CA4B5B7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3310" y="1367059"/>
              <a:ext cx="1085850" cy="394335"/>
            </a:xfrm>
            <a:prstGeom prst="straightConnector1">
              <a:avLst/>
            </a:prstGeom>
            <a:ln w="44450">
              <a:solidFill>
                <a:schemeClr val="accent5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3EBA420D-701F-90D7-C7CE-C42FD88A9818}"/>
                </a:ext>
              </a:extLst>
            </p:cNvPr>
            <p:cNvCxnSpPr>
              <a:cxnSpLocks/>
            </p:cNvCxnSpPr>
            <p:nvPr/>
          </p:nvCxnSpPr>
          <p:spPr>
            <a:xfrm>
              <a:off x="4257439" y="3202797"/>
              <a:ext cx="0" cy="386223"/>
            </a:xfrm>
            <a:prstGeom prst="straightConnector1">
              <a:avLst/>
            </a:prstGeom>
            <a:ln w="44450">
              <a:solidFill>
                <a:schemeClr val="accent5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왼쪽 중괄호 92">
              <a:extLst>
                <a:ext uri="{FF2B5EF4-FFF2-40B4-BE49-F238E27FC236}">
                  <a16:creationId xmlns:a16="http://schemas.microsoft.com/office/drawing/2014/main" id="{04E30543-02DE-750D-2D48-3E40F85449FB}"/>
                </a:ext>
              </a:extLst>
            </p:cNvPr>
            <p:cNvSpPr>
              <a:spLocks/>
            </p:cNvSpPr>
            <p:nvPr/>
          </p:nvSpPr>
          <p:spPr>
            <a:xfrm rot="5400000">
              <a:off x="4165169" y="2764086"/>
              <a:ext cx="152950" cy="1843638"/>
            </a:xfrm>
            <a:prstGeom prst="leftBrace">
              <a:avLst>
                <a:gd name="adj1" fmla="val 57640"/>
                <a:gd name="adj2" fmla="val 48905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5C19688-7AB2-CB2C-D8EF-DC1434FF8917}"/>
                </a:ext>
              </a:extLst>
            </p:cNvPr>
            <p:cNvSpPr txBox="1">
              <a:spLocks/>
            </p:cNvSpPr>
            <p:nvPr/>
          </p:nvSpPr>
          <p:spPr>
            <a:xfrm>
              <a:off x="2529312" y="3287141"/>
              <a:ext cx="1636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 bound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E3BA6D5-90F4-ECE5-9B59-55C83B576C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3464" y="1356803"/>
              <a:ext cx="0" cy="414847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359F631-FB5A-2AF2-08C3-F7FC51104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67" y="1379800"/>
              <a:ext cx="1062713" cy="368852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FB78F0D-31D3-6B08-1C1B-D950954AC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047" y="2292284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DD989977-660A-C522-5138-6A4D7FEDDD7D}"/>
                </a:ext>
              </a:extLst>
            </p:cNvPr>
            <p:cNvCxnSpPr>
              <a:cxnSpLocks/>
            </p:cNvCxnSpPr>
            <p:nvPr/>
          </p:nvCxnSpPr>
          <p:spPr>
            <a:xfrm>
              <a:off x="5012617" y="2284028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37D2E749-7054-4A8C-FA7D-790D9D55F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9187" y="2288909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013CB89-981E-F89D-5427-A1F1A9ACB43F}"/>
                </a:ext>
              </a:extLst>
            </p:cNvPr>
            <p:cNvCxnSpPr>
              <a:cxnSpLocks/>
            </p:cNvCxnSpPr>
            <p:nvPr/>
          </p:nvCxnSpPr>
          <p:spPr>
            <a:xfrm>
              <a:off x="6485759" y="2284028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6C04AD2-EB5C-F8FF-48F3-37C6C75C8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2907" y="2293790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F25E9B7-EF21-F85C-DF35-E2F7B16973DD}"/>
                </a:ext>
              </a:extLst>
            </p:cNvPr>
            <p:cNvCxnSpPr>
              <a:cxnSpLocks/>
            </p:cNvCxnSpPr>
            <p:nvPr/>
          </p:nvCxnSpPr>
          <p:spPr>
            <a:xfrm>
              <a:off x="3539477" y="2288909"/>
              <a:ext cx="664833" cy="401725"/>
            </a:xfrm>
            <a:prstGeom prst="straightConnector1">
              <a:avLst/>
            </a:prstGeom>
            <a:ln w="44450">
              <a:solidFill>
                <a:schemeClr val="accent5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D72DE5B-A890-A1A7-540C-6D7CA60E9E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086093" y="2594571"/>
                  <a:ext cx="2819514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Third stage model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D72DE5B-A890-A1A7-540C-6D7CA60E9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093" y="2594571"/>
                  <a:ext cx="2819514" cy="7239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367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3C62B04-010F-4DD1-87E2-A4D66BA3594C}"/>
              </a:ext>
            </a:extLst>
          </p:cNvPr>
          <p:cNvGrpSpPr/>
          <p:nvPr/>
        </p:nvGrpSpPr>
        <p:grpSpPr>
          <a:xfrm>
            <a:off x="587818" y="2232137"/>
            <a:ext cx="10481139" cy="3078803"/>
            <a:chOff x="-1492442" y="2054625"/>
            <a:chExt cx="10481139" cy="3078803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E3BC92D0-E9A6-92A9-9BA5-D2C1B6F17AAC}"/>
                </a:ext>
              </a:extLst>
            </p:cNvPr>
            <p:cNvSpPr/>
            <p:nvPr/>
          </p:nvSpPr>
          <p:spPr>
            <a:xfrm flipV="1">
              <a:off x="-1492442" y="2613525"/>
              <a:ext cx="5794542" cy="2353015"/>
            </a:xfrm>
            <a:prstGeom prst="arc">
              <a:avLst>
                <a:gd name="adj1" fmla="val 16061432"/>
                <a:gd name="adj2" fmla="val 213585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46B5D9-F104-38DA-2D67-2B08FDD1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6112" y="3261271"/>
              <a:ext cx="4372585" cy="179095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6536C8-E10D-B7E7-B184-8A2532DEED7B}"/>
                </a:ext>
              </a:extLst>
            </p:cNvPr>
            <p:cNvGrpSpPr/>
            <p:nvPr/>
          </p:nvGrpSpPr>
          <p:grpSpPr>
            <a:xfrm>
              <a:off x="1705695" y="2054625"/>
              <a:ext cx="3852081" cy="475604"/>
              <a:chOff x="2528302" y="2078390"/>
              <a:chExt cx="8846392" cy="47560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C406002-046E-79E9-98BF-562692661C2A}"/>
                  </a:ext>
                </a:extLst>
              </p:cNvPr>
              <p:cNvSpPr/>
              <p:nvPr/>
            </p:nvSpPr>
            <p:spPr>
              <a:xfrm>
                <a:off x="7522613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A89966-1D13-C064-9849-6B853D7F4FFE}"/>
                  </a:ext>
                </a:extLst>
              </p:cNvPr>
              <p:cNvSpPr/>
              <p:nvPr/>
            </p:nvSpPr>
            <p:spPr>
              <a:xfrm>
                <a:off x="6967686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AA8C52B-6F91-E675-F1A0-A56D5B51DF45}"/>
                  </a:ext>
                </a:extLst>
              </p:cNvPr>
              <p:cNvSpPr/>
              <p:nvPr/>
            </p:nvSpPr>
            <p:spPr>
              <a:xfrm>
                <a:off x="6412763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3D82001-4F39-DC3A-7EF6-253397A3C801}"/>
                  </a:ext>
                </a:extLst>
              </p:cNvPr>
              <p:cNvSpPr/>
              <p:nvPr/>
            </p:nvSpPr>
            <p:spPr>
              <a:xfrm>
                <a:off x="5857840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9B567D8-2868-5A54-F6EE-AEF29CC4B274}"/>
                  </a:ext>
                </a:extLst>
              </p:cNvPr>
              <p:cNvSpPr/>
              <p:nvPr/>
            </p:nvSpPr>
            <p:spPr>
              <a:xfrm>
                <a:off x="5302917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2703C6-0DAD-AFFE-264A-618FAABECD70}"/>
                  </a:ext>
                </a:extLst>
              </p:cNvPr>
              <p:cNvSpPr/>
              <p:nvPr/>
            </p:nvSpPr>
            <p:spPr>
              <a:xfrm>
                <a:off x="4747994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8EAD7D-13CC-7EF4-ED39-D0E5783CE619}"/>
                  </a:ext>
                </a:extLst>
              </p:cNvPr>
              <p:cNvSpPr/>
              <p:nvPr/>
            </p:nvSpPr>
            <p:spPr>
              <a:xfrm>
                <a:off x="4193071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D47D581-0E24-CA90-09DE-387B783BDEE3}"/>
                  </a:ext>
                </a:extLst>
              </p:cNvPr>
              <p:cNvSpPr/>
              <p:nvPr/>
            </p:nvSpPr>
            <p:spPr>
              <a:xfrm>
                <a:off x="3638148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4C87F9-D79E-EC6E-4610-DBAE8F36DD5A}"/>
                  </a:ext>
                </a:extLst>
              </p:cNvPr>
              <p:cNvSpPr/>
              <p:nvPr/>
            </p:nvSpPr>
            <p:spPr>
              <a:xfrm>
                <a:off x="3083225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FD1AD9-E8BC-63C6-16DE-0B153B51B0D8}"/>
                  </a:ext>
                </a:extLst>
              </p:cNvPr>
              <p:cNvSpPr/>
              <p:nvPr/>
            </p:nvSpPr>
            <p:spPr>
              <a:xfrm>
                <a:off x="2528302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084E82F-5226-9825-A8E6-14C88C6A9561}"/>
                  </a:ext>
                </a:extLst>
              </p:cNvPr>
              <p:cNvSpPr/>
              <p:nvPr/>
            </p:nvSpPr>
            <p:spPr>
              <a:xfrm>
                <a:off x="10865996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0E8DD95-9978-5C59-47CF-B8D70D108069}"/>
                  </a:ext>
                </a:extLst>
              </p:cNvPr>
              <p:cNvSpPr/>
              <p:nvPr/>
            </p:nvSpPr>
            <p:spPr>
              <a:xfrm>
                <a:off x="10311073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C0EE31B-540B-111A-4F67-8FE3E459F35D}"/>
                  </a:ext>
                </a:extLst>
              </p:cNvPr>
              <p:cNvSpPr/>
              <p:nvPr/>
            </p:nvSpPr>
            <p:spPr>
              <a:xfrm>
                <a:off x="9756150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1EE5425-FB3F-B884-D18B-86E04F814BF9}"/>
                  </a:ext>
                </a:extLst>
              </p:cNvPr>
              <p:cNvSpPr/>
              <p:nvPr/>
            </p:nvSpPr>
            <p:spPr>
              <a:xfrm>
                <a:off x="9201227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1A99EF2-9B69-6A0E-C42F-EAD11C9401C0}"/>
                  </a:ext>
                </a:extLst>
              </p:cNvPr>
              <p:cNvSpPr/>
              <p:nvPr/>
            </p:nvSpPr>
            <p:spPr>
              <a:xfrm>
                <a:off x="8646304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D1A9BEE-664F-0609-7029-F79BF8D45F08}"/>
                  </a:ext>
                </a:extLst>
              </p:cNvPr>
              <p:cNvSpPr/>
              <p:nvPr/>
            </p:nvSpPr>
            <p:spPr>
              <a:xfrm>
                <a:off x="8091381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B19B3C-0BD0-96ED-B836-AF2E93869709}"/>
                </a:ext>
              </a:extLst>
            </p:cNvPr>
            <p:cNvSpPr txBox="1"/>
            <p:nvPr/>
          </p:nvSpPr>
          <p:spPr>
            <a:xfrm>
              <a:off x="315699" y="2107761"/>
              <a:ext cx="138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Lookup</a:t>
              </a:r>
              <a:r>
                <a:rPr lang="ko-KR" altLang="en-US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왼쪽 중괄호 31">
              <a:extLst>
                <a:ext uri="{FF2B5EF4-FFF2-40B4-BE49-F238E27FC236}">
                  <a16:creationId xmlns:a16="http://schemas.microsoft.com/office/drawing/2014/main" id="{BAE13DC8-2ED1-691A-8366-06DEC7F15BA9}"/>
                </a:ext>
              </a:extLst>
            </p:cNvPr>
            <p:cNvSpPr/>
            <p:nvPr/>
          </p:nvSpPr>
          <p:spPr>
            <a:xfrm rot="5400000" flipH="1">
              <a:off x="1978686" y="2341127"/>
              <a:ext cx="158796" cy="583131"/>
            </a:xfrm>
            <a:prstGeom prst="leftBrace">
              <a:avLst>
                <a:gd name="adj1" fmla="val 57640"/>
                <a:gd name="adj2" fmla="val 489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117968-215D-BD5F-4721-AA4654AD7A73}"/>
                </a:ext>
              </a:extLst>
            </p:cNvPr>
            <p:cNvSpPr txBox="1"/>
            <p:nvPr/>
          </p:nvSpPr>
          <p:spPr>
            <a:xfrm>
              <a:off x="1781072" y="2689044"/>
              <a:ext cx="629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prefix</a:t>
              </a:r>
              <a:endParaRPr lang="ko-KR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C1B9FF0-D61D-E574-3846-B066EC5C3E60}"/>
                </a:ext>
              </a:extLst>
            </p:cNvPr>
            <p:cNvGrpSpPr/>
            <p:nvPr/>
          </p:nvGrpSpPr>
          <p:grpSpPr>
            <a:xfrm>
              <a:off x="1661534" y="3040608"/>
              <a:ext cx="2494171" cy="424905"/>
              <a:chOff x="1661534" y="3040608"/>
              <a:chExt cx="4393159" cy="47244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594899E-0284-17D7-F656-9BA858108A54}"/>
                  </a:ext>
                </a:extLst>
              </p:cNvPr>
              <p:cNvSpPr/>
              <p:nvPr/>
            </p:nvSpPr>
            <p:spPr>
              <a:xfrm>
                <a:off x="5545995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7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45DC978-2482-4036-ED45-656CE01450CC}"/>
                  </a:ext>
                </a:extLst>
              </p:cNvPr>
              <p:cNvSpPr/>
              <p:nvPr/>
            </p:nvSpPr>
            <p:spPr>
              <a:xfrm>
                <a:off x="4991072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DB5E9D5-C204-D491-76B8-7F37448D5FB0}"/>
                  </a:ext>
                </a:extLst>
              </p:cNvPr>
              <p:cNvSpPr/>
              <p:nvPr/>
            </p:nvSpPr>
            <p:spPr>
              <a:xfrm>
                <a:off x="4436149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4322350-E840-2D89-C645-6C88CCA1C13C}"/>
                  </a:ext>
                </a:extLst>
              </p:cNvPr>
              <p:cNvSpPr/>
              <p:nvPr/>
            </p:nvSpPr>
            <p:spPr>
              <a:xfrm>
                <a:off x="3881226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FF65DD2-F8DD-44AE-445B-03710670D48E}"/>
                  </a:ext>
                </a:extLst>
              </p:cNvPr>
              <p:cNvSpPr/>
              <p:nvPr/>
            </p:nvSpPr>
            <p:spPr>
              <a:xfrm>
                <a:off x="3326303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8C9C200-8EC9-A763-97B2-C602C0F3E336}"/>
                  </a:ext>
                </a:extLst>
              </p:cNvPr>
              <p:cNvSpPr/>
              <p:nvPr/>
            </p:nvSpPr>
            <p:spPr>
              <a:xfrm>
                <a:off x="2771380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F9DC3F-4AED-90A7-0D39-709D1CF4422C}"/>
                  </a:ext>
                </a:extLst>
              </p:cNvPr>
              <p:cNvSpPr/>
              <p:nvPr/>
            </p:nvSpPr>
            <p:spPr>
              <a:xfrm>
                <a:off x="2216457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E8A8A6-E2BA-8EF4-9319-1A8C41C18F1A}"/>
                  </a:ext>
                </a:extLst>
              </p:cNvPr>
              <p:cNvSpPr/>
              <p:nvPr/>
            </p:nvSpPr>
            <p:spPr>
              <a:xfrm>
                <a:off x="1661534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29DCFD-666E-8452-1CC5-E6F49B30BA24}"/>
                </a:ext>
              </a:extLst>
            </p:cNvPr>
            <p:cNvSpPr txBox="1"/>
            <p:nvPr/>
          </p:nvSpPr>
          <p:spPr>
            <a:xfrm>
              <a:off x="313088" y="3068394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Radix table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A2DB49F-8F66-DEA9-5996-E4CF69BC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8400" y="3714375"/>
              <a:ext cx="7580" cy="1419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91DAA02-7D74-1EA2-46F2-ADEB877E00C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52" y="5133428"/>
              <a:ext cx="30627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D64140D-4EAD-B879-0952-3D11927BCDC5}"/>
                </a:ext>
              </a:extLst>
            </p:cNvPr>
            <p:cNvSpPr/>
            <p:nvPr/>
          </p:nvSpPr>
          <p:spPr>
            <a:xfrm>
              <a:off x="1404829" y="4899857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3E9D0A0-EBD8-DFFB-DEA9-CC6887E400D5}"/>
                </a:ext>
              </a:extLst>
            </p:cNvPr>
            <p:cNvSpPr/>
            <p:nvPr/>
          </p:nvSpPr>
          <p:spPr>
            <a:xfrm>
              <a:off x="1628394" y="4889697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FB68888-ADCC-468B-A44B-40450DA205DC}"/>
                </a:ext>
              </a:extLst>
            </p:cNvPr>
            <p:cNvSpPr/>
            <p:nvPr/>
          </p:nvSpPr>
          <p:spPr>
            <a:xfrm>
              <a:off x="1858227" y="4867740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0924229-95AA-D64A-C4BB-54CFFECF103D}"/>
                </a:ext>
              </a:extLst>
            </p:cNvPr>
            <p:cNvSpPr/>
            <p:nvPr/>
          </p:nvSpPr>
          <p:spPr>
            <a:xfrm>
              <a:off x="2109047" y="4847979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36F1E8C-F63F-3FEC-8C5E-4A3541884CAD}"/>
                </a:ext>
              </a:extLst>
            </p:cNvPr>
            <p:cNvSpPr/>
            <p:nvPr/>
          </p:nvSpPr>
          <p:spPr>
            <a:xfrm>
              <a:off x="2355701" y="4820536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651A7E0-0E66-DFAB-93F4-CC0B53D519BF}"/>
                </a:ext>
              </a:extLst>
            </p:cNvPr>
            <p:cNvSpPr/>
            <p:nvPr/>
          </p:nvSpPr>
          <p:spPr>
            <a:xfrm>
              <a:off x="2590162" y="4777573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6C0BA76-C3BE-2E36-822A-A369A1A30AB0}"/>
                </a:ext>
              </a:extLst>
            </p:cNvPr>
            <p:cNvSpPr/>
            <p:nvPr/>
          </p:nvSpPr>
          <p:spPr>
            <a:xfrm>
              <a:off x="2821641" y="4729418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5A2E83-AA8A-108E-62AE-7B0A90448CD4}"/>
                </a:ext>
              </a:extLst>
            </p:cNvPr>
            <p:cNvSpPr/>
            <p:nvPr/>
          </p:nvSpPr>
          <p:spPr>
            <a:xfrm>
              <a:off x="3051202" y="4661124"/>
              <a:ext cx="130681" cy="138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93D7EF-0F14-3656-FBC7-D3F6F4D23666}"/>
                </a:ext>
              </a:extLst>
            </p:cNvPr>
            <p:cNvSpPr/>
            <p:nvPr/>
          </p:nvSpPr>
          <p:spPr>
            <a:xfrm>
              <a:off x="3280763" y="4591963"/>
              <a:ext cx="130681" cy="1383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946D336-25D8-6B12-E24F-38D22E08E4A7}"/>
                </a:ext>
              </a:extLst>
            </p:cNvPr>
            <p:cNvSpPr/>
            <p:nvPr/>
          </p:nvSpPr>
          <p:spPr>
            <a:xfrm>
              <a:off x="3501055" y="4502499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6DB92B9-0C34-7900-8A52-E1AB5FDCFEEF}"/>
                </a:ext>
              </a:extLst>
            </p:cNvPr>
            <p:cNvSpPr/>
            <p:nvPr/>
          </p:nvSpPr>
          <p:spPr>
            <a:xfrm>
              <a:off x="3710145" y="4397197"/>
              <a:ext cx="130681" cy="138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73F69E-B6F8-2E4A-7080-9EE27CAF32E1}"/>
                </a:ext>
              </a:extLst>
            </p:cNvPr>
            <p:cNvSpPr/>
            <p:nvPr/>
          </p:nvSpPr>
          <p:spPr>
            <a:xfrm>
              <a:off x="3909627" y="4258875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FAA24F1-4242-B6E8-4875-672E35FB088E}"/>
                </a:ext>
              </a:extLst>
            </p:cNvPr>
            <p:cNvSpPr/>
            <p:nvPr/>
          </p:nvSpPr>
          <p:spPr>
            <a:xfrm>
              <a:off x="4089498" y="4101645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E43D0D5-DDCE-5706-686E-72521064E4C1}"/>
                </a:ext>
              </a:extLst>
            </p:cNvPr>
            <p:cNvCxnSpPr>
              <a:cxnSpLocks/>
              <a:stCxn id="44" idx="2"/>
              <a:endCxn id="53" idx="0"/>
            </p:cNvCxnSpPr>
            <p:nvPr/>
          </p:nvCxnSpPr>
          <p:spPr>
            <a:xfrm flipH="1">
              <a:off x="1470170" y="3465513"/>
              <a:ext cx="335768" cy="1434344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5247744-DE61-1ECD-86C8-E07BC702E5A9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 flipH="1">
              <a:off x="1923568" y="3465513"/>
              <a:ext cx="197422" cy="1402227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1F30BF0-373B-E14F-1200-FF4EACE17F0B}"/>
                </a:ext>
              </a:extLst>
            </p:cNvPr>
            <p:cNvCxnSpPr>
              <a:cxnSpLocks/>
              <a:stCxn id="42" idx="2"/>
              <a:endCxn id="56" idx="0"/>
            </p:cNvCxnSpPr>
            <p:nvPr/>
          </p:nvCxnSpPr>
          <p:spPr>
            <a:xfrm flipH="1">
              <a:off x="2174388" y="3465513"/>
              <a:ext cx="261654" cy="138246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555CAAA-C74D-2B39-7A0F-11D507F459FA}"/>
                </a:ext>
              </a:extLst>
            </p:cNvPr>
            <p:cNvCxnSpPr>
              <a:cxnSpLocks/>
              <a:stCxn id="41" idx="2"/>
              <a:endCxn id="57" idx="0"/>
            </p:cNvCxnSpPr>
            <p:nvPr/>
          </p:nvCxnSpPr>
          <p:spPr>
            <a:xfrm flipH="1">
              <a:off x="2421042" y="3465513"/>
              <a:ext cx="330052" cy="135502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12E2E1F-5497-2293-246A-33AD19B9AB8E}"/>
                </a:ext>
              </a:extLst>
            </p:cNvPr>
            <p:cNvCxnSpPr>
              <a:cxnSpLocks/>
              <a:stCxn id="40" idx="2"/>
              <a:endCxn id="59" idx="0"/>
            </p:cNvCxnSpPr>
            <p:nvPr/>
          </p:nvCxnSpPr>
          <p:spPr>
            <a:xfrm flipH="1">
              <a:off x="2886982" y="3465513"/>
              <a:ext cx="179163" cy="1263905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DA28C0C-1594-2159-D848-5B9FB01DDAC1}"/>
                </a:ext>
              </a:extLst>
            </p:cNvPr>
            <p:cNvCxnSpPr>
              <a:cxnSpLocks/>
              <a:stCxn id="39" idx="2"/>
              <a:endCxn id="60" idx="0"/>
            </p:cNvCxnSpPr>
            <p:nvPr/>
          </p:nvCxnSpPr>
          <p:spPr>
            <a:xfrm flipH="1">
              <a:off x="3116543" y="3465513"/>
              <a:ext cx="264654" cy="119561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0C24F36-47BE-0542-8591-CCAF6755A210}"/>
                </a:ext>
              </a:extLst>
            </p:cNvPr>
            <p:cNvCxnSpPr>
              <a:cxnSpLocks/>
              <a:stCxn id="38" idx="2"/>
              <a:endCxn id="63" idx="0"/>
            </p:cNvCxnSpPr>
            <p:nvPr/>
          </p:nvCxnSpPr>
          <p:spPr>
            <a:xfrm>
              <a:off x="3696249" y="3465513"/>
              <a:ext cx="79237" cy="93168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425A4BA-853F-3140-65CE-E8B16E1FBDB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4011301" y="3465513"/>
              <a:ext cx="68219" cy="629455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E753C78-1B1B-3D2F-3489-60625E87D2C5}"/>
                </a:ext>
              </a:extLst>
            </p:cNvPr>
            <p:cNvSpPr/>
            <p:nvPr/>
          </p:nvSpPr>
          <p:spPr>
            <a:xfrm>
              <a:off x="2905214" y="4190217"/>
              <a:ext cx="1119607" cy="776323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774C8A0-D587-8627-4563-4177DBDA8532}"/>
                </a:ext>
              </a:extLst>
            </p:cNvPr>
            <p:cNvSpPr/>
            <p:nvPr/>
          </p:nvSpPr>
          <p:spPr>
            <a:xfrm>
              <a:off x="4758792" y="3294742"/>
              <a:ext cx="4034728" cy="1790949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DD0918B5-E412-0F94-A80F-20F516EA38A1}"/>
                </a:ext>
              </a:extLst>
            </p:cNvPr>
            <p:cNvCxnSpPr>
              <a:cxnSpLocks/>
              <a:stCxn id="33" idx="3"/>
              <a:endCxn id="39" idx="0"/>
            </p:cNvCxnSpPr>
            <p:nvPr/>
          </p:nvCxnSpPr>
          <p:spPr>
            <a:xfrm>
              <a:off x="2410475" y="2842933"/>
              <a:ext cx="970722" cy="1976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3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A210-9FED-CC3C-0E69-0A2539A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79CDDD-C493-0B66-96B0-42D9430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0316EE-688C-0818-F079-E2AA580A8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919" y="1335339"/>
                <a:ext cx="5810082" cy="50654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definition</a:t>
                </a:r>
              </a:p>
              <a:p>
                <a:pPr lvl="1"/>
                <a:r>
                  <a:rPr lang="en-US" altLang="ko-KR" dirty="0"/>
                  <a:t>Dataset</a:t>
                </a:r>
              </a:p>
              <a:p>
                <a:pPr lvl="2"/>
                <a:r>
                  <a:rPr lang="en-US" altLang="ko-KR" dirty="0"/>
                  <a:t>a zero-indexed sorted array </a:t>
                </a:r>
              </a:p>
              <a:p>
                <a:pPr lvl="1"/>
                <a:r>
                  <a:rPr lang="en-US" altLang="ko-KR" dirty="0"/>
                  <a:t>Index structure</a:t>
                </a:r>
              </a:p>
              <a:p>
                <a:pPr lvl="2"/>
                <a:r>
                  <a:rPr lang="en-US" altLang="ko-KR" dirty="0"/>
                  <a:t>D as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between an integer lookup key</a:t>
                </a:r>
              </a:p>
              <a:p>
                <a:pPr lvl="1"/>
                <a:r>
                  <a:rPr lang="en-US" altLang="ko-KR" dirty="0"/>
                  <a:t>Search function</a:t>
                </a:r>
              </a:p>
              <a:p>
                <a:pPr lvl="2"/>
                <a:r>
                  <a:rPr lang="en-US" altLang="ko-KR" dirty="0"/>
                  <a:t>Binary search, linear search, interpolation</a:t>
                </a:r>
              </a:p>
              <a:p>
                <a:pPr lvl="1"/>
                <a:r>
                  <a:rPr lang="en-US" altLang="ko-KR" dirty="0"/>
                  <a:t>Search bound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Lower bound</a:t>
                </a:r>
              </a:p>
              <a:p>
                <a:pPr lvl="2"/>
                <a:r>
                  <a:rPr lang="en-US" altLang="ko-KR" dirty="0"/>
                  <a:t>lookup key </a:t>
                </a:r>
                <a:r>
                  <a:rPr lang="ko-KR" altLang="en-US" dirty="0"/>
                  <a:t>𝑥</a:t>
                </a:r>
                <a:r>
                  <a:rPr lang="en-US" altLang="ko-KR" dirty="0"/>
                  <a:t>'s value included in the search bounds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0316EE-688C-0818-F079-E2AA580A8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919" y="1335339"/>
                <a:ext cx="5810082" cy="5065461"/>
              </a:xfrm>
              <a:blipFill>
                <a:blip r:embed="rId3"/>
                <a:stretch>
                  <a:fillRect l="-1679" t="-1083" r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>
            <a:extLst>
              <a:ext uri="{FF2B5EF4-FFF2-40B4-BE49-F238E27FC236}">
                <a16:creationId xmlns:a16="http://schemas.microsoft.com/office/drawing/2014/main" id="{B3B7A7AE-75B5-01D3-B9BA-81AE4650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8" y="1690555"/>
            <a:ext cx="5579839" cy="41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A210-9FED-CC3C-0E69-0A2539A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79CDDD-C493-0B66-96B0-42D9430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316EE-688C-0818-F079-E2AA580A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5810082" cy="5065461"/>
          </a:xfrm>
        </p:spPr>
        <p:txBody>
          <a:bodyPr/>
          <a:lstStyle/>
          <a:p>
            <a:r>
              <a:rPr lang="en-US" altLang="ko-KR" dirty="0"/>
              <a:t>Existing key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97AADA5-BE8E-D9B3-3E8A-D4E15F17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3" y="2392813"/>
            <a:ext cx="4759071" cy="349347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D520A95-133E-89AD-9FD3-EB3E4F00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345" y="2371895"/>
            <a:ext cx="4759071" cy="3514390"/>
          </a:xfrm>
          <a:prstGeom prst="rect">
            <a:avLst/>
          </a:prstGeom>
        </p:spPr>
      </p:pic>
      <p:sp>
        <p:nvSpPr>
          <p:cNvPr id="76" name="내용 개체 틀 3">
            <a:extLst>
              <a:ext uri="{FF2B5EF4-FFF2-40B4-BE49-F238E27FC236}">
                <a16:creationId xmlns:a16="http://schemas.microsoft.com/office/drawing/2014/main" id="{A7331DFA-AA4C-3F6D-C48F-60C99F87CA2D}"/>
              </a:ext>
            </a:extLst>
          </p:cNvPr>
          <p:cNvSpPr txBox="1">
            <a:spLocks/>
          </p:cNvSpPr>
          <p:nvPr/>
        </p:nvSpPr>
        <p:spPr>
          <a:xfrm>
            <a:off x="6257840" y="1239123"/>
            <a:ext cx="5810082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Missing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9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43A99-B8A6-E9D9-25DC-EDF13D2D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FC1B4B-DA1B-49EB-9F1C-0D6E8F9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36BA02-ADDD-9711-CE9C-CC18ED973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Approximating the CDF (Cumulative Distribution Function)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Finding the position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Finding key 12 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CDF value = 0.4, approximated value = 0.24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An index structure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×0.16,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×0.16</m:t>
                      </m:r>
                    </m:oMath>
                  </m:oMathPara>
                </a14:m>
                <a:endParaRPr lang="en-US" altLang="ko-KR" dirty="0">
                  <a:ea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36BA02-ADDD-9711-CE9C-CC18ED973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9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29D4ED0-951B-4108-B5FD-76768458AA59}"/>
              </a:ext>
            </a:extLst>
          </p:cNvPr>
          <p:cNvSpPr/>
          <p:nvPr/>
        </p:nvSpPr>
        <p:spPr>
          <a:xfrm>
            <a:off x="7476388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3D9B5D-BCDB-16D0-6AE9-0F80950CF28A}"/>
              </a:ext>
            </a:extLst>
          </p:cNvPr>
          <p:cNvSpPr/>
          <p:nvPr/>
        </p:nvSpPr>
        <p:spPr>
          <a:xfrm>
            <a:off x="6921461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30AB-CBD9-06D6-2AB5-724E68B2D033}"/>
              </a:ext>
            </a:extLst>
          </p:cNvPr>
          <p:cNvSpPr/>
          <p:nvPr/>
        </p:nvSpPr>
        <p:spPr>
          <a:xfrm>
            <a:off x="6366538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95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7B165-0962-43C8-78E6-8F5A5825F15C}"/>
              </a:ext>
            </a:extLst>
          </p:cNvPr>
          <p:cNvSpPr/>
          <p:nvPr/>
        </p:nvSpPr>
        <p:spPr>
          <a:xfrm>
            <a:off x="5811615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58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2974A8-EC23-3C43-6950-F185A511C5B5}"/>
              </a:ext>
            </a:extLst>
          </p:cNvPr>
          <p:cNvSpPr/>
          <p:nvPr/>
        </p:nvSpPr>
        <p:spPr>
          <a:xfrm>
            <a:off x="5256692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57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97692A-8B6B-D542-6E26-6774AF62FE47}"/>
              </a:ext>
            </a:extLst>
          </p:cNvPr>
          <p:cNvSpPr/>
          <p:nvPr/>
        </p:nvSpPr>
        <p:spPr>
          <a:xfrm>
            <a:off x="4701769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D4536-E5E0-61A3-FED2-B7A679696CD1}"/>
              </a:ext>
            </a:extLst>
          </p:cNvPr>
          <p:cNvSpPr/>
          <p:nvPr/>
        </p:nvSpPr>
        <p:spPr>
          <a:xfrm>
            <a:off x="4146846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C84CE-CA77-D13A-3FE4-41CF34F6D0DD}"/>
              </a:ext>
            </a:extLst>
          </p:cNvPr>
          <p:cNvSpPr/>
          <p:nvPr/>
        </p:nvSpPr>
        <p:spPr>
          <a:xfrm>
            <a:off x="3591923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21C0F-A77C-40B8-B292-4D010F39CE67}"/>
              </a:ext>
            </a:extLst>
          </p:cNvPr>
          <p:cNvSpPr/>
          <p:nvPr/>
        </p:nvSpPr>
        <p:spPr>
          <a:xfrm>
            <a:off x="3037000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60A6EE-9F8E-4DB3-3BF5-61AE6B6F3756}"/>
              </a:ext>
            </a:extLst>
          </p:cNvPr>
          <p:cNvSpPr/>
          <p:nvPr/>
        </p:nvSpPr>
        <p:spPr>
          <a:xfrm>
            <a:off x="2482077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CBE90-BAA0-698E-2C9E-A5AAA5724BCB}"/>
              </a:ext>
            </a:extLst>
          </p:cNvPr>
          <p:cNvSpPr/>
          <p:nvPr/>
        </p:nvSpPr>
        <p:spPr>
          <a:xfrm>
            <a:off x="7476388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014302-088D-F490-0159-9948D2D70ED3}"/>
              </a:ext>
            </a:extLst>
          </p:cNvPr>
          <p:cNvSpPr/>
          <p:nvPr/>
        </p:nvSpPr>
        <p:spPr>
          <a:xfrm>
            <a:off x="6921461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7D4281-A4D8-F5DB-85FE-18800568667A}"/>
              </a:ext>
            </a:extLst>
          </p:cNvPr>
          <p:cNvSpPr/>
          <p:nvPr/>
        </p:nvSpPr>
        <p:spPr>
          <a:xfrm>
            <a:off x="6366538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231914-605E-5C24-03B9-567F5103DCE3}"/>
              </a:ext>
            </a:extLst>
          </p:cNvPr>
          <p:cNvSpPr/>
          <p:nvPr/>
        </p:nvSpPr>
        <p:spPr>
          <a:xfrm>
            <a:off x="5811615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0.7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37DDA-384C-B95E-7736-4BAF0B2E29F6}"/>
              </a:ext>
            </a:extLst>
          </p:cNvPr>
          <p:cNvSpPr/>
          <p:nvPr/>
        </p:nvSpPr>
        <p:spPr>
          <a:xfrm>
            <a:off x="5256692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CD0F76-339F-18BE-E282-4B705E5BBF19}"/>
              </a:ext>
            </a:extLst>
          </p:cNvPr>
          <p:cNvSpPr/>
          <p:nvPr/>
        </p:nvSpPr>
        <p:spPr>
          <a:xfrm>
            <a:off x="4701769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3B02F6-0A86-CE1B-3640-4D98DD9195E2}"/>
              </a:ext>
            </a:extLst>
          </p:cNvPr>
          <p:cNvSpPr/>
          <p:nvPr/>
        </p:nvSpPr>
        <p:spPr>
          <a:xfrm>
            <a:off x="4146846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0.4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FC32F-37F5-6E74-4E4E-DFE23CC21DB1}"/>
              </a:ext>
            </a:extLst>
          </p:cNvPr>
          <p:cNvSpPr/>
          <p:nvPr/>
        </p:nvSpPr>
        <p:spPr>
          <a:xfrm>
            <a:off x="3591923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BFC46D-6D36-F5D2-F32C-8A7FBB85CED1}"/>
              </a:ext>
            </a:extLst>
          </p:cNvPr>
          <p:cNvSpPr/>
          <p:nvPr/>
        </p:nvSpPr>
        <p:spPr>
          <a:xfrm>
            <a:off x="3037000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0.2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566E46-04C0-0CDC-8B73-D0C2D9B20C97}"/>
              </a:ext>
            </a:extLst>
          </p:cNvPr>
          <p:cNvSpPr/>
          <p:nvPr/>
        </p:nvSpPr>
        <p:spPr>
          <a:xfrm>
            <a:off x="2482077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9F79D-3115-07CA-1864-BB4A732F37F0}"/>
              </a:ext>
            </a:extLst>
          </p:cNvPr>
          <p:cNvSpPr txBox="1"/>
          <p:nvPr/>
        </p:nvSpPr>
        <p:spPr>
          <a:xfrm>
            <a:off x="1787985" y="21879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22124-9F7A-A102-B635-C0BF87C77B5F}"/>
              </a:ext>
            </a:extLst>
          </p:cNvPr>
          <p:cNvSpPr txBox="1"/>
          <p:nvPr/>
        </p:nvSpPr>
        <p:spPr>
          <a:xfrm>
            <a:off x="583232" y="294430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position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4185509-66F8-301E-9A20-877182C2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02" y="3413884"/>
            <a:ext cx="4201283" cy="30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RMI (recursive model index)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RMIs use a multi-stage model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 (in two stage model)</a:t>
                </a:r>
              </a:p>
              <a:p>
                <a:pPr lvl="1"/>
                <a:r>
                  <a:rPr lang="en-US" altLang="ko-KR" dirty="0"/>
                  <a:t>Minimize MSE (Mean Squared Error)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is the set of key/index pairs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" name="그림 138">
            <a:extLst>
              <a:ext uri="{FF2B5EF4-FFF2-40B4-BE49-F238E27FC236}">
                <a16:creationId xmlns:a16="http://schemas.microsoft.com/office/drawing/2014/main" id="{16736B79-05BE-A45D-C7D9-7B5B565F2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4" y="3078479"/>
            <a:ext cx="8643126" cy="31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 (Radix spline indexes)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14507-6FF0-0E9A-536E-234877EB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Components</a:t>
            </a:r>
          </a:p>
          <a:p>
            <a:pPr lvl="2"/>
            <a:r>
              <a:rPr lang="en-US" altLang="ko-KR" dirty="0"/>
              <a:t>A set of Spline points : subset of points and a radix table</a:t>
            </a:r>
          </a:p>
          <a:p>
            <a:pPr lvl="2"/>
            <a:r>
              <a:rPr lang="en-US" altLang="ko-KR" dirty="0"/>
              <a:t>Radix table: quickly locate the correct spline points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4A47A4-DBB7-266A-A346-E63F598D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4" y="3066153"/>
            <a:ext cx="8730229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PGM (Piecewise geometric model index)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an error bound is chosen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a minimal piecewise linear model is found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This process is repeated until the piecewise models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become smaller than some threshold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The entire piecewise 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7F3C517-10EA-671A-5105-AF2128CE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87" y="3429000"/>
            <a:ext cx="5531254" cy="29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8B4B4-9602-7255-859F-F4F36D699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901" y="253565"/>
            <a:ext cx="4624666" cy="30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30305</TotalTime>
  <Words>2836</Words>
  <Application>Microsoft Office PowerPoint</Application>
  <PresentationFormat>와이드스크린</PresentationFormat>
  <Paragraphs>409</Paragraphs>
  <Slides>32</Slides>
  <Notes>24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Cambria Math</vt:lpstr>
      <vt:lpstr>Tahoma</vt:lpstr>
      <vt:lpstr>Wingdings</vt:lpstr>
      <vt:lpstr>Office 테마</vt:lpstr>
      <vt:lpstr>Benchmarking learned indexes</vt:lpstr>
      <vt:lpstr>PowerPoint 프레젠테이션</vt:lpstr>
      <vt:lpstr>Motivation</vt:lpstr>
      <vt:lpstr>Index definition</vt:lpstr>
      <vt:lpstr>Index definition</vt:lpstr>
      <vt:lpstr>Index definition</vt:lpstr>
      <vt:lpstr>RMI (recursive model index)</vt:lpstr>
      <vt:lpstr>RS (Radix spline indexes)</vt:lpstr>
      <vt:lpstr>Three index structure</vt:lpstr>
      <vt:lpstr>Discussion</vt:lpstr>
      <vt:lpstr>Set up</vt:lpstr>
      <vt:lpstr>Set up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Thank you</vt:lpstr>
      <vt:lpstr>Appendix </vt:lpstr>
      <vt:lpstr>Appendix</vt:lpstr>
      <vt:lpstr>Three index structure</vt:lpstr>
      <vt:lpstr>Three index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여진 오</cp:lastModifiedBy>
  <cp:revision>2727</cp:revision>
  <cp:lastPrinted>2019-08-20T01:06:00Z</cp:lastPrinted>
  <dcterms:created xsi:type="dcterms:W3CDTF">2019-06-24T08:20:15Z</dcterms:created>
  <dcterms:modified xsi:type="dcterms:W3CDTF">2024-01-24T03:56:02Z</dcterms:modified>
</cp:coreProperties>
</file>