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0" r:id="rId2"/>
    <p:sldId id="262" r:id="rId3"/>
    <p:sldId id="257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86"/>
    <a:srgbClr val="DAE3F3"/>
    <a:srgbClr val="FFFFFF"/>
    <a:srgbClr val="FFDBD1"/>
    <a:srgbClr val="FFAFAF"/>
    <a:srgbClr val="DCC4EE"/>
    <a:srgbClr val="F3DDDA"/>
    <a:srgbClr val="7030A0"/>
    <a:srgbClr val="DBD6E6"/>
    <a:srgbClr val="D1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EF27D-8DA7-42DA-BFD8-7A61B524156B}" v="180" dt="2021-09-06T11:49:41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7" autoAdjust="0"/>
    <p:restoredTop sz="91392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73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2024-09-05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2024-09-05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6AB4CFB-C687-B6C1-BA9D-7C18CAF7389A}"/>
              </a:ext>
            </a:extLst>
          </p:cNvPr>
          <p:cNvCxnSpPr/>
          <p:nvPr userDrawn="1"/>
        </p:nvCxnSpPr>
        <p:spPr>
          <a:xfrm>
            <a:off x="627529" y="1177363"/>
            <a:ext cx="8092141" cy="0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B4533B4-08A7-7567-A91D-673D8CF690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7529" y="2671852"/>
            <a:ext cx="7106210" cy="65704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저자명 및 </a:t>
            </a:r>
            <a:r>
              <a:rPr lang="ko-KR" altLang="en-US" dirty="0" err="1"/>
              <a:t>학회명</a:t>
            </a:r>
            <a:endParaRPr lang="en-US" altLang="ko-KR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B8E92D22-E36A-B20B-F2EB-1E1607F3CD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529" y="1297453"/>
            <a:ext cx="10515600" cy="1325563"/>
          </a:xfrm>
        </p:spPr>
        <p:txBody>
          <a:bodyPr/>
          <a:lstStyle>
            <a:lvl1pPr>
              <a:defRPr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 err="1"/>
              <a:t>논문명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D94981A-27BD-94CB-7B88-9C534E7406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05929" y="4674480"/>
            <a:ext cx="5892800" cy="961326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altLang="ko-KR" dirty="0"/>
              <a:t>1) </a:t>
            </a:r>
            <a:r>
              <a:rPr lang="ko-KR" altLang="en-US" dirty="0"/>
              <a:t>학과 및 학교 및 연구실</a:t>
            </a:r>
            <a:r>
              <a:rPr lang="en-US" altLang="ko-KR" dirty="0"/>
              <a:t>, 2) </a:t>
            </a:r>
            <a:r>
              <a:rPr lang="ko-KR" altLang="en-US" dirty="0"/>
              <a:t>이름</a:t>
            </a:r>
            <a:r>
              <a:rPr lang="en-US" altLang="ko-KR" dirty="0"/>
              <a:t>, 3) </a:t>
            </a:r>
            <a:r>
              <a:rPr lang="ko-KR" altLang="en-US" dirty="0"/>
              <a:t>발표 날짜</a:t>
            </a:r>
          </a:p>
        </p:txBody>
      </p:sp>
      <p:pic>
        <p:nvPicPr>
          <p:cNvPr id="16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F8ECFA25-0D22-B235-ACF6-3DC3CA1479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98590F-A98C-E0D2-640C-1D53C3CA19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646" y="650227"/>
            <a:ext cx="5313083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pic>
        <p:nvPicPr>
          <p:cNvPr id="2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FABD3913-E45C-8DA3-C581-ADB7736A85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6590340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E2CC387F-9CD4-D4C7-9613-6629EF293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669" y="528172"/>
            <a:ext cx="2867213" cy="1092574"/>
          </a:xfrm>
        </p:spPr>
        <p:txBody>
          <a:bodyPr/>
          <a:lstStyle>
            <a:lvl1pPr algn="ctr">
              <a:defRPr>
                <a:solidFill>
                  <a:srgbClr val="0B2D86"/>
                </a:solidFill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4B28DC-3C67-8C36-3286-518E74D0C3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CA7BF9-762F-18E1-DF5F-2CC2E8BE5EF9}"/>
              </a:ext>
            </a:extLst>
          </p:cNvPr>
          <p:cNvCxnSpPr>
            <a:cxnSpLocks/>
          </p:cNvCxnSpPr>
          <p:nvPr userDrawn="1"/>
        </p:nvCxnSpPr>
        <p:spPr>
          <a:xfrm>
            <a:off x="718669" y="591668"/>
            <a:ext cx="0" cy="926355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77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FFD626-9741-9545-AAE0-26D58490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173878"/>
            <a:ext cx="10515600" cy="961651"/>
          </a:xfrm>
        </p:spPr>
        <p:txBody>
          <a:bodyPr/>
          <a:lstStyle>
            <a:lvl1pPr>
              <a:defRPr>
                <a:solidFill>
                  <a:srgbClr val="0B2D8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6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2C9B1959-C8EC-FDB7-82D2-5EE1533529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7D4C20-3B79-9F72-E345-CE82A233A4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166F1E-4A4D-D5C0-ACF5-01804E431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351209"/>
            <a:ext cx="11631613" cy="4816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CBF692E7-394A-C496-40B3-8ED0A3303A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959BDD-A769-A3DD-92D7-234EDD4877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sp>
        <p:nvSpPr>
          <p:cNvPr id="5" name="텍스트 개체 틀 14">
            <a:extLst>
              <a:ext uri="{FF2B5EF4-FFF2-40B4-BE49-F238E27FC236}">
                <a16:creationId xmlns:a16="http://schemas.microsoft.com/office/drawing/2014/main" id="{33DE4CCB-4A5D-8068-017C-D873082B64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85223" y="5628243"/>
            <a:ext cx="5892800" cy="455808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6F74F7A-8932-4C6E-05C2-92B54BFC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>
                <a:solidFill>
                  <a:srgbClr val="0B2D8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876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4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B92D3D3-3849-C3F3-FFA2-4AEA9FBD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1297453"/>
            <a:ext cx="11007008" cy="1998333"/>
          </a:xfrm>
        </p:spPr>
        <p:txBody>
          <a:bodyPr>
            <a:normAutofit/>
          </a:bodyPr>
          <a:lstStyle/>
          <a:p>
            <a:r>
              <a:rPr lang="en-US" altLang="ko-KR">
                <a:latin typeface="+mj-lt"/>
              </a:rPr>
              <a:t>Paper </a:t>
            </a:r>
            <a:endParaRPr lang="ko-KR" altLang="en-US" dirty="0">
              <a:latin typeface="+mj-lt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331F97C-230C-0565-2579-9C9C7769B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27" y="3295786"/>
            <a:ext cx="7975051" cy="62049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</a:t>
            </a:r>
            <a:r>
              <a:rPr lang="en-US" altLang="ko-KR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uthor</a:t>
            </a: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+mj-lt"/>
              </a:rPr>
              <a:t>Conference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712295A-32E6-15B6-268C-00F2657EDB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05929" y="4674480"/>
            <a:ext cx="5892800" cy="1154820"/>
          </a:xfrm>
        </p:spPr>
        <p:txBody>
          <a:bodyPr/>
          <a:lstStyle/>
          <a:p>
            <a:r>
              <a:rPr lang="en-US" altLang="ko-KR" dirty="0"/>
              <a:t>Department </a:t>
            </a:r>
            <a:r>
              <a:rPr lang="en-US" altLang="ko-KR"/>
              <a:t>of ~, </a:t>
            </a:r>
            <a:r>
              <a:rPr lang="en-US" altLang="ko-KR" dirty="0" err="1"/>
              <a:t>Dankook</a:t>
            </a:r>
            <a:r>
              <a:rPr lang="en-US" altLang="ko-KR" dirty="0"/>
              <a:t> University</a:t>
            </a:r>
          </a:p>
          <a:p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Software Lab.</a:t>
            </a:r>
          </a:p>
          <a:p>
            <a:r>
              <a:rPr lang="en-US" altLang="ko-KR"/>
              <a:t>Name</a:t>
            </a:r>
            <a:endParaRPr lang="en-US" altLang="ko-KR" dirty="0"/>
          </a:p>
          <a:p>
            <a:r>
              <a:rPr lang="en-US" altLang="ko-KR"/>
              <a:t>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98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BFA0E37-7DED-A856-AEED-E40D042E3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176" y="950495"/>
            <a:ext cx="5097930" cy="545973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Introduction</a:t>
            </a:r>
          </a:p>
          <a:p>
            <a:endParaRPr lang="en-US" altLang="ko-KR" dirty="0"/>
          </a:p>
          <a:p>
            <a:r>
              <a:rPr lang="en-US" altLang="ko-KR"/>
              <a:t>Background</a:t>
            </a:r>
          </a:p>
          <a:p>
            <a:endParaRPr lang="en-US" altLang="ko-KR"/>
          </a:p>
          <a:p>
            <a:r>
              <a:rPr lang="en-US" altLang="ko-KR"/>
              <a:t>Motivation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Design</a:t>
            </a:r>
          </a:p>
          <a:p>
            <a:endParaRPr lang="en-US" altLang="ko-KR" dirty="0"/>
          </a:p>
          <a:p>
            <a:r>
              <a:rPr lang="en-US" altLang="ko-KR" dirty="0"/>
              <a:t>Implementation</a:t>
            </a:r>
          </a:p>
          <a:p>
            <a:endParaRPr lang="en-US" altLang="ko-KR" dirty="0"/>
          </a:p>
          <a:p>
            <a:r>
              <a:rPr lang="en-US" altLang="ko-KR" dirty="0"/>
              <a:t>Evaluation</a:t>
            </a:r>
          </a:p>
          <a:p>
            <a:endParaRPr lang="en-US" altLang="ko-KR" dirty="0"/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31B9C4B-0E19-1C38-E394-C7BCCDF2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19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95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F7A6C-BC75-7DBA-8888-BE5689CA24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/>
              <a:t>Name</a:t>
            </a:r>
            <a:endParaRPr lang="en-US" altLang="ko-KR" dirty="0"/>
          </a:p>
          <a:p>
            <a:r>
              <a:rPr lang="en-US" altLang="ko-KR"/>
              <a:t>Mail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E27D25E-B4DA-412C-3AC0-431EA2EB9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762722"/>
            <a:ext cx="10416988" cy="1340054"/>
          </a:xfrm>
        </p:spPr>
        <p:txBody>
          <a:bodyPr/>
          <a:lstStyle/>
          <a:p>
            <a:r>
              <a:rPr lang="en-US" altLang="ko-KR" dirty="0"/>
              <a:t>Thankyou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52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논문 발표 ppt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33886</TotalTime>
  <Words>27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Tahoma</vt:lpstr>
      <vt:lpstr>Office 테마</vt:lpstr>
      <vt:lpstr>Paper </vt:lpstr>
      <vt:lpstr>Contents</vt:lpstr>
      <vt:lpstr>Introduction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신수환</cp:lastModifiedBy>
  <cp:revision>3794</cp:revision>
  <cp:lastPrinted>2019-08-20T01:06:00Z</cp:lastPrinted>
  <dcterms:created xsi:type="dcterms:W3CDTF">2019-06-24T08:20:15Z</dcterms:created>
  <dcterms:modified xsi:type="dcterms:W3CDTF">2024-09-05T06:02:23Z</dcterms:modified>
</cp:coreProperties>
</file>