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2" r:id="rId2"/>
    <p:sldId id="257" r:id="rId3"/>
    <p:sldId id="397" r:id="rId4"/>
    <p:sldId id="403" r:id="rId5"/>
    <p:sldId id="404" r:id="rId6"/>
    <p:sldId id="405" r:id="rId7"/>
    <p:sldId id="406" r:id="rId8"/>
    <p:sldId id="400" r:id="rId9"/>
    <p:sldId id="401" r:id="rId10"/>
    <p:sldId id="407" r:id="rId11"/>
    <p:sldId id="402" r:id="rId12"/>
    <p:sldId id="408" r:id="rId13"/>
    <p:sldId id="409" r:id="rId14"/>
    <p:sldId id="391" r:id="rId15"/>
    <p:sldId id="410" r:id="rId16"/>
    <p:sldId id="411" r:id="rId17"/>
    <p:sldId id="394" r:id="rId18"/>
    <p:sldId id="398" r:id="rId19"/>
    <p:sldId id="414" r:id="rId20"/>
    <p:sldId id="396" r:id="rId21"/>
    <p:sldId id="413" r:id="rId22"/>
    <p:sldId id="412" r:id="rId23"/>
    <p:sldId id="39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30A0"/>
    <a:srgbClr val="FFFFFF"/>
    <a:srgbClr val="0B2D86"/>
    <a:srgbClr val="D1B2E8"/>
    <a:srgbClr val="F3DDDA"/>
    <a:srgbClr val="FFDBD1"/>
    <a:srgbClr val="BFC400"/>
    <a:srgbClr val="FFAFAF"/>
    <a:srgbClr val="DCC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7" autoAdjust="0"/>
    <p:restoredTop sz="90696" autoAdjust="0"/>
  </p:normalViewPr>
  <p:slideViewPr>
    <p:cSldViewPr snapToGrid="0" snapToObjects="1" showGuides="1">
      <p:cViewPr>
        <p:scale>
          <a:sx n="111" d="100"/>
          <a:sy n="111" d="100"/>
        </p:scale>
        <p:origin x="11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3" d="100"/>
          <a:sy n="63" d="100"/>
        </p:scale>
        <p:origin x="26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2024. 10. 23.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93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29E4-134F-0E3F-3EBC-30CF12116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3A1D85-C0AF-E305-F284-CC97DAEBA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5509D3-BAFF-5C51-F148-F5F8E86A2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C15C8-3324-E157-A713-492D0BF85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098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B842C-14D4-8384-AF89-060C9779D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9276A3-14AB-33B3-815E-71C413AF1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2F9B86-7C68-097F-E7D9-EAFB0A5CC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43585-8060-5A6D-9B45-73B0EEE19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15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F221B-971F-F931-B523-756C15B6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CD3204-BCA9-E15F-8E02-339624D96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1A52F1-85F8-5889-C731-48102338B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E76EC-9CA1-4CE2-E153-2102E659C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92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669C6-659C-F896-9EDC-7A10100D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39F2E1-12B2-BD42-B639-DBED20DE6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438249-CF72-261D-3BB7-5107ECDE1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F81BE-D337-3DF7-B3D9-9A0E0CB69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069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en-US" altLang="ko-KR" dirty="0">
                <a:sym typeface="Wingdings" pitchFamily="2" charset="2"/>
              </a:rPr>
              <a:t> Pinecone, </a:t>
            </a:r>
            <a:r>
              <a:rPr lang="en-US" altLang="ko-KR" dirty="0" err="1">
                <a:sym typeface="Wingdings" pitchFamily="2" charset="2"/>
              </a:rPr>
              <a:t>Weaviate</a:t>
            </a:r>
            <a:r>
              <a:rPr lang="en-US" altLang="ko-KR" dirty="0">
                <a:sym typeface="Wingdings" pitchFamily="2" charset="2"/>
              </a:rPr>
              <a:t>, Lucene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540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BDFB9-4589-6E94-6552-A3E24828A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ED7E36-0829-3EC3-25BC-552D260DA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53DAFA-7D51-7BB6-5D19-33B3D44EC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FB365-8BE6-6F1A-F70F-3D54299E8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05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C3FF3-669A-9F97-CD95-138903639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410C0E-D7A7-142F-CBEC-A7E4DFA97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0EC126-6942-E167-1C3A-5D94D5FA6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2B1D2-49D0-5B95-3A21-807ABFD4F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3091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283D-4067-8542-41AF-D2257D380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5465C5-8C5D-2AF0-2C9D-B15D17258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CF3E04-F485-33A7-F1A4-302D6E77D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FC6C0-5BB5-8CC1-B34B-7C546551B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1168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BCF7-F00E-4CC8-A70B-7B34D3D5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7BB28D-B532-0ADA-F6A6-2F3AC0CF4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D1FA75-AEB7-3239-2EB2-DC0432FDA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A8494A-2A55-A40A-D1F2-72EF2A90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3704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26F0-9431-0D30-44DB-E15431894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11AA70-52E0-0A39-A3AA-0A060C52A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1A9532-1B39-BFAE-BFBB-17ADA7EF4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AAFF3-A238-0EF3-0BFD-A0C17878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39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c6e3440b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b3c6e3440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0A06-1F1B-4DC6-F155-0C1509124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43C930-4738-ED97-C167-4393F3810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A7FB12-1D95-D4BD-FDBB-6372C3FC1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401D8-B77B-3C55-5E85-A8D3320DD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883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670A9-1079-404B-E7E7-963EDBAEC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B83B90-7E91-FA74-49D9-9A165DE12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6A4DA3-62B1-A163-834D-8095D813B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F76DB-2975-F5A8-BA56-85B821790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019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D2E31-3056-0BDD-9897-4AA9C4D8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B2C52-9D2D-46EB-33B5-2A00074E6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995D4C-AF90-092B-2810-4B7DA3F23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4FF44-C3E1-4773-9D85-F004A2A4A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3447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598B0-A659-BEF9-8228-FE468D0C0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19A4E4-7F36-61AB-D0A2-5AFE5E74D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33E73B-D34A-4133-987C-09B88203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F611C-4CA0-D6C8-660E-9B8D2B775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119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6939-C05E-E4D0-D4BF-DE765BF20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6FCCC9-E083-DAC9-DB4B-BD9050F16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CA3479-2385-7245-DD90-5BA79831E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23050-F577-108C-EC3C-48092103A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78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760EC-8BAD-88FF-4A91-404612705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64E8D0-5860-9309-AD9A-D5759018E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8F34DD-BAB9-870A-AC0F-DF6E69E83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F0CD6-EE68-4678-273B-650F9DD49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76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CF1E4-0FA7-E2A4-AE87-655E14E5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E21AE6-D616-4316-3637-FF82726CA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35FA5A-C939-6636-FE2F-5C61B00E3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7A513-7F99-4392-16EE-FD633B128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85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69D9C-18B8-33E3-1EAC-8D4759CC1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7146D2-7E9B-244C-F20C-BB242F721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D77AFB-1FF7-ACC8-721E-66CF3632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E708A-327D-EFD9-115E-9A5D7C55B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168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982B0-9314-6C4F-F892-C1AD65534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317010-4F15-A958-9895-4392F8D83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8B429-957A-B073-BB38-F5C79F0F5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6CE34-E664-DA26-9387-737390427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57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19B31-F904-DB7B-C4B9-34BD84C5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258F87-0D85-E1D3-473B-61F123CF4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E1D727-3A35-BFF8-6076-36A7776A1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F1D36-6AF6-76AA-E316-9A290DC53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594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13138-954F-4CB7-6314-2B399671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D6D191-F2E8-4EC5-FCBF-78605C559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97FB4B-C608-9EFF-1EE8-B3E0C86B5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07243-A5B2-751B-5943-A53F441B5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23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6656" y="2417840"/>
            <a:ext cx="5938687" cy="1185039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r>
              <a:rPr kumimoji="1" lang="en-US" altLang="ko-KR" dirty="0"/>
              <a:t>t</a:t>
            </a:r>
            <a:endParaRPr kumimoji="1" lang="ko-KR" altLang="en-US" dirty="0"/>
          </a:p>
        </p:txBody>
      </p:sp>
      <p:pic>
        <p:nvPicPr>
          <p:cNvPr id="5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8240E0FC-815C-4C4D-9270-271E9365F6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35791A-C656-43FD-81AC-36764833FC96}"/>
              </a:ext>
            </a:extLst>
          </p:cNvPr>
          <p:cNvSpPr txBox="1"/>
          <p:nvPr userDrawn="1"/>
        </p:nvSpPr>
        <p:spPr>
          <a:xfrm>
            <a:off x="6591444" y="724277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kumimoji="1" lang="ko-KR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5DD3461B-8C8D-4589-96B9-DB8F5EB5E5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buFont typeface="+mj-lt"/>
              <a:buAutoNum type="arabi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buFont typeface="+mj-lt"/>
              <a:buAutoNum type="arabi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Font typeface="+mj-lt"/>
              <a:buAutoNum type="arabi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buFont typeface="+mj-lt"/>
              <a:buAutoNum type="arabi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7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A538734F-88BB-4BAE-8B21-29A6732EAE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39" y="656224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uter board technology blue background texture Vector Image">
            <a:extLst>
              <a:ext uri="{FF2B5EF4-FFF2-40B4-BE49-F238E27FC236}">
                <a16:creationId xmlns:a16="http://schemas.microsoft.com/office/drawing/2014/main" id="{C791F9AC-4B79-46CD-B756-4EFB5E2CF9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1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12498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972907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93" y="1184893"/>
            <a:ext cx="11313802" cy="4900019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7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9807540-E4F4-499F-8C88-EE32987E6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618216" y="1237488"/>
            <a:ext cx="236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4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4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736928" y="5490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 rtl="0">
              <a:lnSpc>
                <a:spcPct val="12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marL="1219170" lvl="1" indent="-448722" algn="l" rtl="0">
              <a:lnSpc>
                <a:spcPct val="12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rabicParenR"/>
              <a:defRPr sz="2267">
                <a:latin typeface="Tahoma"/>
                <a:ea typeface="Tahoma"/>
                <a:cs typeface="Tahoma"/>
                <a:sym typeface="Tahoma"/>
              </a:defRPr>
            </a:lvl2pPr>
            <a:lvl3pPr marL="1828754" lvl="2" indent="-431789" algn="l" rtl="0">
              <a:lnSpc>
                <a:spcPct val="12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2438339" lvl="3" indent="-423323" algn="l" rtl="0">
              <a:lnSpc>
                <a:spcPct val="12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3047924" lvl="4" indent="-423323" algn="l" rtl="0">
              <a:lnSpc>
                <a:spcPct val="12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139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95" y="2525422"/>
            <a:ext cx="11759209" cy="1807155"/>
          </a:xfrm>
        </p:spPr>
        <p:txBody>
          <a:bodyPr anchor="t"/>
          <a:lstStyle/>
          <a:p>
            <a:r>
              <a:rPr lang="en-US" altLang="ko-KR" sz="3600" dirty="0" err="1">
                <a:ea typeface="Tahoma" panose="020B0604030504040204" pitchFamily="34" charset="0"/>
              </a:rPr>
              <a:t>ParlayANN</a:t>
            </a:r>
            <a:r>
              <a:rPr lang="en-US" altLang="ko-KR" sz="3600" dirty="0">
                <a:ea typeface="Tahoma" panose="020B0604030504040204" pitchFamily="34" charset="0"/>
              </a:rPr>
              <a:t>: Scalable and Deterministic Parallel Graph-Based Approximate Nearest Neighbor Search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E1CFE-CEE5-40DD-8691-B357F17C0C9B}"/>
              </a:ext>
            </a:extLst>
          </p:cNvPr>
          <p:cNvSpPr txBox="1"/>
          <p:nvPr/>
        </p:nvSpPr>
        <p:spPr>
          <a:xfrm>
            <a:off x="7717872" y="5063387"/>
            <a:ext cx="4474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2024. 10. 23</a:t>
            </a:r>
          </a:p>
          <a:p>
            <a:pPr algn="r"/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Hojin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Shin (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Dankook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University)</a:t>
            </a:r>
          </a:p>
          <a:p>
            <a:pPr algn="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ghwls03s@gmail.com or hojin03s@dankook.ac.kr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F3926E-EA8F-4C15-92E3-21E59D9D587F}"/>
              </a:ext>
            </a:extLst>
          </p:cNvPr>
          <p:cNvSpPr txBox="1">
            <a:spLocks/>
          </p:cNvSpPr>
          <p:nvPr/>
        </p:nvSpPr>
        <p:spPr>
          <a:xfrm>
            <a:off x="1" y="4257076"/>
            <a:ext cx="9803756" cy="730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Magdalen Dobson Manohar,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Zheqi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Guy E.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Blelloch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Laxman Dhulipala, Yan Gu, </a:t>
            </a:r>
          </a:p>
          <a:p>
            <a:pPr algn="l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Harsha Vardhan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Simhadri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Yihan Sun</a:t>
            </a:r>
          </a:p>
          <a:p>
            <a:pPr algn="l"/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PPoPP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23381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07F09-6356-4D52-5FAA-48214659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BB2E4-5973-56D4-842E-CB16FA1A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1. Introduction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CEB061-9811-39DA-50C8-BCAF8290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A2EEA-0B12-EEC7-337D-302A9A0A31B3}"/>
              </a:ext>
            </a:extLst>
          </p:cNvPr>
          <p:cNvSpPr txBox="1"/>
          <p:nvPr/>
        </p:nvSpPr>
        <p:spPr>
          <a:xfrm>
            <a:off x="190719" y="3083973"/>
            <a:ext cx="242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Emergence of 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 NNS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DC3D7-181B-3B17-8E02-1BC823DA6FF4}"/>
              </a:ext>
            </a:extLst>
          </p:cNvPr>
          <p:cNvSpPr txBox="1"/>
          <p:nvPr/>
        </p:nvSpPr>
        <p:spPr>
          <a:xfrm>
            <a:off x="3221784" y="1373795"/>
            <a:ext cx="268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-based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 NNS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27297-1E36-F35B-8F68-6FFE00162A73}"/>
              </a:ext>
            </a:extLst>
          </p:cNvPr>
          <p:cNvSpPr txBox="1"/>
          <p:nvPr/>
        </p:nvSpPr>
        <p:spPr>
          <a:xfrm>
            <a:off x="3221783" y="3083972"/>
            <a:ext cx="268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-based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 NNS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14132-D373-090E-D4E4-C342162D3189}"/>
              </a:ext>
            </a:extLst>
          </p:cNvPr>
          <p:cNvSpPr txBox="1"/>
          <p:nvPr/>
        </p:nvSpPr>
        <p:spPr>
          <a:xfrm>
            <a:off x="3221782" y="4794149"/>
            <a:ext cx="268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-based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 NNS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4CA3C7-1924-F34B-144F-82EFE06B60E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619023" y="3407138"/>
            <a:ext cx="6027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ABE9CC27-EFBB-CE72-36D1-10760B65F7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19023" y="1696961"/>
            <a:ext cx="602761" cy="17101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DDEAD39-B1B7-E0CD-36F8-89AD55B6081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19023" y="3407139"/>
            <a:ext cx="602759" cy="17101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8D92BA-51D5-4285-AE5F-04A6A413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69" y="1026057"/>
            <a:ext cx="4083756" cy="13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1496F8-BA7E-F4D4-35F3-41A1C7D73661}"/>
              </a:ext>
            </a:extLst>
          </p:cNvPr>
          <p:cNvSpPr txBox="1"/>
          <p:nvPr/>
        </p:nvSpPr>
        <p:spPr>
          <a:xfrm>
            <a:off x="10366025" y="1512294"/>
            <a:ext cx="8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LSH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A316833-C064-854A-E994-4C19E7E401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349"/>
          <a:stretch/>
        </p:blipFill>
        <p:spPr>
          <a:xfrm>
            <a:off x="6282269" y="2737195"/>
            <a:ext cx="4083756" cy="13418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82E3BA-274F-9048-A582-A8467D7D8181}"/>
              </a:ext>
            </a:extLst>
          </p:cNvPr>
          <p:cNvSpPr txBox="1"/>
          <p:nvPr/>
        </p:nvSpPr>
        <p:spPr>
          <a:xfrm>
            <a:off x="10366025" y="3244334"/>
            <a:ext cx="8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JTR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3" name="그림 1042">
            <a:extLst>
              <a:ext uri="{FF2B5EF4-FFF2-40B4-BE49-F238E27FC236}">
                <a16:creationId xmlns:a16="http://schemas.microsoft.com/office/drawing/2014/main" id="{DC79D04C-1909-867A-DDEA-A5C0B4DB6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323" y="4330689"/>
            <a:ext cx="3271647" cy="1921951"/>
          </a:xfrm>
          <a:prstGeom prst="rect">
            <a:avLst/>
          </a:prstGeom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0FB441C6-4C5B-721A-A2CC-F9C8CB829D09}"/>
              </a:ext>
            </a:extLst>
          </p:cNvPr>
          <p:cNvSpPr txBox="1"/>
          <p:nvPr/>
        </p:nvSpPr>
        <p:spPr>
          <a:xfrm>
            <a:off x="10366025" y="4976374"/>
            <a:ext cx="8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HNSW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BE3B8-026D-4C9B-B94E-CCD2B6E7172A}"/>
              </a:ext>
            </a:extLst>
          </p:cNvPr>
          <p:cNvSpPr txBox="1"/>
          <p:nvPr/>
        </p:nvSpPr>
        <p:spPr>
          <a:xfrm>
            <a:off x="2784269" y="5541695"/>
            <a:ext cx="38845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best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throughput-recall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tradeoffs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7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5EF5-4016-CBED-7DC1-313517246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1305-4C22-6CDB-9CF9-FC394F42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2. Background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7DE373-5225-DDEF-0725-8FA9C589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D2EDCA-290C-73D9-67F2-34130649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94173"/>
            <a:ext cx="4682773" cy="4450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21449C-C301-9E56-EA66-A79F55282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28" y="1330936"/>
            <a:ext cx="4483100" cy="4614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8EDADA-54F5-808E-F662-B628D07E9C29}"/>
              </a:ext>
            </a:extLst>
          </p:cNvPr>
          <p:cNvSpPr txBox="1"/>
          <p:nvPr/>
        </p:nvSpPr>
        <p:spPr>
          <a:xfrm>
            <a:off x="1914634" y="6040060"/>
            <a:ext cx="242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DiskANN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(Vamana)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9C5C9-45D2-EA10-9743-08143E901F0B}"/>
              </a:ext>
            </a:extLst>
          </p:cNvPr>
          <p:cNvSpPr txBox="1"/>
          <p:nvPr/>
        </p:nvSpPr>
        <p:spPr>
          <a:xfrm>
            <a:off x="7174230" y="5901561"/>
            <a:ext cx="40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HNSW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Navigable Small World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FC63F-78E3-1B15-0009-D17BD589AAB9}"/>
              </a:ext>
            </a:extLst>
          </p:cNvPr>
          <p:cNvSpPr txBox="1"/>
          <p:nvPr/>
        </p:nvSpPr>
        <p:spPr>
          <a:xfrm>
            <a:off x="10079601" y="2670429"/>
            <a:ext cx="1566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Layer=2</a:t>
            </a:r>
            <a:endParaRPr lang="ko-KR" altLang="en-US" sz="15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1FE14-6CE0-045B-6A70-27FF8E3062F9}"/>
              </a:ext>
            </a:extLst>
          </p:cNvPr>
          <p:cNvSpPr txBox="1"/>
          <p:nvPr/>
        </p:nvSpPr>
        <p:spPr>
          <a:xfrm>
            <a:off x="10079600" y="3960923"/>
            <a:ext cx="1566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Layer=1</a:t>
            </a:r>
            <a:endParaRPr lang="ko-KR" altLang="en-US" sz="15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F504F-C168-99E7-39B2-C9F0514ADCFA}"/>
              </a:ext>
            </a:extLst>
          </p:cNvPr>
          <p:cNvSpPr txBox="1"/>
          <p:nvPr/>
        </p:nvSpPr>
        <p:spPr>
          <a:xfrm>
            <a:off x="10079599" y="5251417"/>
            <a:ext cx="1566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Layer=0</a:t>
            </a:r>
            <a:endParaRPr lang="ko-KR" altLang="en-US" sz="15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DF09-D7D4-FD54-DF49-EF5D2CE37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B408E-7135-7E8F-CA13-E29B09CB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2. Background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34645C-6CF2-4CDF-0BD6-714F5BC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0D1A18-EFB8-0AD0-D9AF-E635162A6220}"/>
              </a:ext>
            </a:extLst>
          </p:cNvPr>
          <p:cNvSpPr txBox="1"/>
          <p:nvPr/>
        </p:nvSpPr>
        <p:spPr>
          <a:xfrm>
            <a:off x="6096000" y="1584818"/>
            <a:ext cx="589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HCNNG (Hierarchical Clustering-based Nearest Neighbor Graph)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315F5D-F8B8-569B-3F00-BC8607CEA72E}"/>
              </a:ext>
            </a:extLst>
          </p:cNvPr>
          <p:cNvSpPr txBox="1"/>
          <p:nvPr/>
        </p:nvSpPr>
        <p:spPr>
          <a:xfrm>
            <a:off x="6216401" y="3703612"/>
            <a:ext cx="589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PyNNDescent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(Python Nearest </a:t>
            </a:r>
            <a:r>
              <a:rPr lang="en-US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Neigbhor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Descent)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1B0F7D49-FB3A-C4E5-0D39-64047BF3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53" y="2298533"/>
            <a:ext cx="5014169" cy="124550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9E9A1B3C-53C6-025B-2E1D-C9FC222F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553" y="4337100"/>
            <a:ext cx="5014169" cy="1247593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497A896-94E3-C95D-AA71-A29E5A0F361B}"/>
              </a:ext>
            </a:extLst>
          </p:cNvPr>
          <p:cNvGrpSpPr/>
          <p:nvPr/>
        </p:nvGrpSpPr>
        <p:grpSpPr>
          <a:xfrm>
            <a:off x="2542734" y="1250323"/>
            <a:ext cx="1344263" cy="1195596"/>
            <a:chOff x="5423868" y="1694360"/>
            <a:chExt cx="1344263" cy="1195596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4D18412-64BA-3C40-541B-FCB0EAD6113C}"/>
                </a:ext>
              </a:extLst>
            </p:cNvPr>
            <p:cNvSpPr/>
            <p:nvPr/>
          </p:nvSpPr>
          <p:spPr>
            <a:xfrm>
              <a:off x="5527169" y="2028997"/>
              <a:ext cx="1135760" cy="860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BD3988E-ACED-8045-5268-9EF861912551}"/>
                </a:ext>
              </a:extLst>
            </p:cNvPr>
            <p:cNvSpPr/>
            <p:nvPr/>
          </p:nvSpPr>
          <p:spPr>
            <a:xfrm>
              <a:off x="5698593" y="2109548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614C0390-57CF-F143-E4AC-96FA1888F0BC}"/>
                </a:ext>
              </a:extLst>
            </p:cNvPr>
            <p:cNvSpPr/>
            <p:nvPr/>
          </p:nvSpPr>
          <p:spPr>
            <a:xfrm>
              <a:off x="6009190" y="2109548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449A0AFA-8AC4-51BD-FE5F-F052AFD0A710}"/>
                </a:ext>
              </a:extLst>
            </p:cNvPr>
            <p:cNvSpPr/>
            <p:nvPr/>
          </p:nvSpPr>
          <p:spPr>
            <a:xfrm>
              <a:off x="6319787" y="2113562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CCCDF46-DF87-8DF1-C0AF-F6CA269313AB}"/>
                </a:ext>
              </a:extLst>
            </p:cNvPr>
            <p:cNvSpPr txBox="1"/>
            <p:nvPr/>
          </p:nvSpPr>
          <p:spPr>
            <a:xfrm>
              <a:off x="5423868" y="1694360"/>
              <a:ext cx="1344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Vectors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27BA593-15AA-8E2E-5F5B-CCEF88C5FA32}"/>
                </a:ext>
              </a:extLst>
            </p:cNvPr>
            <p:cNvSpPr/>
            <p:nvPr/>
          </p:nvSpPr>
          <p:spPr>
            <a:xfrm>
              <a:off x="5698593" y="2363719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DD788C47-F92E-AD71-3551-A8A953680C94}"/>
                </a:ext>
              </a:extLst>
            </p:cNvPr>
            <p:cNvSpPr/>
            <p:nvPr/>
          </p:nvSpPr>
          <p:spPr>
            <a:xfrm>
              <a:off x="6009190" y="2363719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3CACF9D4-CD9A-3F81-88C5-D461B7F7482B}"/>
                </a:ext>
              </a:extLst>
            </p:cNvPr>
            <p:cNvSpPr/>
            <p:nvPr/>
          </p:nvSpPr>
          <p:spPr>
            <a:xfrm>
              <a:off x="6319787" y="236773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DCBDA083-3FDD-08E2-196D-4AAAC850D80F}"/>
                </a:ext>
              </a:extLst>
            </p:cNvPr>
            <p:cNvSpPr/>
            <p:nvPr/>
          </p:nvSpPr>
          <p:spPr>
            <a:xfrm>
              <a:off x="5698593" y="2617890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6838755-12C4-029D-64EE-52B9E5511291}"/>
                </a:ext>
              </a:extLst>
            </p:cNvPr>
            <p:cNvSpPr/>
            <p:nvPr/>
          </p:nvSpPr>
          <p:spPr>
            <a:xfrm>
              <a:off x="6009190" y="2617890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A68486FD-A946-ABD2-2675-D2460F828EEA}"/>
                </a:ext>
              </a:extLst>
            </p:cNvPr>
            <p:cNvSpPr/>
            <p:nvPr/>
          </p:nvSpPr>
          <p:spPr>
            <a:xfrm>
              <a:off x="6319787" y="2621904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6" name="아래쪽 화살표[D] 115">
            <a:extLst>
              <a:ext uri="{FF2B5EF4-FFF2-40B4-BE49-F238E27FC236}">
                <a16:creationId xmlns:a16="http://schemas.microsoft.com/office/drawing/2014/main" id="{BFC514D4-8873-FD84-80B5-E2EF4A185746}"/>
              </a:ext>
            </a:extLst>
          </p:cNvPr>
          <p:cNvSpPr/>
          <p:nvPr/>
        </p:nvSpPr>
        <p:spPr>
          <a:xfrm>
            <a:off x="3128055" y="2531109"/>
            <a:ext cx="173620" cy="2370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78CC7A1-2F24-5A8C-45D4-9C854CF2A995}"/>
              </a:ext>
            </a:extLst>
          </p:cNvPr>
          <p:cNvSpPr/>
          <p:nvPr/>
        </p:nvSpPr>
        <p:spPr>
          <a:xfrm>
            <a:off x="3072098" y="2853366"/>
            <a:ext cx="285534" cy="25964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1BDD461-F199-48B1-9360-4588C8F53D49}"/>
              </a:ext>
            </a:extLst>
          </p:cNvPr>
          <p:cNvSpPr txBox="1"/>
          <p:nvPr/>
        </p:nvSpPr>
        <p:spPr>
          <a:xfrm>
            <a:off x="3526007" y="2743867"/>
            <a:ext cx="134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 Tree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5E5D4B8-67F5-D318-DE8A-1C85CD50BB08}"/>
              </a:ext>
            </a:extLst>
          </p:cNvPr>
          <p:cNvSpPr/>
          <p:nvPr/>
        </p:nvSpPr>
        <p:spPr>
          <a:xfrm>
            <a:off x="2635962" y="3362961"/>
            <a:ext cx="285534" cy="25964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E62690D-C72D-0F44-9048-DB069E2B5103}"/>
              </a:ext>
            </a:extLst>
          </p:cNvPr>
          <p:cNvSpPr/>
          <p:nvPr/>
        </p:nvSpPr>
        <p:spPr>
          <a:xfrm>
            <a:off x="3469506" y="3362961"/>
            <a:ext cx="285534" cy="25964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F7D52C8-E984-4AA3-86C7-7137753EA637}"/>
              </a:ext>
            </a:extLst>
          </p:cNvPr>
          <p:cNvSpPr/>
          <p:nvPr/>
        </p:nvSpPr>
        <p:spPr>
          <a:xfrm>
            <a:off x="1823549" y="3891863"/>
            <a:ext cx="285534" cy="25964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1867807-5F5C-1105-A8D1-9ECBEBD849B8}"/>
              </a:ext>
            </a:extLst>
          </p:cNvPr>
          <p:cNvSpPr/>
          <p:nvPr/>
        </p:nvSpPr>
        <p:spPr>
          <a:xfrm>
            <a:off x="2657093" y="3891863"/>
            <a:ext cx="285534" cy="25964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0183AA9-AC47-B03A-4A1E-3B9F68ACE029}"/>
              </a:ext>
            </a:extLst>
          </p:cNvPr>
          <p:cNvSpPr/>
          <p:nvPr/>
        </p:nvSpPr>
        <p:spPr>
          <a:xfrm>
            <a:off x="3496261" y="3902614"/>
            <a:ext cx="285534" cy="25964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67719E7-3007-1616-E7B6-EAA144EE51AE}"/>
              </a:ext>
            </a:extLst>
          </p:cNvPr>
          <p:cNvSpPr/>
          <p:nvPr/>
        </p:nvSpPr>
        <p:spPr>
          <a:xfrm>
            <a:off x="4329805" y="3902614"/>
            <a:ext cx="285534" cy="25964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EB01D2D-A96F-3F71-60DB-1B159F55DC26}"/>
              </a:ext>
            </a:extLst>
          </p:cNvPr>
          <p:cNvCxnSpPr>
            <a:stCxn id="117" idx="3"/>
            <a:endCxn id="119" idx="0"/>
          </p:cNvCxnSpPr>
          <p:nvPr/>
        </p:nvCxnSpPr>
        <p:spPr>
          <a:xfrm rot="5400000">
            <a:off x="2802334" y="3051381"/>
            <a:ext cx="287975" cy="3351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A35B400-774B-E08B-3EFB-C682AFC7579B}"/>
              </a:ext>
            </a:extLst>
          </p:cNvPr>
          <p:cNvCxnSpPr>
            <a:cxnSpLocks/>
            <a:stCxn id="117" idx="5"/>
            <a:endCxn id="120" idx="0"/>
          </p:cNvCxnSpPr>
          <p:nvPr/>
        </p:nvCxnSpPr>
        <p:spPr>
          <a:xfrm rot="16200000" flipH="1">
            <a:off x="3320058" y="3070745"/>
            <a:ext cx="287975" cy="2964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A5FD871F-BC45-6FB4-CBA5-192054B6DFB3}"/>
              </a:ext>
            </a:extLst>
          </p:cNvPr>
          <p:cNvCxnSpPr>
            <a:cxnSpLocks/>
            <a:stCxn id="119" idx="3"/>
            <a:endCxn id="121" idx="0"/>
          </p:cNvCxnSpPr>
          <p:nvPr/>
        </p:nvCxnSpPr>
        <p:spPr>
          <a:xfrm rot="5400000">
            <a:off x="2168406" y="3382492"/>
            <a:ext cx="307282" cy="7114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D702E1F6-4526-A652-671F-394066CE8700}"/>
              </a:ext>
            </a:extLst>
          </p:cNvPr>
          <p:cNvCxnSpPr>
            <a:cxnSpLocks/>
            <a:stCxn id="119" idx="5"/>
            <a:endCxn id="122" idx="0"/>
          </p:cNvCxnSpPr>
          <p:nvPr/>
        </p:nvCxnSpPr>
        <p:spPr>
          <a:xfrm rot="5400000">
            <a:off x="2686130" y="3698312"/>
            <a:ext cx="307282" cy="79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99F87477-C33B-5465-FC8C-DF6DEA63C885}"/>
              </a:ext>
            </a:extLst>
          </p:cNvPr>
          <p:cNvCxnSpPr>
            <a:cxnSpLocks/>
            <a:stCxn id="120" idx="3"/>
            <a:endCxn id="123" idx="0"/>
          </p:cNvCxnSpPr>
          <p:nvPr/>
        </p:nvCxnSpPr>
        <p:spPr>
          <a:xfrm rot="16200000" flipH="1">
            <a:off x="3416158" y="3679743"/>
            <a:ext cx="318033" cy="127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85383577-A0A4-94C0-DC9B-C6A1C74C9CDE}"/>
              </a:ext>
            </a:extLst>
          </p:cNvPr>
          <p:cNvCxnSpPr>
            <a:cxnSpLocks/>
            <a:stCxn id="120" idx="5"/>
            <a:endCxn id="124" idx="0"/>
          </p:cNvCxnSpPr>
          <p:nvPr/>
        </p:nvCxnSpPr>
        <p:spPr>
          <a:xfrm rot="16200000" flipH="1">
            <a:off x="3933882" y="3363923"/>
            <a:ext cx="318033" cy="7593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아래쪽 화살표[D] 133">
            <a:extLst>
              <a:ext uri="{FF2B5EF4-FFF2-40B4-BE49-F238E27FC236}">
                <a16:creationId xmlns:a16="http://schemas.microsoft.com/office/drawing/2014/main" id="{44822BE3-E401-1FE6-554D-5214BE7D086B}"/>
              </a:ext>
            </a:extLst>
          </p:cNvPr>
          <p:cNvSpPr/>
          <p:nvPr/>
        </p:nvSpPr>
        <p:spPr>
          <a:xfrm>
            <a:off x="1905869" y="4222463"/>
            <a:ext cx="120893" cy="2653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아래쪽 화살표[D] 134">
            <a:extLst>
              <a:ext uri="{FF2B5EF4-FFF2-40B4-BE49-F238E27FC236}">
                <a16:creationId xmlns:a16="http://schemas.microsoft.com/office/drawing/2014/main" id="{1D28B75F-06BF-D373-7D55-2A36A7F05F2D}"/>
              </a:ext>
            </a:extLst>
          </p:cNvPr>
          <p:cNvSpPr/>
          <p:nvPr/>
        </p:nvSpPr>
        <p:spPr>
          <a:xfrm>
            <a:off x="2739413" y="4222463"/>
            <a:ext cx="120893" cy="2653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아래쪽 화살표[D] 135">
            <a:extLst>
              <a:ext uri="{FF2B5EF4-FFF2-40B4-BE49-F238E27FC236}">
                <a16:creationId xmlns:a16="http://schemas.microsoft.com/office/drawing/2014/main" id="{67B9FC77-3790-4E36-347E-6A1EA5527F81}"/>
              </a:ext>
            </a:extLst>
          </p:cNvPr>
          <p:cNvSpPr/>
          <p:nvPr/>
        </p:nvSpPr>
        <p:spPr>
          <a:xfrm>
            <a:off x="3572957" y="4222463"/>
            <a:ext cx="120893" cy="2653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7" name="아래쪽 화살표[D] 136">
            <a:extLst>
              <a:ext uri="{FF2B5EF4-FFF2-40B4-BE49-F238E27FC236}">
                <a16:creationId xmlns:a16="http://schemas.microsoft.com/office/drawing/2014/main" id="{A5116444-17C3-7986-DB95-6920EDBE3DE3}"/>
              </a:ext>
            </a:extLst>
          </p:cNvPr>
          <p:cNvSpPr/>
          <p:nvPr/>
        </p:nvSpPr>
        <p:spPr>
          <a:xfrm>
            <a:off x="4406501" y="4222463"/>
            <a:ext cx="120893" cy="2653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8" name="아래쪽 화살표[D] 137">
            <a:extLst>
              <a:ext uri="{FF2B5EF4-FFF2-40B4-BE49-F238E27FC236}">
                <a16:creationId xmlns:a16="http://schemas.microsoft.com/office/drawing/2014/main" id="{7593114A-6AB0-0C1A-824F-4FC262BD11EE}"/>
              </a:ext>
            </a:extLst>
          </p:cNvPr>
          <p:cNvSpPr/>
          <p:nvPr/>
        </p:nvSpPr>
        <p:spPr>
          <a:xfrm>
            <a:off x="3054388" y="5039460"/>
            <a:ext cx="324739" cy="429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8ECE07A-5616-7118-A7B3-608D69B34E2F}"/>
              </a:ext>
            </a:extLst>
          </p:cNvPr>
          <p:cNvSpPr txBox="1"/>
          <p:nvPr/>
        </p:nvSpPr>
        <p:spPr>
          <a:xfrm>
            <a:off x="3235403" y="5106337"/>
            <a:ext cx="13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4FB8BAB3-18E5-744E-B921-684D3D2F9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029" y="4501655"/>
            <a:ext cx="577836" cy="472775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D8EF9446-3AA6-6FF8-C8A0-906F6DCD2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485" y="4533246"/>
            <a:ext cx="577836" cy="472775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78E81D5-5EA0-AFFB-83A2-6E079EFA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941" y="4564837"/>
            <a:ext cx="577836" cy="472775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AF17D84D-CF8D-831D-8A16-D533DC1C1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397" y="4596428"/>
            <a:ext cx="577836" cy="472775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EC6C5FB9-972A-842F-778B-7A5D64773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64" y="5482965"/>
            <a:ext cx="1372102" cy="11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3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C3F20-238A-8888-0DBE-369A35C19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B929B-4FE4-B7C5-987C-316E2040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3. Motivation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F71C25-7A36-21FF-C613-20EFC47E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3DEE2-F457-5040-2E17-59F84F2C6797}"/>
              </a:ext>
            </a:extLst>
          </p:cNvPr>
          <p:cNvSpPr txBox="1"/>
          <p:nvPr/>
        </p:nvSpPr>
        <p:spPr>
          <a:xfrm>
            <a:off x="842305" y="1187763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Issues on Large Datasets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067A8-D623-CBA0-2788-7D8265313E56}"/>
              </a:ext>
            </a:extLst>
          </p:cNvPr>
          <p:cNvSpPr txBox="1"/>
          <p:nvPr/>
        </p:nvSpPr>
        <p:spPr>
          <a:xfrm>
            <a:off x="842305" y="1788575"/>
            <a:ext cx="463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High-dimensional vector embeddings </a:t>
            </a:r>
          </a:p>
          <a:p>
            <a:pPr algn="just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	 Essential element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Transform into </a:t>
            </a:r>
            <a:r>
              <a:rPr lang="en-US" altLang="ko-KR" b="1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millions or billions</a:t>
            </a:r>
            <a:r>
              <a:rPr lang="en-US" altLang="ko-KR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of vectors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6CAFA-3DAD-0B37-FFE5-62899A138790}"/>
              </a:ext>
            </a:extLst>
          </p:cNvPr>
          <p:cNvSpPr txBox="1"/>
          <p:nvPr/>
        </p:nvSpPr>
        <p:spPr>
          <a:xfrm>
            <a:off x="842305" y="3733041"/>
            <a:ext cx="463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Graph-based ANNS suffer from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issues on large datasets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During parallel processing due to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use of locks</a:t>
            </a:r>
            <a:r>
              <a:rPr lang="ko-KR" altLang="en-US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(per-point locks)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2CAB8-8FB8-CDBF-A34C-03CFAD3F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44" y="961162"/>
            <a:ext cx="5626180" cy="40554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86ADAE-4E06-2517-9921-B6AC0EB85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05" y="4998823"/>
            <a:ext cx="3646668" cy="15055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439C07-104B-C791-C31C-1D2FD55CD441}"/>
              </a:ext>
            </a:extLst>
          </p:cNvPr>
          <p:cNvSpPr/>
          <p:nvPr/>
        </p:nvSpPr>
        <p:spPr>
          <a:xfrm>
            <a:off x="7174230" y="4051139"/>
            <a:ext cx="4631947" cy="420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367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3. Motivation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49AF-AF12-8A73-DAE5-DEE1A6FC252B}"/>
              </a:ext>
            </a:extLst>
          </p:cNvPr>
          <p:cNvSpPr txBox="1"/>
          <p:nvPr/>
        </p:nvSpPr>
        <p:spPr>
          <a:xfrm>
            <a:off x="842305" y="1187763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Locks Limitations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64981-4BC8-9159-CAD8-87FAC2AC2C16}"/>
              </a:ext>
            </a:extLst>
          </p:cNvPr>
          <p:cNvSpPr txBox="1"/>
          <p:nvPr/>
        </p:nvSpPr>
        <p:spPr>
          <a:xfrm>
            <a:off x="842305" y="1748803"/>
            <a:ext cx="463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parallel ANNS use locks to prevent </a:t>
            </a:r>
            <a:r>
              <a:rPr lang="en-US" altLang="ko-KR" b="1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conflicts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1" i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Locks are effective in maintaining </a:t>
            </a:r>
            <a:r>
              <a:rPr lang="en-US" altLang="ko-KR" b="1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consistency</a:t>
            </a:r>
            <a:endParaRPr lang="ko-KR" altLang="en-US" b="1" i="1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AB392-F8DB-5765-6A8F-BD52E235FD5F}"/>
              </a:ext>
            </a:extLst>
          </p:cNvPr>
          <p:cNvSpPr txBox="1"/>
          <p:nvPr/>
        </p:nvSpPr>
        <p:spPr>
          <a:xfrm>
            <a:off x="6715554" y="1187763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Benchmarks Limitations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9672B-260E-CB5E-55FB-EA9CB43F1D7F}"/>
              </a:ext>
            </a:extLst>
          </p:cNvPr>
          <p:cNvSpPr txBox="1"/>
          <p:nvPr/>
        </p:nvSpPr>
        <p:spPr>
          <a:xfrm>
            <a:off x="6715554" y="1855818"/>
            <a:ext cx="463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the existing studies evaluate relatively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dataset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millions of data</a:t>
            </a:r>
            <a:endParaRPr lang="ko-KR" altLang="en-US" b="1" i="1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E83A5-6C39-F8B8-9CB2-21745923112C}"/>
              </a:ext>
            </a:extLst>
          </p:cNvPr>
          <p:cNvSpPr txBox="1"/>
          <p:nvPr/>
        </p:nvSpPr>
        <p:spPr>
          <a:xfrm>
            <a:off x="842305" y="3631869"/>
            <a:ext cx="4634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execution results depending on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order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which the locks are acquired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(persistence, crash recovery)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Non-determinism</a:t>
            </a:r>
            <a:endParaRPr lang="ko-KR" altLang="en-US" b="1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dentifying Degree and Sources of Non-Determinism in MPI Applications Via  Graph Kernels">
            <a:extLst>
              <a:ext uri="{FF2B5EF4-FFF2-40B4-BE49-F238E27FC236}">
                <a16:creationId xmlns:a16="http://schemas.microsoft.com/office/drawing/2014/main" id="{3008D61B-AE0B-DBF8-B253-1AFEC68C9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59"/>
          <a:stretch/>
        </p:blipFill>
        <p:spPr bwMode="auto">
          <a:xfrm>
            <a:off x="1221300" y="5519536"/>
            <a:ext cx="3876151" cy="98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8BBEFC-4E78-4B61-A233-D85B784B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71468"/>
            <a:ext cx="2928405" cy="10582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F62A7A-CF20-6E3E-0644-2945294E5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038" y="5375233"/>
            <a:ext cx="2928405" cy="10582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BA3E5C-609F-E093-C8F9-08091FCF8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332" y="4137937"/>
            <a:ext cx="4413411" cy="10582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23609C-3E65-B6CB-57AF-57C2F4A88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284" y="3005536"/>
            <a:ext cx="4413411" cy="9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08DFE-4182-C83A-A826-6D51D90C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1B2F-D3A1-1C68-618F-E336080A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4. </a:t>
            </a:r>
            <a:r>
              <a:rPr lang="en-US" altLang="ko-KR" sz="3600" dirty="0" err="1">
                <a:ea typeface="Tahoma" panose="020B0604030504040204" pitchFamily="34" charset="0"/>
              </a:rPr>
              <a:t>ParlayANN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324414-9FE3-CA8F-409F-5A47B708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0864-40FB-5657-3ABF-473C961FA568}"/>
              </a:ext>
            </a:extLst>
          </p:cNvPr>
          <p:cNvSpPr txBox="1"/>
          <p:nvPr/>
        </p:nvSpPr>
        <p:spPr>
          <a:xfrm>
            <a:off x="6698820" y="355965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Techniques: </a:t>
            </a:r>
            <a:r>
              <a:rPr lang="en-US" altLang="ko-KR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Prefix Doubling</a:t>
            </a:r>
            <a:endParaRPr lang="ko-KR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18195-9225-7578-8C29-7502B9CE5A8D}"/>
              </a:ext>
            </a:extLst>
          </p:cNvPr>
          <p:cNvSpPr txBox="1"/>
          <p:nvPr/>
        </p:nvSpPr>
        <p:spPr>
          <a:xfrm>
            <a:off x="288076" y="1068201"/>
            <a:ext cx="3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Batch Insertion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6004E-3CA1-6FE3-DDDE-D9F41F90EDB0}"/>
              </a:ext>
            </a:extLst>
          </p:cNvPr>
          <p:cNvSpPr txBox="1"/>
          <p:nvPr/>
        </p:nvSpPr>
        <p:spPr>
          <a:xfrm>
            <a:off x="288076" y="1549453"/>
            <a:ext cx="88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the data points into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batches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insert them incrementally/independently</a:t>
            </a:r>
            <a:endParaRPr lang="ko-KR" altLang="en-US" b="1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6A5AE-E36D-F527-AFE2-AADB23809962}"/>
              </a:ext>
            </a:extLst>
          </p:cNvPr>
          <p:cNvSpPr txBox="1"/>
          <p:nvPr/>
        </p:nvSpPr>
        <p:spPr>
          <a:xfrm>
            <a:off x="20256" y="2252903"/>
            <a:ext cx="188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Size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44250-B83D-7465-137B-124A5C202280}"/>
              </a:ext>
            </a:extLst>
          </p:cNvPr>
          <p:cNvSpPr txBox="1"/>
          <p:nvPr/>
        </p:nvSpPr>
        <p:spPr>
          <a:xfrm>
            <a:off x="20256" y="3035069"/>
            <a:ext cx="188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Batch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EAE2D-5A33-8B21-6288-5F2A281DD067}"/>
              </a:ext>
            </a:extLst>
          </p:cNvPr>
          <p:cNvSpPr txBox="1"/>
          <p:nvPr/>
        </p:nvSpPr>
        <p:spPr>
          <a:xfrm>
            <a:off x="2045000" y="2252903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781BF-6A08-BFA7-AB72-E6CDBEE59453}"/>
              </a:ext>
            </a:extLst>
          </p:cNvPr>
          <p:cNvSpPr txBox="1"/>
          <p:nvPr/>
        </p:nvSpPr>
        <p:spPr>
          <a:xfrm>
            <a:off x="3518894" y="2252903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8A07B-31D3-1C3D-5A64-087A4B53892E}"/>
              </a:ext>
            </a:extLst>
          </p:cNvPr>
          <p:cNvSpPr txBox="1"/>
          <p:nvPr/>
        </p:nvSpPr>
        <p:spPr>
          <a:xfrm>
            <a:off x="4992788" y="2252903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B2C02-CAD7-B5E1-115F-6D8756A12FB8}"/>
              </a:ext>
            </a:extLst>
          </p:cNvPr>
          <p:cNvSpPr txBox="1"/>
          <p:nvPr/>
        </p:nvSpPr>
        <p:spPr>
          <a:xfrm>
            <a:off x="6466682" y="2252903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…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E13B07-7EA2-385C-ADAF-8E9DAF6F0AB7}"/>
                  </a:ext>
                </a:extLst>
              </p:cNvPr>
              <p:cNvSpPr txBox="1"/>
              <p:nvPr/>
            </p:nvSpPr>
            <p:spPr>
              <a:xfrm>
                <a:off x="7940575" y="2252903"/>
                <a:ext cx="1976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 &lt;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𝜽</m:t>
                    </m:r>
                  </m:oMath>
                </a14:m>
                <a:r>
                  <a:rPr lang="en-US" altLang="ko-KR" sz="1400" b="1" dirty="0">
                    <a:latin typeface="Tahoma" panose="020B0604030504040204" pitchFamily="34" charset="0"/>
                    <a:cs typeface="Tahoma" panose="020B0604030504040204" pitchFamily="34" charset="0"/>
                  </a:rPr>
                  <a:t> (Threshold)</a:t>
                </a:r>
                <a:endPara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E13B07-7EA2-385C-ADAF-8E9DAF6F0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75" y="2252903"/>
                <a:ext cx="1976311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0478645B-6D1A-69FE-DA33-2B12B5CEC8B2}"/>
              </a:ext>
            </a:extLst>
          </p:cNvPr>
          <p:cNvSpPr/>
          <p:nvPr/>
        </p:nvSpPr>
        <p:spPr>
          <a:xfrm>
            <a:off x="3022190" y="2329846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181FA919-C7B2-EB85-2EF5-94259DCB1089}"/>
              </a:ext>
            </a:extLst>
          </p:cNvPr>
          <p:cNvSpPr/>
          <p:nvPr/>
        </p:nvSpPr>
        <p:spPr>
          <a:xfrm>
            <a:off x="4496084" y="2329845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CB52EB3D-C76A-3E04-2C97-BE276FF30E93}"/>
              </a:ext>
            </a:extLst>
          </p:cNvPr>
          <p:cNvSpPr/>
          <p:nvPr/>
        </p:nvSpPr>
        <p:spPr>
          <a:xfrm>
            <a:off x="5969978" y="2329844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0DEDB82C-F075-64F6-C56B-E480B96F1A9A}"/>
              </a:ext>
            </a:extLst>
          </p:cNvPr>
          <p:cNvSpPr/>
          <p:nvPr/>
        </p:nvSpPr>
        <p:spPr>
          <a:xfrm>
            <a:off x="7443872" y="2329843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EE28A1-48C9-CAA7-AC56-F39321B2FBC8}"/>
              </a:ext>
            </a:extLst>
          </p:cNvPr>
          <p:cNvSpPr/>
          <p:nvPr/>
        </p:nvSpPr>
        <p:spPr>
          <a:xfrm>
            <a:off x="1842549" y="2734155"/>
            <a:ext cx="1135760" cy="860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E6C137-D099-1322-00BA-AC1826F78FC0}"/>
              </a:ext>
            </a:extLst>
          </p:cNvPr>
          <p:cNvSpPr/>
          <p:nvPr/>
        </p:nvSpPr>
        <p:spPr>
          <a:xfrm>
            <a:off x="2323619" y="3075432"/>
            <a:ext cx="173620" cy="1736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28AC8A-4B4E-A1C1-3639-4E2C31DEAD52}"/>
              </a:ext>
            </a:extLst>
          </p:cNvPr>
          <p:cNvSpPr/>
          <p:nvPr/>
        </p:nvSpPr>
        <p:spPr>
          <a:xfrm>
            <a:off x="3310817" y="2734155"/>
            <a:ext cx="1135760" cy="860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6A8796-43F3-0B59-5D7A-2DD9C64798F0}"/>
              </a:ext>
            </a:extLst>
          </p:cNvPr>
          <p:cNvSpPr/>
          <p:nvPr/>
        </p:nvSpPr>
        <p:spPr>
          <a:xfrm>
            <a:off x="4779085" y="2734155"/>
            <a:ext cx="1135760" cy="860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887DB1-8944-CFFE-FC63-5ABCA13FBEAF}"/>
              </a:ext>
            </a:extLst>
          </p:cNvPr>
          <p:cNvSpPr/>
          <p:nvPr/>
        </p:nvSpPr>
        <p:spPr>
          <a:xfrm>
            <a:off x="7715621" y="2734155"/>
            <a:ext cx="1135760" cy="860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EF626C-5A09-2C16-4D0B-76FF7715235A}"/>
              </a:ext>
            </a:extLst>
          </p:cNvPr>
          <p:cNvSpPr/>
          <p:nvPr/>
        </p:nvSpPr>
        <p:spPr>
          <a:xfrm>
            <a:off x="3791887" y="2948259"/>
            <a:ext cx="173620" cy="1736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98D1E63-9475-48AC-7EA9-E7DD5C3BB117}"/>
              </a:ext>
            </a:extLst>
          </p:cNvPr>
          <p:cNvSpPr/>
          <p:nvPr/>
        </p:nvSpPr>
        <p:spPr>
          <a:xfrm>
            <a:off x="3791887" y="3202430"/>
            <a:ext cx="173620" cy="1736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9000CA6-5044-D8A5-645C-A82F43B1E886}"/>
              </a:ext>
            </a:extLst>
          </p:cNvPr>
          <p:cNvSpPr/>
          <p:nvPr/>
        </p:nvSpPr>
        <p:spPr>
          <a:xfrm>
            <a:off x="5146710" y="2950570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5CF9B0D-40CC-6FF3-35ED-2374CD11F4C4}"/>
              </a:ext>
            </a:extLst>
          </p:cNvPr>
          <p:cNvSpPr/>
          <p:nvPr/>
        </p:nvSpPr>
        <p:spPr>
          <a:xfrm>
            <a:off x="5146710" y="3204741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8F97627-2F90-221F-C579-7A57FAECDA69}"/>
              </a:ext>
            </a:extLst>
          </p:cNvPr>
          <p:cNvSpPr/>
          <p:nvPr/>
        </p:nvSpPr>
        <p:spPr>
          <a:xfrm>
            <a:off x="5373599" y="2950570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C60C2E-9C22-C4D9-670A-4FA5BAD9E7B9}"/>
              </a:ext>
            </a:extLst>
          </p:cNvPr>
          <p:cNvSpPr/>
          <p:nvPr/>
        </p:nvSpPr>
        <p:spPr>
          <a:xfrm>
            <a:off x="5373599" y="3204741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372A1D1-0540-CB4B-5078-567D02709346}"/>
              </a:ext>
            </a:extLst>
          </p:cNvPr>
          <p:cNvSpPr/>
          <p:nvPr/>
        </p:nvSpPr>
        <p:spPr>
          <a:xfrm>
            <a:off x="7766955" y="2948259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2C23D7-03B9-E21E-79F9-BECE5F57757F}"/>
              </a:ext>
            </a:extLst>
          </p:cNvPr>
          <p:cNvSpPr/>
          <p:nvPr/>
        </p:nvSpPr>
        <p:spPr>
          <a:xfrm>
            <a:off x="7766955" y="3202430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61C8BB-8EC4-8789-061F-638CFCF4D371}"/>
              </a:ext>
            </a:extLst>
          </p:cNvPr>
          <p:cNvSpPr/>
          <p:nvPr/>
        </p:nvSpPr>
        <p:spPr>
          <a:xfrm>
            <a:off x="7993844" y="2948259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8A0F425-A2E3-9480-7F2C-A7DB77BCE3A7}"/>
              </a:ext>
            </a:extLst>
          </p:cNvPr>
          <p:cNvSpPr/>
          <p:nvPr/>
        </p:nvSpPr>
        <p:spPr>
          <a:xfrm>
            <a:off x="7993844" y="3202430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23C787-04D2-9B93-C83A-DA173D98005B}"/>
              </a:ext>
            </a:extLst>
          </p:cNvPr>
          <p:cNvSpPr/>
          <p:nvPr/>
        </p:nvSpPr>
        <p:spPr>
          <a:xfrm>
            <a:off x="8416035" y="2948259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BF5D30C-A167-BFD2-D34B-7AD4E5FF5EB9}"/>
              </a:ext>
            </a:extLst>
          </p:cNvPr>
          <p:cNvSpPr/>
          <p:nvPr/>
        </p:nvSpPr>
        <p:spPr>
          <a:xfrm>
            <a:off x="8416035" y="3202430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3ADD6E2-D216-5478-73E7-D60625AF7EDD}"/>
              </a:ext>
            </a:extLst>
          </p:cNvPr>
          <p:cNvSpPr/>
          <p:nvPr/>
        </p:nvSpPr>
        <p:spPr>
          <a:xfrm>
            <a:off x="8642924" y="2948259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37ABB0-31F0-C9D2-029C-D798C593C045}"/>
              </a:ext>
            </a:extLst>
          </p:cNvPr>
          <p:cNvSpPr/>
          <p:nvPr/>
        </p:nvSpPr>
        <p:spPr>
          <a:xfrm>
            <a:off x="8642924" y="3202430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583CEA-E4B4-55A1-8791-FA61ABAFE11C}"/>
              </a:ext>
            </a:extLst>
          </p:cNvPr>
          <p:cNvSpPr txBox="1"/>
          <p:nvPr/>
        </p:nvSpPr>
        <p:spPr>
          <a:xfrm rot="5400000">
            <a:off x="7985093" y="3008354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…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오른쪽 화살표[R] 56">
            <a:extLst>
              <a:ext uri="{FF2B5EF4-FFF2-40B4-BE49-F238E27FC236}">
                <a16:creationId xmlns:a16="http://schemas.microsoft.com/office/drawing/2014/main" id="{CE7D6BDD-FF14-5E9B-323D-FC265A6BCB35}"/>
              </a:ext>
            </a:extLst>
          </p:cNvPr>
          <p:cNvSpPr/>
          <p:nvPr/>
        </p:nvSpPr>
        <p:spPr>
          <a:xfrm rot="5400000">
            <a:off x="2285242" y="3816831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오른쪽 화살표[R] 57">
            <a:extLst>
              <a:ext uri="{FF2B5EF4-FFF2-40B4-BE49-F238E27FC236}">
                <a16:creationId xmlns:a16="http://schemas.microsoft.com/office/drawing/2014/main" id="{E50446E3-0F5B-E325-755D-6E78730E9CFD}"/>
              </a:ext>
            </a:extLst>
          </p:cNvPr>
          <p:cNvSpPr/>
          <p:nvPr/>
        </p:nvSpPr>
        <p:spPr>
          <a:xfrm rot="5400000">
            <a:off x="3753511" y="3813157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4B50CA0-2CAA-69D1-972D-B934A42BA607}"/>
              </a:ext>
            </a:extLst>
          </p:cNvPr>
          <p:cNvSpPr/>
          <p:nvPr/>
        </p:nvSpPr>
        <p:spPr>
          <a:xfrm rot="5400000">
            <a:off x="5221780" y="3809483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14670D39-CA43-1B5A-4C86-D1549D901824}"/>
              </a:ext>
            </a:extLst>
          </p:cNvPr>
          <p:cNvSpPr/>
          <p:nvPr/>
        </p:nvSpPr>
        <p:spPr>
          <a:xfrm rot="5400000">
            <a:off x="8158318" y="3802135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A45051-839D-0F2F-BA06-EFEDC0B0A44B}"/>
              </a:ext>
            </a:extLst>
          </p:cNvPr>
          <p:cNvSpPr txBox="1"/>
          <p:nvPr/>
        </p:nvSpPr>
        <p:spPr>
          <a:xfrm>
            <a:off x="20256" y="4256595"/>
            <a:ext cx="188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52C219F-7E10-9BB9-CBCA-5D443CCEAFB9}"/>
              </a:ext>
            </a:extLst>
          </p:cNvPr>
          <p:cNvSpPr/>
          <p:nvPr/>
        </p:nvSpPr>
        <p:spPr>
          <a:xfrm>
            <a:off x="2313753" y="4377394"/>
            <a:ext cx="173620" cy="1736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B8AB33-9CDB-162C-CA3E-57FA528C73B8}"/>
              </a:ext>
            </a:extLst>
          </p:cNvPr>
          <p:cNvSpPr/>
          <p:nvPr/>
        </p:nvSpPr>
        <p:spPr>
          <a:xfrm>
            <a:off x="3782022" y="4547445"/>
            <a:ext cx="173620" cy="1736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F0E13B5-267B-DDA6-B1A3-DD11AB980499}"/>
              </a:ext>
            </a:extLst>
          </p:cNvPr>
          <p:cNvSpPr/>
          <p:nvPr/>
        </p:nvSpPr>
        <p:spPr>
          <a:xfrm>
            <a:off x="3577272" y="4253026"/>
            <a:ext cx="173620" cy="1736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BDE94C-47E6-F7E8-B0B6-17DCA8A3A1ED}"/>
              </a:ext>
            </a:extLst>
          </p:cNvPr>
          <p:cNvSpPr/>
          <p:nvPr/>
        </p:nvSpPr>
        <p:spPr>
          <a:xfrm>
            <a:off x="4162942" y="4447193"/>
            <a:ext cx="173620" cy="1736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CC25F2A5-DE1E-249C-95BF-A46FB90652E0}"/>
              </a:ext>
            </a:extLst>
          </p:cNvPr>
          <p:cNvCxnSpPr>
            <a:stCxn id="64" idx="1"/>
            <a:endCxn id="65" idx="4"/>
          </p:cNvCxnSpPr>
          <p:nvPr/>
        </p:nvCxnSpPr>
        <p:spPr>
          <a:xfrm flipH="1" flipV="1">
            <a:off x="3664082" y="4426646"/>
            <a:ext cx="143366" cy="14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E656296F-9A26-42E4-30BC-6CC8BF93E8E7}"/>
              </a:ext>
            </a:extLst>
          </p:cNvPr>
          <p:cNvCxnSpPr>
            <a:cxnSpLocks/>
            <a:stCxn id="64" idx="6"/>
            <a:endCxn id="66" idx="3"/>
          </p:cNvCxnSpPr>
          <p:nvPr/>
        </p:nvCxnSpPr>
        <p:spPr>
          <a:xfrm flipV="1">
            <a:off x="3955642" y="4595387"/>
            <a:ext cx="232726" cy="38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E994473-FCB8-37F4-1EF8-F21D582987EE}"/>
              </a:ext>
            </a:extLst>
          </p:cNvPr>
          <p:cNvSpPr/>
          <p:nvPr/>
        </p:nvSpPr>
        <p:spPr>
          <a:xfrm>
            <a:off x="5264650" y="4618093"/>
            <a:ext cx="173620" cy="1736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D61F30F-A4E7-C4F9-DC3A-A2C5AE594A9E}"/>
              </a:ext>
            </a:extLst>
          </p:cNvPr>
          <p:cNvSpPr/>
          <p:nvPr/>
        </p:nvSpPr>
        <p:spPr>
          <a:xfrm>
            <a:off x="5059900" y="4323674"/>
            <a:ext cx="173620" cy="1736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07DE0A9-C69C-61A3-3BBE-FCAC6918FC90}"/>
              </a:ext>
            </a:extLst>
          </p:cNvPr>
          <p:cNvSpPr/>
          <p:nvPr/>
        </p:nvSpPr>
        <p:spPr>
          <a:xfrm>
            <a:off x="5645570" y="4517841"/>
            <a:ext cx="173620" cy="1736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26217C57-F892-49DF-C054-88955C48B519}"/>
              </a:ext>
            </a:extLst>
          </p:cNvPr>
          <p:cNvCxnSpPr>
            <a:stCxn id="76" idx="1"/>
            <a:endCxn id="77" idx="4"/>
          </p:cNvCxnSpPr>
          <p:nvPr/>
        </p:nvCxnSpPr>
        <p:spPr>
          <a:xfrm flipH="1" flipV="1">
            <a:off x="5146710" y="4497294"/>
            <a:ext cx="143366" cy="14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2E718B1A-69B8-4FAF-D651-6564247CE683}"/>
              </a:ext>
            </a:extLst>
          </p:cNvPr>
          <p:cNvCxnSpPr>
            <a:cxnSpLocks/>
            <a:stCxn id="76" idx="6"/>
            <a:endCxn id="78" idx="3"/>
          </p:cNvCxnSpPr>
          <p:nvPr/>
        </p:nvCxnSpPr>
        <p:spPr>
          <a:xfrm flipV="1">
            <a:off x="5438270" y="4666035"/>
            <a:ext cx="232726" cy="38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90C5566B-C59B-1715-5E27-C55FB52D4AEB}"/>
              </a:ext>
            </a:extLst>
          </p:cNvPr>
          <p:cNvSpPr/>
          <p:nvPr/>
        </p:nvSpPr>
        <p:spPr>
          <a:xfrm>
            <a:off x="5558760" y="4160897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0A30A2F-AC8D-9916-5A46-A32DE8CAC5F4}"/>
              </a:ext>
            </a:extLst>
          </p:cNvPr>
          <p:cNvSpPr/>
          <p:nvPr/>
        </p:nvSpPr>
        <p:spPr>
          <a:xfrm>
            <a:off x="5645570" y="4859939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73F8F42-9B90-39C6-A7EC-C6BFE76D8500}"/>
              </a:ext>
            </a:extLst>
          </p:cNvPr>
          <p:cNvSpPr/>
          <p:nvPr/>
        </p:nvSpPr>
        <p:spPr>
          <a:xfrm>
            <a:off x="4893485" y="4725027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D87D9FC-6C43-DE07-52DE-E95CAC2CA262}"/>
              </a:ext>
            </a:extLst>
          </p:cNvPr>
          <p:cNvSpPr/>
          <p:nvPr/>
        </p:nvSpPr>
        <p:spPr>
          <a:xfrm>
            <a:off x="4783177" y="4151412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7998712-BA4D-F22D-31C0-ACE8E5834ABA}"/>
              </a:ext>
            </a:extLst>
          </p:cNvPr>
          <p:cNvCxnSpPr>
            <a:cxnSpLocks/>
            <a:stCxn id="78" idx="4"/>
            <a:endCxn id="83" idx="0"/>
          </p:cNvCxnSpPr>
          <p:nvPr/>
        </p:nvCxnSpPr>
        <p:spPr>
          <a:xfrm>
            <a:off x="5732380" y="4691461"/>
            <a:ext cx="0" cy="1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35FEAF2F-50FB-9B98-99ED-D26739E8BE73}"/>
              </a:ext>
            </a:extLst>
          </p:cNvPr>
          <p:cNvCxnSpPr>
            <a:cxnSpLocks/>
            <a:stCxn id="83" idx="2"/>
            <a:endCxn id="76" idx="5"/>
          </p:cNvCxnSpPr>
          <p:nvPr/>
        </p:nvCxnSpPr>
        <p:spPr>
          <a:xfrm flipH="1" flipV="1">
            <a:off x="5412844" y="4766287"/>
            <a:ext cx="232726" cy="1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37991DB-16C0-D1E1-BAB0-001B3B66EB40}"/>
              </a:ext>
            </a:extLst>
          </p:cNvPr>
          <p:cNvCxnSpPr>
            <a:cxnSpLocks/>
            <a:stCxn id="76" idx="3"/>
            <a:endCxn id="84" idx="5"/>
          </p:cNvCxnSpPr>
          <p:nvPr/>
        </p:nvCxnSpPr>
        <p:spPr>
          <a:xfrm flipH="1">
            <a:off x="5041679" y="4766287"/>
            <a:ext cx="248397" cy="10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3731AEB-B4D8-EDB6-14B6-24559FD56E3F}"/>
              </a:ext>
            </a:extLst>
          </p:cNvPr>
          <p:cNvCxnSpPr>
            <a:cxnSpLocks/>
            <a:stCxn id="77" idx="3"/>
            <a:endCxn id="84" idx="1"/>
          </p:cNvCxnSpPr>
          <p:nvPr/>
        </p:nvCxnSpPr>
        <p:spPr>
          <a:xfrm flipH="1">
            <a:off x="4918911" y="4471868"/>
            <a:ext cx="166415" cy="27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ED4AAF7C-1F4F-2499-897F-90E9EC0BC17A}"/>
              </a:ext>
            </a:extLst>
          </p:cNvPr>
          <p:cNvCxnSpPr>
            <a:cxnSpLocks/>
            <a:stCxn id="85" idx="6"/>
            <a:endCxn id="77" idx="1"/>
          </p:cNvCxnSpPr>
          <p:nvPr/>
        </p:nvCxnSpPr>
        <p:spPr>
          <a:xfrm>
            <a:off x="4956797" y="4238222"/>
            <a:ext cx="128529" cy="11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774706DA-5520-53DA-C405-40C0DA417CFA}"/>
              </a:ext>
            </a:extLst>
          </p:cNvPr>
          <p:cNvCxnSpPr>
            <a:cxnSpLocks/>
            <a:stCxn id="77" idx="7"/>
            <a:endCxn id="82" idx="2"/>
          </p:cNvCxnSpPr>
          <p:nvPr/>
        </p:nvCxnSpPr>
        <p:spPr>
          <a:xfrm flipV="1">
            <a:off x="5208094" y="4247707"/>
            <a:ext cx="350666" cy="10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42AFDC00-AB00-DE9E-45EE-C52431791360}"/>
              </a:ext>
            </a:extLst>
          </p:cNvPr>
          <p:cNvCxnSpPr>
            <a:cxnSpLocks/>
            <a:stCxn id="78" idx="0"/>
            <a:endCxn id="82" idx="5"/>
          </p:cNvCxnSpPr>
          <p:nvPr/>
        </p:nvCxnSpPr>
        <p:spPr>
          <a:xfrm flipH="1" flipV="1">
            <a:off x="5706954" y="4309091"/>
            <a:ext cx="25426" cy="20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1B6DE8A9-379C-EC62-94C7-785F201B937A}"/>
              </a:ext>
            </a:extLst>
          </p:cNvPr>
          <p:cNvSpPr/>
          <p:nvPr/>
        </p:nvSpPr>
        <p:spPr>
          <a:xfrm>
            <a:off x="8267949" y="4743771"/>
            <a:ext cx="173620" cy="1736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C88C100-7D6B-7E89-7EC9-62083865B3B9}"/>
              </a:ext>
            </a:extLst>
          </p:cNvPr>
          <p:cNvSpPr/>
          <p:nvPr/>
        </p:nvSpPr>
        <p:spPr>
          <a:xfrm>
            <a:off x="8063199" y="4449352"/>
            <a:ext cx="173620" cy="1736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399ADA0-84C9-074F-F73E-84C7E7661CF6}"/>
              </a:ext>
            </a:extLst>
          </p:cNvPr>
          <p:cNvSpPr/>
          <p:nvPr/>
        </p:nvSpPr>
        <p:spPr>
          <a:xfrm>
            <a:off x="8648869" y="4643519"/>
            <a:ext cx="173620" cy="1736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3294256C-97B5-7D90-0C96-6D066BFA9076}"/>
              </a:ext>
            </a:extLst>
          </p:cNvPr>
          <p:cNvCxnSpPr>
            <a:stCxn id="109" idx="1"/>
            <a:endCxn id="110" idx="4"/>
          </p:cNvCxnSpPr>
          <p:nvPr/>
        </p:nvCxnSpPr>
        <p:spPr>
          <a:xfrm flipH="1" flipV="1">
            <a:off x="8150009" y="4622972"/>
            <a:ext cx="143366" cy="14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D67223F7-F60C-92E3-3E2C-8AD2EF8966C0}"/>
              </a:ext>
            </a:extLst>
          </p:cNvPr>
          <p:cNvCxnSpPr>
            <a:cxnSpLocks/>
            <a:stCxn id="109" idx="6"/>
            <a:endCxn id="111" idx="3"/>
          </p:cNvCxnSpPr>
          <p:nvPr/>
        </p:nvCxnSpPr>
        <p:spPr>
          <a:xfrm flipV="1">
            <a:off x="8441569" y="4791713"/>
            <a:ext cx="232726" cy="38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E92DF4B8-4893-9503-B265-0DF73B99C60D}"/>
              </a:ext>
            </a:extLst>
          </p:cNvPr>
          <p:cNvSpPr/>
          <p:nvPr/>
        </p:nvSpPr>
        <p:spPr>
          <a:xfrm>
            <a:off x="8562059" y="4286575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6AAD292-049E-D738-054D-3DE6C1F59715}"/>
              </a:ext>
            </a:extLst>
          </p:cNvPr>
          <p:cNvSpPr/>
          <p:nvPr/>
        </p:nvSpPr>
        <p:spPr>
          <a:xfrm>
            <a:off x="8648869" y="4985617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DDF1413-091D-049B-F7B1-EDE842B5C1B1}"/>
              </a:ext>
            </a:extLst>
          </p:cNvPr>
          <p:cNvSpPr/>
          <p:nvPr/>
        </p:nvSpPr>
        <p:spPr>
          <a:xfrm>
            <a:off x="7896784" y="4850705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F76E040-8FEC-F2B5-8A68-FA4D618E000E}"/>
              </a:ext>
            </a:extLst>
          </p:cNvPr>
          <p:cNvSpPr/>
          <p:nvPr/>
        </p:nvSpPr>
        <p:spPr>
          <a:xfrm>
            <a:off x="7786476" y="4277090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2821FFC8-E5E6-E8B1-9B7C-86BF5F78CE37}"/>
              </a:ext>
            </a:extLst>
          </p:cNvPr>
          <p:cNvCxnSpPr>
            <a:cxnSpLocks/>
            <a:stCxn id="111" idx="4"/>
            <a:endCxn id="116" idx="0"/>
          </p:cNvCxnSpPr>
          <p:nvPr/>
        </p:nvCxnSpPr>
        <p:spPr>
          <a:xfrm>
            <a:off x="8735679" y="4817139"/>
            <a:ext cx="0" cy="1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4DE96A11-00AC-69A3-DE6B-28F786CB8C72}"/>
              </a:ext>
            </a:extLst>
          </p:cNvPr>
          <p:cNvCxnSpPr>
            <a:cxnSpLocks/>
            <a:stCxn id="116" idx="2"/>
            <a:endCxn id="109" idx="5"/>
          </p:cNvCxnSpPr>
          <p:nvPr/>
        </p:nvCxnSpPr>
        <p:spPr>
          <a:xfrm flipH="1" flipV="1">
            <a:off x="8416143" y="4891965"/>
            <a:ext cx="232726" cy="1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A63003FD-7364-A7FA-E11A-CA995B3ACFF4}"/>
              </a:ext>
            </a:extLst>
          </p:cNvPr>
          <p:cNvCxnSpPr>
            <a:cxnSpLocks/>
            <a:stCxn id="109" idx="3"/>
            <a:endCxn id="117" idx="5"/>
          </p:cNvCxnSpPr>
          <p:nvPr/>
        </p:nvCxnSpPr>
        <p:spPr>
          <a:xfrm flipH="1">
            <a:off x="8044978" y="4891965"/>
            <a:ext cx="248397" cy="10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864D08F9-A359-8F4A-B6D3-8FC69CE51508}"/>
              </a:ext>
            </a:extLst>
          </p:cNvPr>
          <p:cNvCxnSpPr>
            <a:cxnSpLocks/>
            <a:stCxn id="110" idx="3"/>
            <a:endCxn id="117" idx="1"/>
          </p:cNvCxnSpPr>
          <p:nvPr/>
        </p:nvCxnSpPr>
        <p:spPr>
          <a:xfrm flipH="1">
            <a:off x="7922210" y="4597546"/>
            <a:ext cx="166415" cy="27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D31A7E47-C795-46C0-56C2-92D6CBD587F1}"/>
              </a:ext>
            </a:extLst>
          </p:cNvPr>
          <p:cNvCxnSpPr>
            <a:cxnSpLocks/>
            <a:stCxn id="118" idx="6"/>
            <a:endCxn id="110" idx="1"/>
          </p:cNvCxnSpPr>
          <p:nvPr/>
        </p:nvCxnSpPr>
        <p:spPr>
          <a:xfrm>
            <a:off x="7960096" y="4363900"/>
            <a:ext cx="128529" cy="11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4BC58938-A706-C490-C64A-33982CD1ED8C}"/>
              </a:ext>
            </a:extLst>
          </p:cNvPr>
          <p:cNvCxnSpPr>
            <a:cxnSpLocks/>
            <a:stCxn id="110" idx="7"/>
            <a:endCxn id="115" idx="2"/>
          </p:cNvCxnSpPr>
          <p:nvPr/>
        </p:nvCxnSpPr>
        <p:spPr>
          <a:xfrm flipV="1">
            <a:off x="8211393" y="4373385"/>
            <a:ext cx="350666" cy="101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B3550D4C-8E42-759B-432D-81DEAE8515DB}"/>
              </a:ext>
            </a:extLst>
          </p:cNvPr>
          <p:cNvCxnSpPr>
            <a:cxnSpLocks/>
            <a:stCxn id="111" idx="0"/>
            <a:endCxn id="115" idx="5"/>
          </p:cNvCxnSpPr>
          <p:nvPr/>
        </p:nvCxnSpPr>
        <p:spPr>
          <a:xfrm flipH="1" flipV="1">
            <a:off x="8710253" y="4434769"/>
            <a:ext cx="25426" cy="20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1F4E8CD8-6E54-47BF-5BC2-D86E9049D986}"/>
              </a:ext>
            </a:extLst>
          </p:cNvPr>
          <p:cNvSpPr/>
          <p:nvPr/>
        </p:nvSpPr>
        <p:spPr>
          <a:xfrm>
            <a:off x="8887299" y="4386407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253FAEC-9F74-324C-7AB2-A2444F957B32}"/>
              </a:ext>
            </a:extLst>
          </p:cNvPr>
          <p:cNvSpPr/>
          <p:nvPr/>
        </p:nvSpPr>
        <p:spPr>
          <a:xfrm>
            <a:off x="8312629" y="4106835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A701057-5C32-095A-5AC2-6FF199D48A06}"/>
              </a:ext>
            </a:extLst>
          </p:cNvPr>
          <p:cNvSpPr/>
          <p:nvPr/>
        </p:nvSpPr>
        <p:spPr>
          <a:xfrm>
            <a:off x="7542001" y="4543267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475B08A-CD9A-DFDB-40E0-F7580E5FDDFF}"/>
              </a:ext>
            </a:extLst>
          </p:cNvPr>
          <p:cNvSpPr/>
          <p:nvPr/>
        </p:nvSpPr>
        <p:spPr>
          <a:xfrm>
            <a:off x="8109823" y="5156052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EDA88C1-8625-A44A-49ED-C4FFF90D4FA9}"/>
              </a:ext>
            </a:extLst>
          </p:cNvPr>
          <p:cNvSpPr/>
          <p:nvPr/>
        </p:nvSpPr>
        <p:spPr>
          <a:xfrm>
            <a:off x="8955990" y="4850705"/>
            <a:ext cx="173620" cy="173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B26F502C-C33D-E00C-50EE-0890FE2B1FB3}"/>
              </a:ext>
            </a:extLst>
          </p:cNvPr>
          <p:cNvCxnSpPr>
            <a:cxnSpLocks/>
            <a:stCxn id="111" idx="7"/>
            <a:endCxn id="126" idx="4"/>
          </p:cNvCxnSpPr>
          <p:nvPr/>
        </p:nvCxnSpPr>
        <p:spPr>
          <a:xfrm flipV="1">
            <a:off x="8797063" y="4560027"/>
            <a:ext cx="177046" cy="108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54BEA91E-D6DD-C19C-ECC3-00DD04508BE6}"/>
              </a:ext>
            </a:extLst>
          </p:cNvPr>
          <p:cNvCxnSpPr>
            <a:cxnSpLocks/>
            <a:stCxn id="115" idx="6"/>
            <a:endCxn id="126" idx="1"/>
          </p:cNvCxnSpPr>
          <p:nvPr/>
        </p:nvCxnSpPr>
        <p:spPr>
          <a:xfrm>
            <a:off x="8735679" y="4373385"/>
            <a:ext cx="177046" cy="3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18D08272-F067-59A4-6E24-EAB570A92021}"/>
              </a:ext>
            </a:extLst>
          </p:cNvPr>
          <p:cNvCxnSpPr>
            <a:cxnSpLocks/>
            <a:stCxn id="127" idx="6"/>
            <a:endCxn id="115" idx="1"/>
          </p:cNvCxnSpPr>
          <p:nvPr/>
        </p:nvCxnSpPr>
        <p:spPr>
          <a:xfrm>
            <a:off x="8486249" y="4193645"/>
            <a:ext cx="101236" cy="118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4D614966-7473-4B99-359F-1F099F6A5752}"/>
              </a:ext>
            </a:extLst>
          </p:cNvPr>
          <p:cNvCxnSpPr>
            <a:cxnSpLocks/>
            <a:stCxn id="127" idx="2"/>
            <a:endCxn id="118" idx="7"/>
          </p:cNvCxnSpPr>
          <p:nvPr/>
        </p:nvCxnSpPr>
        <p:spPr>
          <a:xfrm flipH="1">
            <a:off x="7934670" y="4193645"/>
            <a:ext cx="377959" cy="10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3421BDFC-600B-1F9D-B577-41685D47DF3D}"/>
              </a:ext>
            </a:extLst>
          </p:cNvPr>
          <p:cNvCxnSpPr>
            <a:cxnSpLocks/>
            <a:stCxn id="128" idx="7"/>
            <a:endCxn id="118" idx="3"/>
          </p:cNvCxnSpPr>
          <p:nvPr/>
        </p:nvCxnSpPr>
        <p:spPr>
          <a:xfrm flipV="1">
            <a:off x="7690195" y="4425284"/>
            <a:ext cx="121707" cy="143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488EA646-0DF2-52A0-7AC9-ABCB83C9C854}"/>
              </a:ext>
            </a:extLst>
          </p:cNvPr>
          <p:cNvCxnSpPr>
            <a:cxnSpLocks/>
            <a:stCxn id="117" idx="2"/>
            <a:endCxn id="128" idx="4"/>
          </p:cNvCxnSpPr>
          <p:nvPr/>
        </p:nvCxnSpPr>
        <p:spPr>
          <a:xfrm flipH="1" flipV="1">
            <a:off x="7628811" y="4716887"/>
            <a:ext cx="267973" cy="22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3C641414-24A7-81FF-98B0-61CA2884CCAD}"/>
              </a:ext>
            </a:extLst>
          </p:cNvPr>
          <p:cNvCxnSpPr>
            <a:cxnSpLocks/>
            <a:stCxn id="129" idx="1"/>
            <a:endCxn id="117" idx="4"/>
          </p:cNvCxnSpPr>
          <p:nvPr/>
        </p:nvCxnSpPr>
        <p:spPr>
          <a:xfrm flipH="1" flipV="1">
            <a:off x="7983594" y="5024325"/>
            <a:ext cx="151655" cy="157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[R] 151">
            <a:extLst>
              <a:ext uri="{FF2B5EF4-FFF2-40B4-BE49-F238E27FC236}">
                <a16:creationId xmlns:a16="http://schemas.microsoft.com/office/drawing/2014/main" id="{26A219EF-3CD2-626C-9EA9-471196394A3A}"/>
              </a:ext>
            </a:extLst>
          </p:cNvPr>
          <p:cNvCxnSpPr>
            <a:cxnSpLocks/>
            <a:stCxn id="129" idx="6"/>
            <a:endCxn id="116" idx="3"/>
          </p:cNvCxnSpPr>
          <p:nvPr/>
        </p:nvCxnSpPr>
        <p:spPr>
          <a:xfrm flipV="1">
            <a:off x="8283443" y="5133811"/>
            <a:ext cx="390852" cy="109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EDB488E3-79DB-8BE0-0FDE-9B113DB28426}"/>
              </a:ext>
            </a:extLst>
          </p:cNvPr>
          <p:cNvCxnSpPr>
            <a:cxnSpLocks/>
            <a:stCxn id="130" idx="2"/>
            <a:endCxn id="116" idx="7"/>
          </p:cNvCxnSpPr>
          <p:nvPr/>
        </p:nvCxnSpPr>
        <p:spPr>
          <a:xfrm flipH="1">
            <a:off x="8797063" y="4937515"/>
            <a:ext cx="158927" cy="7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72B8E36-6CCC-B1DF-A8D9-5DDA732E3109}"/>
              </a:ext>
            </a:extLst>
          </p:cNvPr>
          <p:cNvSpPr txBox="1"/>
          <p:nvPr/>
        </p:nvSpPr>
        <p:spPr>
          <a:xfrm>
            <a:off x="18429" y="5635910"/>
            <a:ext cx="188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rPr>
              <a:t>Build Process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990D7B9-A6C5-E6FE-9C16-40EEACA0F82C}"/>
              </a:ext>
            </a:extLst>
          </p:cNvPr>
          <p:cNvSpPr txBox="1"/>
          <p:nvPr/>
        </p:nvSpPr>
        <p:spPr>
          <a:xfrm>
            <a:off x="3526222" y="6083249"/>
            <a:ext cx="122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Immutable</a:t>
            </a:r>
          </a:p>
          <a:p>
            <a:pPr algn="ctr"/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Snapshot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30CE2F1-EDE8-949E-197C-EECF9B170F64}"/>
              </a:ext>
            </a:extLst>
          </p:cNvPr>
          <p:cNvSpPr/>
          <p:nvPr/>
        </p:nvSpPr>
        <p:spPr>
          <a:xfrm>
            <a:off x="2045000" y="5486235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1E4DF6AA-48FF-7201-83E0-38B99DD23C63}"/>
              </a:ext>
            </a:extLst>
          </p:cNvPr>
          <p:cNvSpPr/>
          <p:nvPr/>
        </p:nvSpPr>
        <p:spPr>
          <a:xfrm>
            <a:off x="2045000" y="5767726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46408A9-1C7C-77AE-D51A-861F6105D2F7}"/>
              </a:ext>
            </a:extLst>
          </p:cNvPr>
          <p:cNvSpPr/>
          <p:nvPr/>
        </p:nvSpPr>
        <p:spPr>
          <a:xfrm>
            <a:off x="2045000" y="6049217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CFF1E1F-354F-AE41-3C44-F7E351862E59}"/>
              </a:ext>
            </a:extLst>
          </p:cNvPr>
          <p:cNvSpPr/>
          <p:nvPr/>
        </p:nvSpPr>
        <p:spPr>
          <a:xfrm>
            <a:off x="2045000" y="6330708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오른쪽 화살표[R] 180">
            <a:extLst>
              <a:ext uri="{FF2B5EF4-FFF2-40B4-BE49-F238E27FC236}">
                <a16:creationId xmlns:a16="http://schemas.microsoft.com/office/drawing/2014/main" id="{2BB6F24E-85C4-62C6-8061-E5C9BD9EA8EB}"/>
              </a:ext>
            </a:extLst>
          </p:cNvPr>
          <p:cNvSpPr/>
          <p:nvPr/>
        </p:nvSpPr>
        <p:spPr>
          <a:xfrm>
            <a:off x="2313753" y="5494386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오른쪽 화살표[R] 181">
            <a:extLst>
              <a:ext uri="{FF2B5EF4-FFF2-40B4-BE49-F238E27FC236}">
                <a16:creationId xmlns:a16="http://schemas.microsoft.com/office/drawing/2014/main" id="{EA447A9C-388A-88DA-0C5F-F81960D4E077}"/>
              </a:ext>
            </a:extLst>
          </p:cNvPr>
          <p:cNvSpPr/>
          <p:nvPr/>
        </p:nvSpPr>
        <p:spPr>
          <a:xfrm>
            <a:off x="2313753" y="5789799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오른쪽 화살표[R] 182">
            <a:extLst>
              <a:ext uri="{FF2B5EF4-FFF2-40B4-BE49-F238E27FC236}">
                <a16:creationId xmlns:a16="http://schemas.microsoft.com/office/drawing/2014/main" id="{F98BFD3A-B436-49BF-7AC3-004118B86961}"/>
              </a:ext>
            </a:extLst>
          </p:cNvPr>
          <p:cNvSpPr/>
          <p:nvPr/>
        </p:nvSpPr>
        <p:spPr>
          <a:xfrm>
            <a:off x="2313753" y="6085212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오른쪽 화살표[R] 183">
            <a:extLst>
              <a:ext uri="{FF2B5EF4-FFF2-40B4-BE49-F238E27FC236}">
                <a16:creationId xmlns:a16="http://schemas.microsoft.com/office/drawing/2014/main" id="{3CFF88C9-A3E3-7799-546F-C2DFA9D10578}"/>
              </a:ext>
            </a:extLst>
          </p:cNvPr>
          <p:cNvSpPr/>
          <p:nvPr/>
        </p:nvSpPr>
        <p:spPr>
          <a:xfrm>
            <a:off x="2313753" y="6380625"/>
            <a:ext cx="250372" cy="15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C483F0D-5CEF-6682-D055-621531FB2260}"/>
              </a:ext>
            </a:extLst>
          </p:cNvPr>
          <p:cNvSpPr txBox="1"/>
          <p:nvPr/>
        </p:nvSpPr>
        <p:spPr>
          <a:xfrm>
            <a:off x="2476615" y="5397842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B698A5A-2CBD-CBBE-ABAF-F74095A80C7E}"/>
              </a:ext>
            </a:extLst>
          </p:cNvPr>
          <p:cNvSpPr txBox="1"/>
          <p:nvPr/>
        </p:nvSpPr>
        <p:spPr>
          <a:xfrm>
            <a:off x="2476615" y="5716680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A28AA66-774F-E7BF-EBAA-DB47C34584D6}"/>
              </a:ext>
            </a:extLst>
          </p:cNvPr>
          <p:cNvSpPr txBox="1"/>
          <p:nvPr/>
        </p:nvSpPr>
        <p:spPr>
          <a:xfrm>
            <a:off x="2476615" y="6035518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T3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5FEFD7E-3EC4-3CF1-6CBA-4DC6CB94A553}"/>
              </a:ext>
            </a:extLst>
          </p:cNvPr>
          <p:cNvSpPr txBox="1"/>
          <p:nvPr/>
        </p:nvSpPr>
        <p:spPr>
          <a:xfrm>
            <a:off x="2476615" y="6354356"/>
            <a:ext cx="73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T4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오른쪽 화살표[R] 188">
            <a:extLst>
              <a:ext uri="{FF2B5EF4-FFF2-40B4-BE49-F238E27FC236}">
                <a16:creationId xmlns:a16="http://schemas.microsoft.com/office/drawing/2014/main" id="{7B8461BE-BEB5-4DC1-B6AC-06046EAB9385}"/>
              </a:ext>
            </a:extLst>
          </p:cNvPr>
          <p:cNvSpPr/>
          <p:nvPr/>
        </p:nvSpPr>
        <p:spPr>
          <a:xfrm>
            <a:off x="3143009" y="5919274"/>
            <a:ext cx="406139" cy="250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오른쪽 화살표[R] 189">
            <a:extLst>
              <a:ext uri="{FF2B5EF4-FFF2-40B4-BE49-F238E27FC236}">
                <a16:creationId xmlns:a16="http://schemas.microsoft.com/office/drawing/2014/main" id="{D8B5A453-1C3E-355C-FF78-C40865A15FEB}"/>
              </a:ext>
            </a:extLst>
          </p:cNvPr>
          <p:cNvSpPr/>
          <p:nvPr/>
        </p:nvSpPr>
        <p:spPr>
          <a:xfrm>
            <a:off x="4715841" y="5919274"/>
            <a:ext cx="406139" cy="250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오른쪽 화살표[R] 190">
            <a:extLst>
              <a:ext uri="{FF2B5EF4-FFF2-40B4-BE49-F238E27FC236}">
                <a16:creationId xmlns:a16="http://schemas.microsoft.com/office/drawing/2014/main" id="{56710B57-1273-89A9-071D-3F47113C6C7F}"/>
              </a:ext>
            </a:extLst>
          </p:cNvPr>
          <p:cNvSpPr/>
          <p:nvPr/>
        </p:nvSpPr>
        <p:spPr>
          <a:xfrm>
            <a:off x="6478537" y="5919274"/>
            <a:ext cx="406139" cy="250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79BD27-1EBC-A1B6-A9B1-F30BDC83013A}"/>
              </a:ext>
            </a:extLst>
          </p:cNvPr>
          <p:cNvSpPr txBox="1"/>
          <p:nvPr/>
        </p:nvSpPr>
        <p:spPr>
          <a:xfrm>
            <a:off x="4992788" y="5867895"/>
            <a:ext cx="14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Greedy Search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8EF9D3D-AC0F-32E7-8D0A-778D5785C8EA}"/>
              </a:ext>
            </a:extLst>
          </p:cNvPr>
          <p:cNvSpPr txBox="1"/>
          <p:nvPr/>
        </p:nvSpPr>
        <p:spPr>
          <a:xfrm>
            <a:off x="6892361" y="5878563"/>
            <a:ext cx="146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Candidate Set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오른쪽 화살표[R] 193">
            <a:extLst>
              <a:ext uri="{FF2B5EF4-FFF2-40B4-BE49-F238E27FC236}">
                <a16:creationId xmlns:a16="http://schemas.microsoft.com/office/drawing/2014/main" id="{AE81219C-ADA5-098F-C754-8427FBB20580}"/>
              </a:ext>
            </a:extLst>
          </p:cNvPr>
          <p:cNvSpPr/>
          <p:nvPr/>
        </p:nvSpPr>
        <p:spPr>
          <a:xfrm>
            <a:off x="8386585" y="5908576"/>
            <a:ext cx="406139" cy="250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5" name="그림 224">
            <a:extLst>
              <a:ext uri="{FF2B5EF4-FFF2-40B4-BE49-F238E27FC236}">
                <a16:creationId xmlns:a16="http://schemas.microsoft.com/office/drawing/2014/main" id="{544E60DE-4869-5B63-C2A4-CF0FD03FA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83" y="5586855"/>
            <a:ext cx="774700" cy="48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B1748F0E-2A6D-5FAF-8CC1-B7FCB333E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786" y="5603265"/>
            <a:ext cx="1054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8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25DD-8C15-505C-00C9-04780FA7A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35AA-0A25-7C37-2EED-B1A17D4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4. </a:t>
            </a:r>
            <a:r>
              <a:rPr lang="en-US" altLang="ko-KR" sz="3600" dirty="0" err="1">
                <a:ea typeface="Tahoma" panose="020B0604030504040204" pitchFamily="34" charset="0"/>
              </a:rPr>
              <a:t>ParlayANN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7A7052-16BB-FF3E-6847-D583116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4B148-9BA3-B34C-8C60-FD3960832922}"/>
              </a:ext>
            </a:extLst>
          </p:cNvPr>
          <p:cNvSpPr txBox="1"/>
          <p:nvPr/>
        </p:nvSpPr>
        <p:spPr>
          <a:xfrm>
            <a:off x="6698820" y="355965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Techniques: </a:t>
            </a:r>
            <a:r>
              <a:rPr lang="en-US" altLang="ko-KR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Prefix Doubling</a:t>
            </a:r>
            <a:endParaRPr lang="ko-KR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53252-CACE-50F9-47D2-16A6762C1140}"/>
              </a:ext>
            </a:extLst>
          </p:cNvPr>
          <p:cNvSpPr txBox="1"/>
          <p:nvPr/>
        </p:nvSpPr>
        <p:spPr>
          <a:xfrm>
            <a:off x="288076" y="1068201"/>
            <a:ext cx="3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Pruning and </a:t>
            </a:r>
            <a:r>
              <a:rPr lang="en-US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SemiSort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DC7F1-4C2D-E84F-D5EB-A3435FCF9266}"/>
              </a:ext>
            </a:extLst>
          </p:cNvPr>
          <p:cNvSpPr txBox="1"/>
          <p:nvPr/>
        </p:nvSpPr>
        <p:spPr>
          <a:xfrm>
            <a:off x="288076" y="1549453"/>
            <a:ext cx="887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unnecessary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connections and reduce the complexity of the graph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Groups items by key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arranging with the same key in a sequence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36EB4A9-D3B9-11F6-27DF-DFD29809BFB3}"/>
              </a:ext>
            </a:extLst>
          </p:cNvPr>
          <p:cNvGrpSpPr/>
          <p:nvPr/>
        </p:nvGrpSpPr>
        <p:grpSpPr>
          <a:xfrm>
            <a:off x="1672750" y="2856093"/>
            <a:ext cx="8846500" cy="1889446"/>
            <a:chOff x="1138792" y="2856093"/>
            <a:chExt cx="8846500" cy="1889446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894E94A8-9DCE-F84A-4A88-4F84A8EBB21A}"/>
                </a:ext>
              </a:extLst>
            </p:cNvPr>
            <p:cNvGrpSpPr/>
            <p:nvPr/>
          </p:nvGrpSpPr>
          <p:grpSpPr>
            <a:xfrm>
              <a:off x="1138792" y="2919910"/>
              <a:ext cx="1883229" cy="1761812"/>
              <a:chOff x="1138792" y="2983728"/>
              <a:chExt cx="1883229" cy="176181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C692AA0-AFFD-6646-2B25-01242DB25737}"/>
                  </a:ext>
                </a:extLst>
              </p:cNvPr>
              <p:cNvSpPr/>
              <p:nvPr/>
            </p:nvSpPr>
            <p:spPr>
              <a:xfrm>
                <a:off x="1993597" y="3526709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D4771F1-252D-41CD-8844-9CF42F850AC9}"/>
                  </a:ext>
                </a:extLst>
              </p:cNvPr>
              <p:cNvSpPr/>
              <p:nvPr/>
            </p:nvSpPr>
            <p:spPr>
              <a:xfrm>
                <a:off x="1788847" y="3232290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774A8D8-B144-0249-3397-92C7DA048C1B}"/>
                  </a:ext>
                </a:extLst>
              </p:cNvPr>
              <p:cNvSpPr/>
              <p:nvPr/>
            </p:nvSpPr>
            <p:spPr>
              <a:xfrm>
                <a:off x="2374517" y="3426457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55EA75E4-3FD0-FD98-34FE-EB08744FDC92}"/>
                  </a:ext>
                </a:extLst>
              </p:cNvPr>
              <p:cNvCxnSpPr>
                <a:stCxn id="8" idx="1"/>
                <a:endCxn id="9" idx="4"/>
              </p:cNvCxnSpPr>
              <p:nvPr/>
            </p:nvCxnSpPr>
            <p:spPr>
              <a:xfrm flipH="1" flipV="1">
                <a:off x="1875657" y="3405910"/>
                <a:ext cx="143366" cy="1462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63D2E93F-F967-E61E-92C1-F13644672A5D}"/>
                  </a:ext>
                </a:extLst>
              </p:cNvPr>
              <p:cNvCxnSpPr>
                <a:cxnSpLocks/>
                <a:stCxn id="8" idx="6"/>
                <a:endCxn id="15" idx="3"/>
              </p:cNvCxnSpPr>
              <p:nvPr/>
            </p:nvCxnSpPr>
            <p:spPr>
              <a:xfrm flipV="1">
                <a:off x="2167217" y="3574651"/>
                <a:ext cx="232726" cy="388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03B18-683A-6B9C-21D1-E873C84EACC1}"/>
                  </a:ext>
                </a:extLst>
              </p:cNvPr>
              <p:cNvSpPr txBox="1"/>
              <p:nvPr/>
            </p:nvSpPr>
            <p:spPr>
              <a:xfrm>
                <a:off x="1138792" y="4437763"/>
                <a:ext cx="1883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Existing Points</a:t>
                </a:r>
                <a:endPara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91BD08-77AD-CAF3-6BC5-CF78455F8BD2}"/>
                  </a:ext>
                </a:extLst>
              </p:cNvPr>
              <p:cNvSpPr txBox="1"/>
              <p:nvPr/>
            </p:nvSpPr>
            <p:spPr>
              <a:xfrm>
                <a:off x="1613162" y="2983728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1975BA-8EBC-5473-A651-0704D527DCEF}"/>
                  </a:ext>
                </a:extLst>
              </p:cNvPr>
              <p:cNvSpPr txBox="1"/>
              <p:nvPr/>
            </p:nvSpPr>
            <p:spPr>
              <a:xfrm>
                <a:off x="2406779" y="3217250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1785E5-B38A-64E7-7978-0E51171CFB17}"/>
                  </a:ext>
                </a:extLst>
              </p:cNvPr>
              <p:cNvSpPr txBox="1"/>
              <p:nvPr/>
            </p:nvSpPr>
            <p:spPr>
              <a:xfrm>
                <a:off x="1744409" y="3647509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7F07531E-788E-6C81-BB85-2249BB8BDDA4}"/>
                </a:ext>
              </a:extLst>
            </p:cNvPr>
            <p:cNvGrpSpPr/>
            <p:nvPr/>
          </p:nvGrpSpPr>
          <p:grpSpPr>
            <a:xfrm>
              <a:off x="7719878" y="2856094"/>
              <a:ext cx="2265414" cy="1889445"/>
              <a:chOff x="7719878" y="2856093"/>
              <a:chExt cx="2265414" cy="1889445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F0B7836-C9BB-9E9A-DCEE-B2E3F22CA15D}"/>
                  </a:ext>
                </a:extLst>
              </p:cNvPr>
              <p:cNvSpPr/>
              <p:nvPr/>
            </p:nvSpPr>
            <p:spPr>
              <a:xfrm>
                <a:off x="8676664" y="3628788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CE5E512-AECE-C2F6-764F-C3D46A7A8BD2}"/>
                  </a:ext>
                </a:extLst>
              </p:cNvPr>
              <p:cNvSpPr/>
              <p:nvPr/>
            </p:nvSpPr>
            <p:spPr>
              <a:xfrm>
                <a:off x="8471914" y="3334369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13ED9CF-9B1D-655E-0A78-9949C1F50342}"/>
                  </a:ext>
                </a:extLst>
              </p:cNvPr>
              <p:cNvSpPr/>
              <p:nvPr/>
            </p:nvSpPr>
            <p:spPr>
              <a:xfrm>
                <a:off x="9057584" y="3528536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DA9CEE1D-4F8A-8569-1735-D59ABB8A2268}"/>
                  </a:ext>
                </a:extLst>
              </p:cNvPr>
              <p:cNvCxnSpPr>
                <a:stCxn id="42" idx="1"/>
                <a:endCxn id="43" idx="4"/>
              </p:cNvCxnSpPr>
              <p:nvPr/>
            </p:nvCxnSpPr>
            <p:spPr>
              <a:xfrm flipH="1" flipV="1">
                <a:off x="8558724" y="3507989"/>
                <a:ext cx="143366" cy="1462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[R] 45">
                <a:extLst>
                  <a:ext uri="{FF2B5EF4-FFF2-40B4-BE49-F238E27FC236}">
                    <a16:creationId xmlns:a16="http://schemas.microsoft.com/office/drawing/2014/main" id="{49166038-DFAC-B8B0-36B6-69BC8E5B5A89}"/>
                  </a:ext>
                </a:extLst>
              </p:cNvPr>
              <p:cNvCxnSpPr>
                <a:cxnSpLocks/>
                <a:stCxn id="42" idx="6"/>
                <a:endCxn id="44" idx="3"/>
              </p:cNvCxnSpPr>
              <p:nvPr/>
            </p:nvCxnSpPr>
            <p:spPr>
              <a:xfrm flipV="1">
                <a:off x="8850284" y="3676730"/>
                <a:ext cx="232726" cy="388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E7913A-F70D-A4BB-FBD6-8385953BFA17}"/>
                  </a:ext>
                </a:extLst>
              </p:cNvPr>
              <p:cNvSpPr txBox="1"/>
              <p:nvPr/>
            </p:nvSpPr>
            <p:spPr>
              <a:xfrm>
                <a:off x="8296229" y="3085807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28EF90-82AB-A894-F28E-DFAADD1AED30}"/>
                  </a:ext>
                </a:extLst>
              </p:cNvPr>
              <p:cNvSpPr txBox="1"/>
              <p:nvPr/>
            </p:nvSpPr>
            <p:spPr>
              <a:xfrm>
                <a:off x="9089846" y="3319329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77CEED-F4DF-4B13-DBDF-A54DAF90605D}"/>
                  </a:ext>
                </a:extLst>
              </p:cNvPr>
              <p:cNvSpPr txBox="1"/>
              <p:nvPr/>
            </p:nvSpPr>
            <p:spPr>
              <a:xfrm>
                <a:off x="8620351" y="3377945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98966F0-C938-8C98-D629-87B212BDBF6B}"/>
                  </a:ext>
                </a:extLst>
              </p:cNvPr>
              <p:cNvSpPr/>
              <p:nvPr/>
            </p:nvSpPr>
            <p:spPr>
              <a:xfrm>
                <a:off x="8988700" y="3042261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F54B67A-3587-261D-DCA5-066BE815C3C1}"/>
                  </a:ext>
                </a:extLst>
              </p:cNvPr>
              <p:cNvSpPr/>
              <p:nvPr/>
            </p:nvSpPr>
            <p:spPr>
              <a:xfrm>
                <a:off x="9517285" y="3886081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DD1D062-D164-5B70-F1F2-6BCF38CD6058}"/>
                  </a:ext>
                </a:extLst>
              </p:cNvPr>
              <p:cNvSpPr/>
              <p:nvPr/>
            </p:nvSpPr>
            <p:spPr>
              <a:xfrm>
                <a:off x="8558724" y="4011504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79598AA-9F7F-630F-D82A-A16A450F1B4C}"/>
                  </a:ext>
                </a:extLst>
              </p:cNvPr>
              <p:cNvSpPr/>
              <p:nvPr/>
            </p:nvSpPr>
            <p:spPr>
              <a:xfrm>
                <a:off x="7955308" y="3499046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4C3B2F48-B886-C494-A963-0DCF3E01CDEF}"/>
                  </a:ext>
                </a:extLst>
              </p:cNvPr>
              <p:cNvCxnSpPr>
                <a:cxnSpLocks/>
                <a:stCxn id="52" idx="3"/>
                <a:endCxn id="43" idx="7"/>
              </p:cNvCxnSpPr>
              <p:nvPr/>
            </p:nvCxnSpPr>
            <p:spPr>
              <a:xfrm flipH="1">
                <a:off x="8620108" y="3190455"/>
                <a:ext cx="394018" cy="169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1325D7BD-DCA3-F0C3-E336-3E9536A16878}"/>
                  </a:ext>
                </a:extLst>
              </p:cNvPr>
              <p:cNvCxnSpPr>
                <a:cxnSpLocks/>
                <a:stCxn id="52" idx="4"/>
                <a:endCxn id="44" idx="0"/>
              </p:cNvCxnSpPr>
              <p:nvPr/>
            </p:nvCxnSpPr>
            <p:spPr>
              <a:xfrm>
                <a:off x="9075510" y="3215881"/>
                <a:ext cx="68884" cy="312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96E66904-A1DA-0979-EFB8-4E85025D6F52}"/>
                  </a:ext>
                </a:extLst>
              </p:cNvPr>
              <p:cNvCxnSpPr>
                <a:cxnSpLocks/>
                <a:stCxn id="53" idx="1"/>
                <a:endCxn id="44" idx="5"/>
              </p:cNvCxnSpPr>
              <p:nvPr/>
            </p:nvCxnSpPr>
            <p:spPr>
              <a:xfrm flipH="1" flipV="1">
                <a:off x="9205778" y="3676730"/>
                <a:ext cx="336933" cy="234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72DC0F9F-0EBF-627F-922E-2317AF73B3A0}"/>
                  </a:ext>
                </a:extLst>
              </p:cNvPr>
              <p:cNvCxnSpPr>
                <a:cxnSpLocks/>
                <a:stCxn id="54" idx="7"/>
                <a:endCxn id="44" idx="4"/>
              </p:cNvCxnSpPr>
              <p:nvPr/>
            </p:nvCxnSpPr>
            <p:spPr>
              <a:xfrm flipV="1">
                <a:off x="8706918" y="3702156"/>
                <a:ext cx="437476" cy="334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11B5E8A1-46EE-1857-CC41-D75F331DB116}"/>
                  </a:ext>
                </a:extLst>
              </p:cNvPr>
              <p:cNvCxnSpPr>
                <a:cxnSpLocks/>
                <a:stCxn id="54" idx="0"/>
                <a:endCxn id="42" idx="3"/>
              </p:cNvCxnSpPr>
              <p:nvPr/>
            </p:nvCxnSpPr>
            <p:spPr>
              <a:xfrm flipV="1">
                <a:off x="8645534" y="3776982"/>
                <a:ext cx="56556" cy="234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D67D5386-1E50-8E25-E37F-A640E72ACAF3}"/>
                  </a:ext>
                </a:extLst>
              </p:cNvPr>
              <p:cNvCxnSpPr>
                <a:cxnSpLocks/>
                <a:stCxn id="55" idx="6"/>
                <a:endCxn id="42" idx="2"/>
              </p:cNvCxnSpPr>
              <p:nvPr/>
            </p:nvCxnSpPr>
            <p:spPr>
              <a:xfrm>
                <a:off x="8128928" y="3585856"/>
                <a:ext cx="547736" cy="129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1770FE82-E059-BFD8-FAC1-DAFDD543853C}"/>
                  </a:ext>
                </a:extLst>
              </p:cNvPr>
              <p:cNvCxnSpPr>
                <a:cxnSpLocks/>
                <a:stCxn id="55" idx="7"/>
                <a:endCxn id="43" idx="2"/>
              </p:cNvCxnSpPr>
              <p:nvPr/>
            </p:nvCxnSpPr>
            <p:spPr>
              <a:xfrm flipV="1">
                <a:off x="8103502" y="3421179"/>
                <a:ext cx="368412" cy="103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3E0C7F9-D31E-E30D-EBE8-8875988F3E83}"/>
                  </a:ext>
                </a:extLst>
              </p:cNvPr>
              <p:cNvSpPr txBox="1"/>
              <p:nvPr/>
            </p:nvSpPr>
            <p:spPr>
              <a:xfrm>
                <a:off x="9026658" y="2856093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0BF67AF-22AD-B5D2-8C94-16EF9322B0B3}"/>
                  </a:ext>
                </a:extLst>
              </p:cNvPr>
              <p:cNvSpPr txBox="1"/>
              <p:nvPr/>
            </p:nvSpPr>
            <p:spPr>
              <a:xfrm>
                <a:off x="9579431" y="3672666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512B6C9-6FB1-189B-F702-2395C4975DA9}"/>
                  </a:ext>
                </a:extLst>
              </p:cNvPr>
              <p:cNvSpPr txBox="1"/>
              <p:nvPr/>
            </p:nvSpPr>
            <p:spPr>
              <a:xfrm>
                <a:off x="8229885" y="3914349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445DCE-D39D-1FB9-E63F-8AAA22057DED}"/>
                  </a:ext>
                </a:extLst>
              </p:cNvPr>
              <p:cNvSpPr txBox="1"/>
              <p:nvPr/>
            </p:nvSpPr>
            <p:spPr>
              <a:xfrm>
                <a:off x="7719878" y="3248605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892628-34A3-C867-F0AA-BA27DD1EE86E}"/>
                  </a:ext>
                </a:extLst>
              </p:cNvPr>
              <p:cNvSpPr txBox="1"/>
              <p:nvPr/>
            </p:nvSpPr>
            <p:spPr>
              <a:xfrm>
                <a:off x="7984041" y="4437761"/>
                <a:ext cx="1883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SemiSort</a:t>
                </a:r>
                <a:endPara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53B512A3-2499-CD7C-7F6F-3CE809B2804A}"/>
                </a:ext>
              </a:extLst>
            </p:cNvPr>
            <p:cNvGrpSpPr/>
            <p:nvPr/>
          </p:nvGrpSpPr>
          <p:grpSpPr>
            <a:xfrm>
              <a:off x="4238242" y="2856093"/>
              <a:ext cx="2265414" cy="1889446"/>
              <a:chOff x="4413882" y="2856093"/>
              <a:chExt cx="2265414" cy="1889446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DECF18DD-EE66-8429-31AC-27823F4ABBAB}"/>
                  </a:ext>
                </a:extLst>
              </p:cNvPr>
              <p:cNvSpPr/>
              <p:nvPr/>
            </p:nvSpPr>
            <p:spPr>
              <a:xfrm>
                <a:off x="5370668" y="3628788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22E9FED2-2108-4D7F-13D2-B0215B724E62}"/>
                  </a:ext>
                </a:extLst>
              </p:cNvPr>
              <p:cNvSpPr/>
              <p:nvPr/>
            </p:nvSpPr>
            <p:spPr>
              <a:xfrm>
                <a:off x="5165918" y="3334369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481B29B-D801-53E2-8E2D-1CF677DB3C38}"/>
                  </a:ext>
                </a:extLst>
              </p:cNvPr>
              <p:cNvSpPr/>
              <p:nvPr/>
            </p:nvSpPr>
            <p:spPr>
              <a:xfrm>
                <a:off x="5751588" y="3528536"/>
                <a:ext cx="173620" cy="17362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4" name="직선 연결선[R] 93">
                <a:extLst>
                  <a:ext uri="{FF2B5EF4-FFF2-40B4-BE49-F238E27FC236}">
                    <a16:creationId xmlns:a16="http://schemas.microsoft.com/office/drawing/2014/main" id="{77A52FF3-49A0-7888-A56A-7A2B496D6675}"/>
                  </a:ext>
                </a:extLst>
              </p:cNvPr>
              <p:cNvCxnSpPr>
                <a:stCxn id="91" idx="1"/>
                <a:endCxn id="92" idx="4"/>
              </p:cNvCxnSpPr>
              <p:nvPr/>
            </p:nvCxnSpPr>
            <p:spPr>
              <a:xfrm flipH="1" flipV="1">
                <a:off x="5252728" y="3507989"/>
                <a:ext cx="143366" cy="1462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[R] 94">
                <a:extLst>
                  <a:ext uri="{FF2B5EF4-FFF2-40B4-BE49-F238E27FC236}">
                    <a16:creationId xmlns:a16="http://schemas.microsoft.com/office/drawing/2014/main" id="{4425A07C-35F6-EB37-45A4-69150FA561EB}"/>
                  </a:ext>
                </a:extLst>
              </p:cNvPr>
              <p:cNvCxnSpPr>
                <a:cxnSpLocks/>
                <a:stCxn id="91" idx="6"/>
                <a:endCxn id="93" idx="3"/>
              </p:cNvCxnSpPr>
              <p:nvPr/>
            </p:nvCxnSpPr>
            <p:spPr>
              <a:xfrm flipV="1">
                <a:off x="5544288" y="3676730"/>
                <a:ext cx="232726" cy="388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A10D63B-4421-B0E9-CEB5-6448BE1C4BE4}"/>
                  </a:ext>
                </a:extLst>
              </p:cNvPr>
              <p:cNvSpPr txBox="1"/>
              <p:nvPr/>
            </p:nvSpPr>
            <p:spPr>
              <a:xfrm>
                <a:off x="4990233" y="3085807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0490BD5-1BCD-4F21-6914-F3A4A413FAF6}"/>
                  </a:ext>
                </a:extLst>
              </p:cNvPr>
              <p:cNvSpPr txBox="1"/>
              <p:nvPr/>
            </p:nvSpPr>
            <p:spPr>
              <a:xfrm>
                <a:off x="5783850" y="3319329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9546964-BAE8-72B5-E57C-9E4BE7805F22}"/>
                  </a:ext>
                </a:extLst>
              </p:cNvPr>
              <p:cNvSpPr txBox="1"/>
              <p:nvPr/>
            </p:nvSpPr>
            <p:spPr>
              <a:xfrm>
                <a:off x="5314355" y="3377945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8C74D4C6-72F9-1914-6575-AC69662C93B5}"/>
                  </a:ext>
                </a:extLst>
              </p:cNvPr>
              <p:cNvSpPr/>
              <p:nvPr/>
            </p:nvSpPr>
            <p:spPr>
              <a:xfrm>
                <a:off x="5682704" y="3042261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BEC052B-D556-C697-B259-4BEEB1AD4548}"/>
                  </a:ext>
                </a:extLst>
              </p:cNvPr>
              <p:cNvSpPr/>
              <p:nvPr/>
            </p:nvSpPr>
            <p:spPr>
              <a:xfrm>
                <a:off x="6211289" y="3886081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6132CC4-6C12-B3A1-98C3-E7BF6305FB20}"/>
                  </a:ext>
                </a:extLst>
              </p:cNvPr>
              <p:cNvSpPr/>
              <p:nvPr/>
            </p:nvSpPr>
            <p:spPr>
              <a:xfrm>
                <a:off x="5252728" y="4011504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DA6E19A7-6F51-541B-0EAE-47738A0EAFAF}"/>
                  </a:ext>
                </a:extLst>
              </p:cNvPr>
              <p:cNvSpPr/>
              <p:nvPr/>
            </p:nvSpPr>
            <p:spPr>
              <a:xfrm>
                <a:off x="4649312" y="3499046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E150FF50-CB64-FFD2-53DB-D2D7361A6C60}"/>
                  </a:ext>
                </a:extLst>
              </p:cNvPr>
              <p:cNvCxnSpPr>
                <a:cxnSpLocks/>
                <a:stCxn id="99" idx="3"/>
                <a:endCxn id="92" idx="7"/>
              </p:cNvCxnSpPr>
              <p:nvPr/>
            </p:nvCxnSpPr>
            <p:spPr>
              <a:xfrm flipH="1">
                <a:off x="5314112" y="3190455"/>
                <a:ext cx="394018" cy="169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004A8F9C-2406-91A1-3450-11C9736D2510}"/>
                  </a:ext>
                </a:extLst>
              </p:cNvPr>
              <p:cNvCxnSpPr>
                <a:cxnSpLocks/>
                <a:stCxn id="99" idx="4"/>
                <a:endCxn id="93" idx="0"/>
              </p:cNvCxnSpPr>
              <p:nvPr/>
            </p:nvCxnSpPr>
            <p:spPr>
              <a:xfrm>
                <a:off x="5769514" y="3215881"/>
                <a:ext cx="68884" cy="312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0C7F1731-A8F0-B3CC-A742-EA8E7E7CE155}"/>
                  </a:ext>
                </a:extLst>
              </p:cNvPr>
              <p:cNvCxnSpPr>
                <a:cxnSpLocks/>
                <a:stCxn id="100" idx="1"/>
                <a:endCxn id="93" idx="5"/>
              </p:cNvCxnSpPr>
              <p:nvPr/>
            </p:nvCxnSpPr>
            <p:spPr>
              <a:xfrm flipH="1" flipV="1">
                <a:off x="5899782" y="3676730"/>
                <a:ext cx="336933" cy="234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5A010A66-AF31-54EC-F2BC-F5DFD0EAA5C5}"/>
                  </a:ext>
                </a:extLst>
              </p:cNvPr>
              <p:cNvCxnSpPr>
                <a:cxnSpLocks/>
                <a:stCxn id="101" idx="7"/>
                <a:endCxn id="93" idx="4"/>
              </p:cNvCxnSpPr>
              <p:nvPr/>
            </p:nvCxnSpPr>
            <p:spPr>
              <a:xfrm flipV="1">
                <a:off x="5400922" y="3702156"/>
                <a:ext cx="437476" cy="334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5D587D9B-F4A8-AC63-50FA-0E71B2D0D24E}"/>
                  </a:ext>
                </a:extLst>
              </p:cNvPr>
              <p:cNvCxnSpPr>
                <a:cxnSpLocks/>
                <a:stCxn id="101" idx="0"/>
                <a:endCxn id="91" idx="3"/>
              </p:cNvCxnSpPr>
              <p:nvPr/>
            </p:nvCxnSpPr>
            <p:spPr>
              <a:xfrm flipV="1">
                <a:off x="5339538" y="3776982"/>
                <a:ext cx="56556" cy="234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D5F2B9C8-9DDD-7577-2AC9-5EAE1D7427C5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>
                <a:off x="4822932" y="3585856"/>
                <a:ext cx="547736" cy="129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AF033960-192F-630F-1DD9-809452199750}"/>
                  </a:ext>
                </a:extLst>
              </p:cNvPr>
              <p:cNvCxnSpPr>
                <a:cxnSpLocks/>
                <a:stCxn id="102" idx="7"/>
                <a:endCxn id="92" idx="2"/>
              </p:cNvCxnSpPr>
              <p:nvPr/>
            </p:nvCxnSpPr>
            <p:spPr>
              <a:xfrm flipV="1">
                <a:off x="4797506" y="3421179"/>
                <a:ext cx="368412" cy="103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3848034-8290-DAF5-D833-BBA000288617}"/>
                  </a:ext>
                </a:extLst>
              </p:cNvPr>
              <p:cNvSpPr txBox="1"/>
              <p:nvPr/>
            </p:nvSpPr>
            <p:spPr>
              <a:xfrm>
                <a:off x="5720662" y="2856093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B2AA1C1-A816-AE95-6C30-BE44EA9919E4}"/>
                  </a:ext>
                </a:extLst>
              </p:cNvPr>
              <p:cNvSpPr txBox="1"/>
              <p:nvPr/>
            </p:nvSpPr>
            <p:spPr>
              <a:xfrm>
                <a:off x="6273435" y="3672666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A4388FA-9764-36DD-B214-18847D499471}"/>
                  </a:ext>
                </a:extLst>
              </p:cNvPr>
              <p:cNvSpPr txBox="1"/>
              <p:nvPr/>
            </p:nvSpPr>
            <p:spPr>
              <a:xfrm>
                <a:off x="4923889" y="3914349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7A50A3-FEFA-6D87-DBEE-69D8FAFDC7BD}"/>
                  </a:ext>
                </a:extLst>
              </p:cNvPr>
              <p:cNvSpPr txBox="1"/>
              <p:nvPr/>
            </p:nvSpPr>
            <p:spPr>
              <a:xfrm>
                <a:off x="4413882" y="3248605"/>
                <a:ext cx="405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ko-KR" altLang="en-US" sz="12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A721520-F18D-54BA-B5FA-96CA90D00BF3}"/>
                  </a:ext>
                </a:extLst>
              </p:cNvPr>
              <p:cNvSpPr txBox="1"/>
              <p:nvPr/>
            </p:nvSpPr>
            <p:spPr>
              <a:xfrm>
                <a:off x="4484733" y="4437762"/>
                <a:ext cx="1883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Pruning</a:t>
                </a:r>
                <a:endPara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7E08A386-33B0-9FB4-88F4-23F834C6FDB6}"/>
                  </a:ext>
                </a:extLst>
              </p:cNvPr>
              <p:cNvCxnSpPr>
                <a:cxnSpLocks/>
                <a:stCxn id="100" idx="3"/>
                <a:endCxn id="91" idx="5"/>
              </p:cNvCxnSpPr>
              <p:nvPr/>
            </p:nvCxnSpPr>
            <p:spPr>
              <a:xfrm flipH="1" flipV="1">
                <a:off x="5518862" y="3776982"/>
                <a:ext cx="717853" cy="257293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곱하기 118">
                <a:extLst>
                  <a:ext uri="{FF2B5EF4-FFF2-40B4-BE49-F238E27FC236}">
                    <a16:creationId xmlns:a16="http://schemas.microsoft.com/office/drawing/2014/main" id="{A8A86DF6-03AC-51D6-3AAE-673D0EDD15D7}"/>
                  </a:ext>
                </a:extLst>
              </p:cNvPr>
              <p:cNvSpPr/>
              <p:nvPr/>
            </p:nvSpPr>
            <p:spPr>
              <a:xfrm>
                <a:off x="5856324" y="3811165"/>
                <a:ext cx="130456" cy="223110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07CAD06-7C90-457D-0D82-A13CE3528519}"/>
              </a:ext>
            </a:extLst>
          </p:cNvPr>
          <p:cNvSpPr txBox="1"/>
          <p:nvPr/>
        </p:nvSpPr>
        <p:spPr>
          <a:xfrm>
            <a:off x="1357094" y="5532959"/>
            <a:ext cx="188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latin typeface="Tahoma" panose="020B0604030504040204" pitchFamily="34" charset="0"/>
                <a:cs typeface="Tahoma" panose="020B0604030504040204" pitchFamily="34" charset="0"/>
              </a:rPr>
              <a:t>Semisort</a:t>
            </a:r>
            <a:r>
              <a: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rPr>
              <a:t> Process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A7BB609-DF36-6EB8-A29D-A39CA133460A}"/>
              </a:ext>
            </a:extLst>
          </p:cNvPr>
          <p:cNvSpPr/>
          <p:nvPr/>
        </p:nvSpPr>
        <p:spPr>
          <a:xfrm>
            <a:off x="3432955" y="5527470"/>
            <a:ext cx="380435" cy="361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7099D2C-22D1-93A0-18B3-C89C60FB4AE1}"/>
              </a:ext>
            </a:extLst>
          </p:cNvPr>
          <p:cNvSpPr/>
          <p:nvPr/>
        </p:nvSpPr>
        <p:spPr>
          <a:xfrm>
            <a:off x="3813390" y="5527470"/>
            <a:ext cx="380435" cy="36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2A9EED0-411F-EAF0-6AED-FEDABB5EE946}"/>
              </a:ext>
            </a:extLst>
          </p:cNvPr>
          <p:cNvSpPr/>
          <p:nvPr/>
        </p:nvSpPr>
        <p:spPr>
          <a:xfrm>
            <a:off x="4193825" y="5527470"/>
            <a:ext cx="380435" cy="361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8D18C40-6445-EC93-2FB3-540293C7B4DB}"/>
              </a:ext>
            </a:extLst>
          </p:cNvPr>
          <p:cNvSpPr/>
          <p:nvPr/>
        </p:nvSpPr>
        <p:spPr>
          <a:xfrm>
            <a:off x="4574260" y="5527470"/>
            <a:ext cx="380435" cy="36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882990-7502-6DBE-30E6-D9A31AA91867}"/>
              </a:ext>
            </a:extLst>
          </p:cNvPr>
          <p:cNvSpPr/>
          <p:nvPr/>
        </p:nvSpPr>
        <p:spPr>
          <a:xfrm>
            <a:off x="4954695" y="5527470"/>
            <a:ext cx="380435" cy="361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A4C05D3-3766-8DDA-0730-F4BA07D85E45}"/>
              </a:ext>
            </a:extLst>
          </p:cNvPr>
          <p:cNvSpPr/>
          <p:nvPr/>
        </p:nvSpPr>
        <p:spPr>
          <a:xfrm>
            <a:off x="5335130" y="5527470"/>
            <a:ext cx="380435" cy="361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066CD9F-1DE6-818E-DB75-18847A2415E5}"/>
              </a:ext>
            </a:extLst>
          </p:cNvPr>
          <p:cNvSpPr/>
          <p:nvPr/>
        </p:nvSpPr>
        <p:spPr>
          <a:xfrm>
            <a:off x="5715565" y="5527470"/>
            <a:ext cx="380435" cy="361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오른쪽 화살표[R] 134">
            <a:extLst>
              <a:ext uri="{FF2B5EF4-FFF2-40B4-BE49-F238E27FC236}">
                <a16:creationId xmlns:a16="http://schemas.microsoft.com/office/drawing/2014/main" id="{08C44523-8ED8-A321-D493-8BAD758E77AC}"/>
              </a:ext>
            </a:extLst>
          </p:cNvPr>
          <p:cNvSpPr/>
          <p:nvPr/>
        </p:nvSpPr>
        <p:spPr>
          <a:xfrm>
            <a:off x="6463760" y="5566439"/>
            <a:ext cx="406139" cy="250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D900C1C-AE7E-0E20-3A47-EC4050556AF0}"/>
              </a:ext>
            </a:extLst>
          </p:cNvPr>
          <p:cNvSpPr/>
          <p:nvPr/>
        </p:nvSpPr>
        <p:spPr>
          <a:xfrm>
            <a:off x="7181372" y="5527470"/>
            <a:ext cx="380435" cy="361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5632229-811D-95FF-303E-AA7D61C9E428}"/>
              </a:ext>
            </a:extLst>
          </p:cNvPr>
          <p:cNvSpPr/>
          <p:nvPr/>
        </p:nvSpPr>
        <p:spPr>
          <a:xfrm>
            <a:off x="7561807" y="5527470"/>
            <a:ext cx="380435" cy="361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4445AE5-EB5D-2FF6-EFB1-CD48E8E461D9}"/>
              </a:ext>
            </a:extLst>
          </p:cNvPr>
          <p:cNvSpPr/>
          <p:nvPr/>
        </p:nvSpPr>
        <p:spPr>
          <a:xfrm>
            <a:off x="7942242" y="5527470"/>
            <a:ext cx="380435" cy="36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2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D4B8159-67BD-4F95-09B8-EEED0ECF912E}"/>
              </a:ext>
            </a:extLst>
          </p:cNvPr>
          <p:cNvSpPr/>
          <p:nvPr/>
        </p:nvSpPr>
        <p:spPr>
          <a:xfrm>
            <a:off x="8322677" y="5527470"/>
            <a:ext cx="380435" cy="36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F15E31E-7272-4CC3-DC16-7F0C1BB08D4B}"/>
              </a:ext>
            </a:extLst>
          </p:cNvPr>
          <p:cNvSpPr/>
          <p:nvPr/>
        </p:nvSpPr>
        <p:spPr>
          <a:xfrm>
            <a:off x="8703112" y="5527470"/>
            <a:ext cx="380435" cy="361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DB278D0-EDA2-8F61-635F-7166ABAE8C02}"/>
              </a:ext>
            </a:extLst>
          </p:cNvPr>
          <p:cNvSpPr/>
          <p:nvPr/>
        </p:nvSpPr>
        <p:spPr>
          <a:xfrm>
            <a:off x="9083547" y="5527470"/>
            <a:ext cx="380435" cy="361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3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0140A63-71B5-8F66-C4A6-65D8CDD63D14}"/>
              </a:ext>
            </a:extLst>
          </p:cNvPr>
          <p:cNvSpPr/>
          <p:nvPr/>
        </p:nvSpPr>
        <p:spPr>
          <a:xfrm>
            <a:off x="9463982" y="5527470"/>
            <a:ext cx="380435" cy="361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4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5A42107-5209-A293-0FE5-61DACDCB3837}"/>
              </a:ext>
            </a:extLst>
          </p:cNvPr>
          <p:cNvSpPr txBox="1"/>
          <p:nvPr/>
        </p:nvSpPr>
        <p:spPr>
          <a:xfrm>
            <a:off x="7373246" y="5146928"/>
            <a:ext cx="40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ko-KR" altLang="en-US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F056D59-1C70-79CB-BEFC-15FFA7AB9EDC}"/>
              </a:ext>
            </a:extLst>
          </p:cNvPr>
          <p:cNvSpPr txBox="1"/>
          <p:nvPr/>
        </p:nvSpPr>
        <p:spPr>
          <a:xfrm>
            <a:off x="8119746" y="5154828"/>
            <a:ext cx="40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ko-KR" altLang="en-US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6C1E237-0B1B-71C3-EABC-6D2AD878A564}"/>
              </a:ext>
            </a:extLst>
          </p:cNvPr>
          <p:cNvSpPr txBox="1"/>
          <p:nvPr/>
        </p:nvSpPr>
        <p:spPr>
          <a:xfrm>
            <a:off x="9070833" y="5154828"/>
            <a:ext cx="40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ko-KR" altLang="en-US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2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D940-DF73-7E3A-D2B7-29ECDD8AC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1F42-C8DA-E969-BEC6-9E6B04E8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4. </a:t>
            </a:r>
            <a:r>
              <a:rPr lang="en-US" altLang="ko-KR" sz="3600" dirty="0" err="1">
                <a:ea typeface="Tahoma" panose="020B0604030504040204" pitchFamily="34" charset="0"/>
              </a:rPr>
              <a:t>ParlayANN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8ACAE5-66B8-E5D1-6C70-5FA1F277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ABB3BD-5D27-0887-ADDA-C10913D6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00" y="1056629"/>
            <a:ext cx="6694799" cy="5347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D81768-BF77-23A1-E3D1-A179D158E642}"/>
              </a:ext>
            </a:extLst>
          </p:cNvPr>
          <p:cNvSpPr/>
          <p:nvPr/>
        </p:nvSpPr>
        <p:spPr>
          <a:xfrm>
            <a:off x="3590796" y="2532185"/>
            <a:ext cx="3583433" cy="8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A0CB3-131F-EFA4-D561-B117A5A2C187}"/>
              </a:ext>
            </a:extLst>
          </p:cNvPr>
          <p:cNvSpPr/>
          <p:nvPr/>
        </p:nvSpPr>
        <p:spPr>
          <a:xfrm>
            <a:off x="4010914" y="4344573"/>
            <a:ext cx="2697536" cy="2977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1E4A40-B773-9A1F-547C-0C3616D7CB0F}"/>
              </a:ext>
            </a:extLst>
          </p:cNvPr>
          <p:cNvSpPr/>
          <p:nvPr/>
        </p:nvSpPr>
        <p:spPr>
          <a:xfrm>
            <a:off x="3667657" y="4862373"/>
            <a:ext cx="3921007" cy="14016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93179-3FF2-59A2-7993-6D3C2BBB72F3}"/>
              </a:ext>
            </a:extLst>
          </p:cNvPr>
          <p:cNvSpPr txBox="1"/>
          <p:nvPr/>
        </p:nvSpPr>
        <p:spPr>
          <a:xfrm>
            <a:off x="7281810" y="2961509"/>
            <a:ext cx="18832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Insertion</a:t>
            </a:r>
            <a:endParaRPr lang="ko-KR" altLang="en-US" sz="1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DF081-A116-7888-03B4-C369B714AF6F}"/>
              </a:ext>
            </a:extLst>
          </p:cNvPr>
          <p:cNvSpPr txBox="1"/>
          <p:nvPr/>
        </p:nvSpPr>
        <p:spPr>
          <a:xfrm>
            <a:off x="6820753" y="4365199"/>
            <a:ext cx="9416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Pruning</a:t>
            </a:r>
            <a:endParaRPr lang="ko-KR" altLang="en-US" sz="1400" b="1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47875-B120-01EA-2372-C4BC8B0E972D}"/>
              </a:ext>
            </a:extLst>
          </p:cNvPr>
          <p:cNvSpPr txBox="1"/>
          <p:nvPr/>
        </p:nvSpPr>
        <p:spPr>
          <a:xfrm>
            <a:off x="7762366" y="5497834"/>
            <a:ext cx="12658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SemiSort</a:t>
            </a:r>
            <a:endParaRPr lang="ko-KR" altLang="en-US" sz="1400" b="1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3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E5220-5733-8EAB-5A56-B1E0793BC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AE1F-0BCB-522A-59A9-F9CE70E0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5. Evaluation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649E6D-EF03-F2BC-23FD-039B15D0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5CF95-4F20-9FE0-1FBD-2A12F0280438}"/>
              </a:ext>
            </a:extLst>
          </p:cNvPr>
          <p:cNvSpPr txBox="1"/>
          <p:nvPr/>
        </p:nvSpPr>
        <p:spPr>
          <a:xfrm>
            <a:off x="320726" y="1217621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with multi-thread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9A79F-ED5C-8AB0-E28C-FD366B1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73" y="1660992"/>
            <a:ext cx="6616454" cy="47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1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D5D2-6308-647F-C10B-1F380419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DBCC1-6044-1140-8D16-2D235CCB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5. Evaluation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D0771D-BBC7-BB79-C801-7BA8F2C9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4297C-760B-9931-BA4C-A90A18461D2C}"/>
              </a:ext>
            </a:extLst>
          </p:cNvPr>
          <p:cNvSpPr txBox="1"/>
          <p:nvPr/>
        </p:nvSpPr>
        <p:spPr>
          <a:xfrm>
            <a:off x="320726" y="1217621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with another library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97AAF-2FCA-DF56-78C4-5F96DB1E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960" y="1848293"/>
            <a:ext cx="7552079" cy="43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736928" y="4242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marL="457189" indent="-372524">
              <a:lnSpc>
                <a:spcPct val="250000"/>
              </a:lnSpc>
              <a:spcBef>
                <a:spcPts val="0"/>
              </a:spcBef>
              <a:buSzPts val="1800"/>
            </a:pPr>
            <a:r>
              <a:rPr lang="en-US" altLang="ko" sz="2400" dirty="0"/>
              <a:t>Introduction</a:t>
            </a:r>
          </a:p>
          <a:p>
            <a:pPr marL="457189" indent="-372524">
              <a:lnSpc>
                <a:spcPct val="250000"/>
              </a:lnSpc>
              <a:spcBef>
                <a:spcPts val="0"/>
              </a:spcBef>
              <a:buSzPts val="1800"/>
            </a:pPr>
            <a:r>
              <a:rPr lang="en-US" altLang="ko" sz="2400" dirty="0"/>
              <a:t>Background</a:t>
            </a:r>
          </a:p>
          <a:p>
            <a:pPr marL="457189" indent="-372524">
              <a:lnSpc>
                <a:spcPct val="250000"/>
              </a:lnSpc>
              <a:spcBef>
                <a:spcPts val="0"/>
              </a:spcBef>
              <a:buSzPts val="1800"/>
            </a:pPr>
            <a:r>
              <a:rPr lang="en-US" altLang="ko" sz="2400" dirty="0"/>
              <a:t>Motivation</a:t>
            </a:r>
          </a:p>
          <a:p>
            <a:pPr marL="457189" indent="-372524">
              <a:lnSpc>
                <a:spcPct val="250000"/>
              </a:lnSpc>
              <a:spcBef>
                <a:spcPts val="0"/>
              </a:spcBef>
              <a:buSzPts val="1800"/>
            </a:pPr>
            <a:r>
              <a:rPr lang="en-US" altLang="ko" sz="2400" dirty="0" err="1"/>
              <a:t>ParlayANN</a:t>
            </a:r>
            <a:r>
              <a:rPr lang="en-US" altLang="ko" sz="2400" dirty="0"/>
              <a:t> (</a:t>
            </a:r>
            <a:r>
              <a:rPr lang="en-US" altLang="ko" sz="2400" dirty="0" err="1"/>
              <a:t>Libaray</a:t>
            </a:r>
            <a:r>
              <a:rPr lang="en-US" altLang="ko" sz="2400" dirty="0"/>
              <a:t>)</a:t>
            </a:r>
          </a:p>
          <a:p>
            <a:pPr marL="457189" indent="-372524">
              <a:lnSpc>
                <a:spcPct val="250000"/>
              </a:lnSpc>
              <a:spcBef>
                <a:spcPts val="0"/>
              </a:spcBef>
              <a:buSzPts val="1800"/>
            </a:pPr>
            <a:r>
              <a:rPr lang="en-US" altLang="ko" sz="2400" dirty="0"/>
              <a:t>Evaluation</a:t>
            </a:r>
          </a:p>
          <a:p>
            <a:pPr marL="457189" indent="-372524">
              <a:lnSpc>
                <a:spcPct val="250000"/>
              </a:lnSpc>
              <a:spcBef>
                <a:spcPts val="0"/>
              </a:spcBef>
              <a:buSzPts val="1800"/>
            </a:pPr>
            <a:r>
              <a:rPr lang="en-US" altLang="ko" sz="2400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3296F-1E08-6568-874E-AA3C154BD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4D72-3812-78F5-5E44-C8B35A21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5. Evaluation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FC671D-4622-9B36-AE82-44E13679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2B151-A016-92ED-D3B3-2C8C25457906}"/>
              </a:ext>
            </a:extLst>
          </p:cNvPr>
          <p:cNvSpPr txBox="1"/>
          <p:nvPr/>
        </p:nvSpPr>
        <p:spPr>
          <a:xfrm>
            <a:off x="320726" y="1217621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with Billion-scale Dataset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3F1943-D680-32B4-6BCF-4FC7EFCB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05" y="1657136"/>
            <a:ext cx="9225989" cy="47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4540-3343-2340-E9DB-8091C14F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0D4ED-78BF-966B-B621-CD38DC3B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5. Evaluation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3EEC41-64E4-822D-4CB7-075E2DBD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2F75F-A93A-E30B-51A3-0AF8E1694929}"/>
              </a:ext>
            </a:extLst>
          </p:cNvPr>
          <p:cNvSpPr txBox="1"/>
          <p:nvPr/>
        </p:nvSpPr>
        <p:spPr>
          <a:xfrm>
            <a:off x="320726" y="1217621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with Million-scale Dataset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577C7-76EF-5676-6C13-DFD5A8140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7" y="1679551"/>
            <a:ext cx="8883172" cy="43740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AAFD53-9E00-B2F4-2E57-D13D40EC6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728" y="-9549"/>
            <a:ext cx="4045272" cy="15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8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2D1FC-9664-FB70-E590-34AA85050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8CEA-A78D-F0FA-A69D-7E8C42C6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6. Conclusion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50C712-5C4D-467C-EF36-5FC1C1F4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A2AA8-B231-C99A-BEBB-C33D2F7ED0A1}"/>
              </a:ext>
            </a:extLst>
          </p:cNvPr>
          <p:cNvSpPr txBox="1"/>
          <p:nvPr/>
        </p:nvSpPr>
        <p:spPr>
          <a:xfrm>
            <a:off x="482771" y="1425964"/>
            <a:ext cx="1145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Present </a:t>
            </a:r>
            <a:r>
              <a:rPr lang="en-US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ParlayANN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 which implements four </a:t>
            </a:r>
            <a:r>
              <a:rPr lang="en-US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parallel deterministic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graph-based ANNS algorithms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9170A-3E5B-741C-0DEA-ABCB87920273}"/>
              </a:ext>
            </a:extLst>
          </p:cNvPr>
          <p:cNvSpPr txBox="1"/>
          <p:nvPr/>
        </p:nvSpPr>
        <p:spPr>
          <a:xfrm>
            <a:off x="482771" y="2434891"/>
            <a:ext cx="1145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ParalyANN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that scale to </a:t>
            </a:r>
            <a:r>
              <a:rPr lang="en-US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billion-scale inputs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on a single machine with high recall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95E90-6297-A863-9483-77064AE0789D}"/>
              </a:ext>
            </a:extLst>
          </p:cNvPr>
          <p:cNvSpPr txBox="1"/>
          <p:nvPr/>
        </p:nvSpPr>
        <p:spPr>
          <a:xfrm>
            <a:off x="482771" y="3443818"/>
            <a:ext cx="1145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Avoid the use of locks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 achieve better scalability than existing implementations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B58580-BB56-BF35-E820-96F27F5624F4}"/>
              </a:ext>
            </a:extLst>
          </p:cNvPr>
          <p:cNvSpPr txBox="1"/>
          <p:nvPr/>
        </p:nvSpPr>
        <p:spPr>
          <a:xfrm>
            <a:off x="482771" y="4452745"/>
            <a:ext cx="1145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Outperformed existing </a:t>
            </a:r>
            <a:r>
              <a:rPr lang="en-US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non-graph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implementations in the ability of achieving high recall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4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6CBB9-2DDA-C115-0FDE-05E49883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BCA8C-1CC6-9BAE-5838-B2FD1082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95" y="2525422"/>
            <a:ext cx="11759209" cy="1807155"/>
          </a:xfrm>
        </p:spPr>
        <p:txBody>
          <a:bodyPr anchor="t"/>
          <a:lstStyle/>
          <a:p>
            <a:r>
              <a:rPr lang="en-US" altLang="ko-KR" sz="3600" dirty="0" err="1">
                <a:ea typeface="Tahoma" panose="020B0604030504040204" pitchFamily="34" charset="0"/>
              </a:rPr>
              <a:t>ParlayANN</a:t>
            </a:r>
            <a:r>
              <a:rPr lang="en-US" altLang="ko-KR" sz="3600" dirty="0">
                <a:ea typeface="Tahoma" panose="020B0604030504040204" pitchFamily="34" charset="0"/>
              </a:rPr>
              <a:t>: Scalable and Deterministic Parallel Graph-Based Approximate Nearest Neighbor Search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7C011-E7DE-FDFE-4B3D-B83D3E8EC087}"/>
              </a:ext>
            </a:extLst>
          </p:cNvPr>
          <p:cNvSpPr txBox="1"/>
          <p:nvPr/>
        </p:nvSpPr>
        <p:spPr>
          <a:xfrm>
            <a:off x="7717872" y="5063387"/>
            <a:ext cx="4474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2024. 10. 23</a:t>
            </a:r>
          </a:p>
          <a:p>
            <a:pPr algn="r"/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Hojin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Shin (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Dankook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University)</a:t>
            </a:r>
          </a:p>
          <a:p>
            <a:pPr algn="r"/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ghwls03s@gmail.com or hojin03s@dankook.ac.kr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3572E3E-224A-D003-D9B9-DF80F382A332}"/>
              </a:ext>
            </a:extLst>
          </p:cNvPr>
          <p:cNvSpPr txBox="1">
            <a:spLocks/>
          </p:cNvSpPr>
          <p:nvPr/>
        </p:nvSpPr>
        <p:spPr>
          <a:xfrm>
            <a:off x="1" y="4257076"/>
            <a:ext cx="9803756" cy="730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Magdalen Dobson Manohar,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Zheqi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Guy E.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Blelloch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Laxman Dhulipala, Yan Gu, </a:t>
            </a:r>
          </a:p>
          <a:p>
            <a:pPr algn="l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Harsha Vardhan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Simhadri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Yihan Sun</a:t>
            </a:r>
          </a:p>
          <a:p>
            <a:pPr algn="l"/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PPoPP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2024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485929B-F13D-A158-2AAB-9FE6CB3E6D3E}"/>
              </a:ext>
            </a:extLst>
          </p:cNvPr>
          <p:cNvSpPr txBox="1">
            <a:spLocks/>
          </p:cNvSpPr>
          <p:nvPr/>
        </p:nvSpPr>
        <p:spPr>
          <a:xfrm>
            <a:off x="4455992" y="5324997"/>
            <a:ext cx="3261880" cy="639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3600" dirty="0">
                <a:solidFill>
                  <a:srgbClr val="0B2D8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!</a:t>
            </a:r>
            <a:endParaRPr kumimoji="1" lang="ko-KR" altLang="en-US" sz="3600" dirty="0">
              <a:solidFill>
                <a:srgbClr val="0B2D86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8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F4E18-DDBF-EDAF-1BA7-ADD3BBAC3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A38E6-159B-7FB9-7DDD-C0057F06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1. Introduction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AEFC43-6E6B-7496-D674-6682ABE4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28AA7-2032-BD61-8177-5A5233B5201B}"/>
              </a:ext>
            </a:extLst>
          </p:cNvPr>
          <p:cNvSpPr txBox="1"/>
          <p:nvPr/>
        </p:nvSpPr>
        <p:spPr>
          <a:xfrm>
            <a:off x="959358" y="5170181"/>
            <a:ext cx="440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Constantly growing amount of the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information resources</a:t>
            </a:r>
            <a:endParaRPr lang="ko-KR" altLang="en-US" b="1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490D3-2DDB-9796-52F0-5F96C257E127}"/>
              </a:ext>
            </a:extLst>
          </p:cNvPr>
          <p:cNvSpPr txBox="1"/>
          <p:nvPr/>
        </p:nvSpPr>
        <p:spPr>
          <a:xfrm>
            <a:off x="6709401" y="5170181"/>
            <a:ext cx="440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demand in scalable and efficient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similarity search data structures</a:t>
            </a:r>
            <a:endParaRPr lang="ko-KR" altLang="en-US" b="1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57FB08-4F96-B643-285B-8384DAD14C43}"/>
              </a:ext>
            </a:extLst>
          </p:cNvPr>
          <p:cNvGrpSpPr/>
          <p:nvPr/>
        </p:nvGrpSpPr>
        <p:grpSpPr>
          <a:xfrm>
            <a:off x="445313" y="1448719"/>
            <a:ext cx="5428941" cy="3590993"/>
            <a:chOff x="3381528" y="1390845"/>
            <a:chExt cx="5428941" cy="3590993"/>
          </a:xfrm>
        </p:grpSpPr>
        <p:pic>
          <p:nvPicPr>
            <p:cNvPr id="28" name="Picture 2" descr="Amount of Data Created Daily (2024)">
              <a:extLst>
                <a:ext uri="{FF2B5EF4-FFF2-40B4-BE49-F238E27FC236}">
                  <a16:creationId xmlns:a16="http://schemas.microsoft.com/office/drawing/2014/main" id="{ACA89214-A0EC-8814-728C-19F7F757E9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573" y="1390845"/>
              <a:ext cx="4400853" cy="3344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A104A-18A2-383A-B9DD-2D2103A4AD3D}"/>
                </a:ext>
              </a:extLst>
            </p:cNvPr>
            <p:cNvSpPr txBox="1"/>
            <p:nvPr/>
          </p:nvSpPr>
          <p:spPr>
            <a:xfrm>
              <a:off x="3381528" y="4735617"/>
              <a:ext cx="542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source:https</a:t>
              </a:r>
              <a:r>
                <a:rPr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://</a:t>
              </a:r>
              <a:r>
                <a:rPr lang="en-US" altLang="ko-KR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www.statista.com</a:t>
              </a:r>
              <a:r>
                <a:rPr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/statistics/871513/worldwide-data-created/</a:t>
              </a:r>
              <a:endParaRPr lang="ko-KR" altLang="en-US" sz="10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DA8A43EB-D764-5441-BC5A-F73E69A9003C}"/>
              </a:ext>
            </a:extLst>
          </p:cNvPr>
          <p:cNvSpPr/>
          <p:nvPr/>
        </p:nvSpPr>
        <p:spPr>
          <a:xfrm>
            <a:off x="5771909" y="5296576"/>
            <a:ext cx="648182" cy="3935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Picture 2" descr="Vector Search For AI — Part 1 — Vector Similarity Search Algorithms | by  Serkan Özal | Medium">
            <a:extLst>
              <a:ext uri="{FF2B5EF4-FFF2-40B4-BE49-F238E27FC236}">
                <a16:creationId xmlns:a16="http://schemas.microsoft.com/office/drawing/2014/main" id="{CA173638-AC83-E499-6DED-53DD014C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91" y="1448717"/>
            <a:ext cx="4156075" cy="33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687164-4571-85C2-3FAE-1E66F1DF6F02}"/>
              </a:ext>
            </a:extLst>
          </p:cNvPr>
          <p:cNvSpPr txBox="1"/>
          <p:nvPr/>
        </p:nvSpPr>
        <p:spPr>
          <a:xfrm>
            <a:off x="6195356" y="4793491"/>
            <a:ext cx="5428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source:https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altLang="ko-KR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medium.com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/@</a:t>
            </a:r>
            <a:r>
              <a:rPr lang="en-US" altLang="ko-KR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serkan_ozal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/vector-similarity-search-53ed42b951d9</a:t>
            </a:r>
            <a:endParaRPr lang="ko-KR" altLang="en-US" sz="10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1D4C9-7581-3DDD-E488-4C22070D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13FAB-37FD-7388-582D-3639F183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1. Introduction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3A401-5CCF-37A9-80BA-5AD0BA60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pic>
        <p:nvPicPr>
          <p:cNvPr id="6" name="Picture 2" descr="Sparse vs Dense Retrieval">
            <a:extLst>
              <a:ext uri="{FF2B5EF4-FFF2-40B4-BE49-F238E27FC236}">
                <a16:creationId xmlns:a16="http://schemas.microsoft.com/office/drawing/2014/main" id="{AD888951-24E4-7AD6-ADC8-8CB87C093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8"/>
          <a:stretch/>
        </p:blipFill>
        <p:spPr bwMode="auto">
          <a:xfrm>
            <a:off x="1288542" y="1638625"/>
            <a:ext cx="2968930" cy="27118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E5CAC9-4FCC-7024-98B2-3886C469708F}"/>
              </a:ext>
            </a:extLst>
          </p:cNvPr>
          <p:cNvSpPr txBox="1"/>
          <p:nvPr/>
        </p:nvSpPr>
        <p:spPr>
          <a:xfrm>
            <a:off x="1126909" y="4589114"/>
            <a:ext cx="329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some words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target documents and search terms among a large number of words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8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F83C5-3620-9443-CD2C-278FE4206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409B2-3916-5786-50C9-8C05C77E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1. Introduction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15A9C-8933-2CEA-2B52-7808000B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pic>
        <p:nvPicPr>
          <p:cNvPr id="6" name="Picture 2" descr="Sparse vs Dense Retrieval">
            <a:extLst>
              <a:ext uri="{FF2B5EF4-FFF2-40B4-BE49-F238E27FC236}">
                <a16:creationId xmlns:a16="http://schemas.microsoft.com/office/drawing/2014/main" id="{403F7B18-C4B7-8DE3-205E-40EA66C5A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8"/>
          <a:stretch/>
        </p:blipFill>
        <p:spPr bwMode="auto">
          <a:xfrm>
            <a:off x="1288542" y="1638625"/>
            <a:ext cx="2968930" cy="27118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9CFD40-1EF2-0A18-3BEC-CC8C0B2359DC}"/>
              </a:ext>
            </a:extLst>
          </p:cNvPr>
          <p:cNvSpPr txBox="1"/>
          <p:nvPr/>
        </p:nvSpPr>
        <p:spPr>
          <a:xfrm>
            <a:off x="1126909" y="4589114"/>
            <a:ext cx="329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some words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target documents and search terms among a large number of words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6DAF806E-EAA6-C98C-6AD9-A4EE8480F0CF}"/>
              </a:ext>
            </a:extLst>
          </p:cNvPr>
          <p:cNvSpPr/>
          <p:nvPr/>
        </p:nvSpPr>
        <p:spPr>
          <a:xfrm>
            <a:off x="5262233" y="2861837"/>
            <a:ext cx="1677947" cy="3935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C2F66-F4A1-F505-43DC-B21A616AAD25}"/>
              </a:ext>
            </a:extLst>
          </p:cNvPr>
          <p:cNvSpPr txBox="1"/>
          <p:nvPr/>
        </p:nvSpPr>
        <p:spPr>
          <a:xfrm>
            <a:off x="4616742" y="2082010"/>
            <a:ext cx="296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</a:t>
            </a:r>
            <a:r>
              <a:rPr lang="en-US" altLang="ko-KR" b="1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meanings but do not match</a:t>
            </a:r>
            <a:endParaRPr lang="ko-KR" altLang="en-US" b="1" i="1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45A6C-4D0A-A394-2EC1-340F20CF7830}"/>
              </a:ext>
            </a:extLst>
          </p:cNvPr>
          <p:cNvSpPr txBox="1"/>
          <p:nvPr/>
        </p:nvSpPr>
        <p:spPr>
          <a:xfrm>
            <a:off x="4419105" y="3467941"/>
            <a:ext cx="329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경기도민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수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는 </a:t>
            </a:r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얼마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33F5E-D2CC-4842-3BD7-8E248EA71B4B}"/>
              </a:ext>
            </a:extLst>
          </p:cNvPr>
          <p:cNvSpPr txBox="1"/>
          <p:nvPr/>
        </p:nvSpPr>
        <p:spPr>
          <a:xfrm>
            <a:off x="4419105" y="4100472"/>
            <a:ext cx="329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경기도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인구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는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00</a:t>
            </a:r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명</a:t>
            </a:r>
          </a:p>
        </p:txBody>
      </p:sp>
      <p:sp>
        <p:nvSpPr>
          <p:cNvPr id="17" name="곱하기 16">
            <a:extLst>
              <a:ext uri="{FF2B5EF4-FFF2-40B4-BE49-F238E27FC236}">
                <a16:creationId xmlns:a16="http://schemas.microsoft.com/office/drawing/2014/main" id="{8607BFC6-2C64-14CC-6E7B-FCEEA6B2F051}"/>
              </a:ext>
            </a:extLst>
          </p:cNvPr>
          <p:cNvSpPr/>
          <p:nvPr/>
        </p:nvSpPr>
        <p:spPr>
          <a:xfrm>
            <a:off x="5916592" y="3742506"/>
            <a:ext cx="358815" cy="44786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694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68F4A-2DDA-51F1-59B2-528CC56E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B1471-1498-E7B6-FEA3-756845FA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1. Introduction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A544EC-3D2F-8899-EBF8-E1D1B85E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pic>
        <p:nvPicPr>
          <p:cNvPr id="6" name="Picture 2" descr="Sparse vs Dense Retrieval">
            <a:extLst>
              <a:ext uri="{FF2B5EF4-FFF2-40B4-BE49-F238E27FC236}">
                <a16:creationId xmlns:a16="http://schemas.microsoft.com/office/drawing/2014/main" id="{9C3885CE-EF0D-5D4E-4E72-BDBC18CD7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8"/>
          <a:stretch/>
        </p:blipFill>
        <p:spPr bwMode="auto">
          <a:xfrm>
            <a:off x="1288542" y="1638625"/>
            <a:ext cx="2968930" cy="27118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parse vs Dense Retrieval">
            <a:extLst>
              <a:ext uri="{FF2B5EF4-FFF2-40B4-BE49-F238E27FC236}">
                <a16:creationId xmlns:a16="http://schemas.microsoft.com/office/drawing/2014/main" id="{752D5AC4-4A51-EB88-323D-32BAE382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8"/>
          <a:stretch/>
        </p:blipFill>
        <p:spPr bwMode="auto">
          <a:xfrm>
            <a:off x="7991242" y="1638625"/>
            <a:ext cx="2968929" cy="27118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19447A-EA00-53FC-A123-34711A2BCE9E}"/>
              </a:ext>
            </a:extLst>
          </p:cNvPr>
          <p:cNvSpPr txBox="1"/>
          <p:nvPr/>
        </p:nvSpPr>
        <p:spPr>
          <a:xfrm>
            <a:off x="1126909" y="4589114"/>
            <a:ext cx="329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some words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target documents and search terms among a large number of words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0FAA5103-30F3-14AE-6033-DDA7993E1558}"/>
              </a:ext>
            </a:extLst>
          </p:cNvPr>
          <p:cNvSpPr/>
          <p:nvPr/>
        </p:nvSpPr>
        <p:spPr>
          <a:xfrm>
            <a:off x="5262233" y="2861837"/>
            <a:ext cx="1677947" cy="3935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F9956-A718-908C-AF01-DFFD554B1130}"/>
              </a:ext>
            </a:extLst>
          </p:cNvPr>
          <p:cNvSpPr txBox="1"/>
          <p:nvPr/>
        </p:nvSpPr>
        <p:spPr>
          <a:xfrm>
            <a:off x="7772897" y="4589114"/>
            <a:ext cx="340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spaces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capturing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 similarity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beyond exact term matching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332A8-D2AE-F34F-9A70-FD9B7F59F905}"/>
              </a:ext>
            </a:extLst>
          </p:cNvPr>
          <p:cNvSpPr txBox="1"/>
          <p:nvPr/>
        </p:nvSpPr>
        <p:spPr>
          <a:xfrm>
            <a:off x="4616742" y="2082010"/>
            <a:ext cx="296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</a:t>
            </a:r>
            <a:r>
              <a:rPr lang="en-US" altLang="ko-KR" b="1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meanings but do not match</a:t>
            </a:r>
            <a:endParaRPr lang="ko-KR" altLang="en-US" b="1" i="1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59FB6-DA5B-570C-6D8C-978CF9BF606D}"/>
              </a:ext>
            </a:extLst>
          </p:cNvPr>
          <p:cNvSpPr txBox="1"/>
          <p:nvPr/>
        </p:nvSpPr>
        <p:spPr>
          <a:xfrm>
            <a:off x="4419105" y="3467941"/>
            <a:ext cx="329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경기도민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수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는 </a:t>
            </a:r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얼마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E6466-8CDA-0FD5-4AA0-3432B50DC42B}"/>
              </a:ext>
            </a:extLst>
          </p:cNvPr>
          <p:cNvSpPr txBox="1"/>
          <p:nvPr/>
        </p:nvSpPr>
        <p:spPr>
          <a:xfrm>
            <a:off x="4419105" y="4100472"/>
            <a:ext cx="329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경기도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인구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는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00</a:t>
            </a:r>
            <a:r>
              <a:rPr lang="ko-KR" altLang="en-US" b="1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명</a:t>
            </a:r>
          </a:p>
        </p:txBody>
      </p:sp>
      <p:sp>
        <p:nvSpPr>
          <p:cNvPr id="17" name="곱하기 16">
            <a:extLst>
              <a:ext uri="{FF2B5EF4-FFF2-40B4-BE49-F238E27FC236}">
                <a16:creationId xmlns:a16="http://schemas.microsoft.com/office/drawing/2014/main" id="{ECC33777-F78A-2E66-A328-A4B85713AC37}"/>
              </a:ext>
            </a:extLst>
          </p:cNvPr>
          <p:cNvSpPr/>
          <p:nvPr/>
        </p:nvSpPr>
        <p:spPr>
          <a:xfrm>
            <a:off x="5916592" y="3742506"/>
            <a:ext cx="358815" cy="44786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7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39DEE-DF45-2339-522C-93236C19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9EAF-AE0C-9199-C980-9A13EEEC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1. Introduction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4AC8EA-5DFB-9ACB-1852-113C6B7D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7A45D-3C88-F4EE-3378-9E2E2BA7D794}"/>
              </a:ext>
            </a:extLst>
          </p:cNvPr>
          <p:cNvSpPr txBox="1"/>
          <p:nvPr/>
        </p:nvSpPr>
        <p:spPr>
          <a:xfrm>
            <a:off x="789029" y="1342204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Similarity Search (K-NNS)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29EB5E2-DF4B-0A93-42A8-AC8B0C79C95A}"/>
              </a:ext>
            </a:extLst>
          </p:cNvPr>
          <p:cNvGrpSpPr/>
          <p:nvPr/>
        </p:nvGrpSpPr>
        <p:grpSpPr>
          <a:xfrm>
            <a:off x="418846" y="2251393"/>
            <a:ext cx="3240911" cy="3264403"/>
            <a:chOff x="1485646" y="2012739"/>
            <a:chExt cx="3240911" cy="3264403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2F90B63-FDCB-4E85-E6BE-7BB85650E050}"/>
                </a:ext>
              </a:extLst>
            </p:cNvPr>
            <p:cNvCxnSpPr/>
            <p:nvPr/>
          </p:nvCxnSpPr>
          <p:spPr>
            <a:xfrm flipV="1">
              <a:off x="1612967" y="2012739"/>
              <a:ext cx="0" cy="29862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0991B86-6A1F-23A6-2605-51BBE241D6C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646" y="4868792"/>
              <a:ext cx="32409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D942C2F-73DA-DAA0-50AE-866A05D8CBC8}"/>
                </a:ext>
              </a:extLst>
            </p:cNvPr>
            <p:cNvSpPr/>
            <p:nvPr/>
          </p:nvSpPr>
          <p:spPr>
            <a:xfrm>
              <a:off x="2006506" y="2183466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07ED298-E662-1F8D-0268-999841779354}"/>
                </a:ext>
              </a:extLst>
            </p:cNvPr>
            <p:cNvSpPr/>
            <p:nvPr/>
          </p:nvSpPr>
          <p:spPr>
            <a:xfrm>
              <a:off x="2058592" y="2588880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8D60559-1157-2FC2-A867-8E6552C80821}"/>
                </a:ext>
              </a:extLst>
            </p:cNvPr>
            <p:cNvSpPr/>
            <p:nvPr/>
          </p:nvSpPr>
          <p:spPr>
            <a:xfrm>
              <a:off x="2338314" y="2314646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E0F2C3E-FE9F-B462-2604-D0E21A4AC6F1}"/>
                </a:ext>
              </a:extLst>
            </p:cNvPr>
            <p:cNvSpPr/>
            <p:nvPr/>
          </p:nvSpPr>
          <p:spPr>
            <a:xfrm>
              <a:off x="2301661" y="2844592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67BD0A7-764B-5BD9-29CB-6196D296B576}"/>
                </a:ext>
              </a:extLst>
            </p:cNvPr>
            <p:cNvSpPr/>
            <p:nvPr/>
          </p:nvSpPr>
          <p:spPr>
            <a:xfrm>
              <a:off x="2795514" y="2225907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540CA66-014B-0BB6-E0F2-45CB58B6CAD0}"/>
                </a:ext>
              </a:extLst>
            </p:cNvPr>
            <p:cNvSpPr/>
            <p:nvPr/>
          </p:nvSpPr>
          <p:spPr>
            <a:xfrm>
              <a:off x="2704844" y="2675690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79F9BE4-8F63-C8C1-F118-9B6933285220}"/>
                </a:ext>
              </a:extLst>
            </p:cNvPr>
            <p:cNvSpPr/>
            <p:nvPr/>
          </p:nvSpPr>
          <p:spPr>
            <a:xfrm>
              <a:off x="3596096" y="2925315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0A7C9FE-14B3-A954-5157-9EB7C1579BD9}"/>
                </a:ext>
              </a:extLst>
            </p:cNvPr>
            <p:cNvSpPr/>
            <p:nvPr/>
          </p:nvSpPr>
          <p:spPr>
            <a:xfrm>
              <a:off x="3941408" y="3013572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199015A-7E81-3DB0-E92A-B79E0CB99202}"/>
                </a:ext>
              </a:extLst>
            </p:cNvPr>
            <p:cNvSpPr/>
            <p:nvPr/>
          </p:nvSpPr>
          <p:spPr>
            <a:xfrm>
              <a:off x="3704126" y="3267146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9F279A8-F59E-852D-0B3F-A279DA7BD0A0}"/>
                </a:ext>
              </a:extLst>
            </p:cNvPr>
            <p:cNvSpPr/>
            <p:nvPr/>
          </p:nvSpPr>
          <p:spPr>
            <a:xfrm>
              <a:off x="4028218" y="3378552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4EB7509-9E9B-0CE2-A918-B32D21C096D5}"/>
                </a:ext>
              </a:extLst>
            </p:cNvPr>
            <p:cNvSpPr/>
            <p:nvPr/>
          </p:nvSpPr>
          <p:spPr>
            <a:xfrm>
              <a:off x="3420547" y="3465362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E15883-C468-4633-E8F6-9012CC8984AE}"/>
                </a:ext>
              </a:extLst>
            </p:cNvPr>
            <p:cNvSpPr/>
            <p:nvPr/>
          </p:nvSpPr>
          <p:spPr>
            <a:xfrm>
              <a:off x="3877746" y="3723434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96E940B-9525-6E45-0CB4-25BF3DE4F020}"/>
                </a:ext>
              </a:extLst>
            </p:cNvPr>
            <p:cNvSpPr/>
            <p:nvPr/>
          </p:nvSpPr>
          <p:spPr>
            <a:xfrm>
              <a:off x="2172410" y="3644769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F3095FF-7EB2-0D8D-FEC6-7261AAD09848}"/>
                </a:ext>
              </a:extLst>
            </p:cNvPr>
            <p:cNvSpPr/>
            <p:nvPr/>
          </p:nvSpPr>
          <p:spPr>
            <a:xfrm>
              <a:off x="2517722" y="3733026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7B72705-ABAA-B7E0-A681-D2BAF83D76BC}"/>
                </a:ext>
              </a:extLst>
            </p:cNvPr>
            <p:cNvSpPr/>
            <p:nvPr/>
          </p:nvSpPr>
          <p:spPr>
            <a:xfrm>
              <a:off x="2280440" y="3986600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E0B33DA-BBE9-5E55-ADCD-66A743778A52}"/>
                </a:ext>
              </a:extLst>
            </p:cNvPr>
            <p:cNvSpPr/>
            <p:nvPr/>
          </p:nvSpPr>
          <p:spPr>
            <a:xfrm>
              <a:off x="2604532" y="4098006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9B6861C-17F2-7E00-4903-DA0520242485}"/>
                </a:ext>
              </a:extLst>
            </p:cNvPr>
            <p:cNvSpPr/>
            <p:nvPr/>
          </p:nvSpPr>
          <p:spPr>
            <a:xfrm>
              <a:off x="1996861" y="4184816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D6E85BC-2EC4-0A38-C888-89AFAFAC84B6}"/>
                </a:ext>
              </a:extLst>
            </p:cNvPr>
            <p:cNvSpPr/>
            <p:nvPr/>
          </p:nvSpPr>
          <p:spPr>
            <a:xfrm>
              <a:off x="2454060" y="4442888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CEF1F20-0B3C-62BD-0886-E020A2427C73}"/>
                </a:ext>
              </a:extLst>
            </p:cNvPr>
            <p:cNvSpPr/>
            <p:nvPr/>
          </p:nvSpPr>
          <p:spPr>
            <a:xfrm>
              <a:off x="2733783" y="3272856"/>
              <a:ext cx="173620" cy="17362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97912A-662C-AFFE-A035-5202C270367A}"/>
                </a:ext>
              </a:extLst>
            </p:cNvPr>
            <p:cNvSpPr txBox="1"/>
            <p:nvPr/>
          </p:nvSpPr>
          <p:spPr>
            <a:xfrm>
              <a:off x="2620720" y="3412884"/>
              <a:ext cx="84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Query </a:t>
              </a:r>
            </a:p>
            <a:p>
              <a:pPr algn="ctr"/>
              <a:r>
                <a:rPr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Vector</a:t>
              </a:r>
              <a:endParaRPr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D98C97-E60C-05BF-9B4F-348513500217}"/>
                </a:ext>
              </a:extLst>
            </p:cNvPr>
            <p:cNvSpPr txBox="1"/>
            <p:nvPr/>
          </p:nvSpPr>
          <p:spPr>
            <a:xfrm>
              <a:off x="2683038" y="4969365"/>
              <a:ext cx="846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 = 3 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C0A7217-FD14-DA1A-D1C6-C445277D8D78}"/>
                </a:ext>
              </a:extLst>
            </p:cNvPr>
            <p:cNvCxnSpPr>
              <a:stCxn id="28" idx="0"/>
              <a:endCxn id="15" idx="4"/>
            </p:cNvCxnSpPr>
            <p:nvPr/>
          </p:nvCxnSpPr>
          <p:spPr>
            <a:xfrm flipH="1" flipV="1">
              <a:off x="2791654" y="2849310"/>
              <a:ext cx="28939" cy="42354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C7C288D-D628-EA6C-01F0-F55D8B67BF23}"/>
                </a:ext>
              </a:extLst>
            </p:cNvPr>
            <p:cNvCxnSpPr>
              <a:cxnSpLocks/>
              <a:stCxn id="28" idx="6"/>
              <a:endCxn id="20" idx="1"/>
            </p:cNvCxnSpPr>
            <p:nvPr/>
          </p:nvCxnSpPr>
          <p:spPr>
            <a:xfrm>
              <a:off x="2907403" y="3359666"/>
              <a:ext cx="538570" cy="1311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DD29627-E2F4-0243-89FA-0118DD3AC3BA}"/>
                </a:ext>
              </a:extLst>
            </p:cNvPr>
            <p:cNvCxnSpPr>
              <a:cxnSpLocks/>
              <a:stCxn id="28" idx="3"/>
              <a:endCxn id="23" idx="0"/>
            </p:cNvCxnSpPr>
            <p:nvPr/>
          </p:nvCxnSpPr>
          <p:spPr>
            <a:xfrm flipH="1">
              <a:off x="2604532" y="3421050"/>
              <a:ext cx="154677" cy="3119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1D6AF1-6408-706E-8C71-53289D7E0B51}"/>
              </a:ext>
            </a:extLst>
          </p:cNvPr>
          <p:cNvSpPr/>
          <p:nvPr/>
        </p:nvSpPr>
        <p:spPr>
          <a:xfrm>
            <a:off x="4105381" y="3260372"/>
            <a:ext cx="1571607" cy="7136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97A1B-9398-269E-03DF-627D70720F9E}"/>
              </a:ext>
            </a:extLst>
          </p:cNvPr>
          <p:cNvSpPr txBox="1"/>
          <p:nvPr/>
        </p:nvSpPr>
        <p:spPr>
          <a:xfrm>
            <a:off x="4009286" y="2929357"/>
            <a:ext cx="176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Vector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A932C8-2E01-B142-72A4-8E0A1AEC4711}"/>
              </a:ext>
            </a:extLst>
          </p:cNvPr>
          <p:cNvSpPr/>
          <p:nvPr/>
        </p:nvSpPr>
        <p:spPr>
          <a:xfrm>
            <a:off x="4378780" y="3522392"/>
            <a:ext cx="173620" cy="173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A92FD59-F40F-875D-063E-FB42AE0C5003}"/>
              </a:ext>
            </a:extLst>
          </p:cNvPr>
          <p:cNvSpPr/>
          <p:nvPr/>
        </p:nvSpPr>
        <p:spPr>
          <a:xfrm>
            <a:off x="4804373" y="3529648"/>
            <a:ext cx="173620" cy="1736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7F649EC-76DC-5DD9-0C9A-1924B4ED91E6}"/>
              </a:ext>
            </a:extLst>
          </p:cNvPr>
          <p:cNvSpPr/>
          <p:nvPr/>
        </p:nvSpPr>
        <p:spPr>
          <a:xfrm>
            <a:off x="5251948" y="3529648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오른쪽 화살표[R] 45">
            <a:extLst>
              <a:ext uri="{FF2B5EF4-FFF2-40B4-BE49-F238E27FC236}">
                <a16:creationId xmlns:a16="http://schemas.microsoft.com/office/drawing/2014/main" id="{E7231321-3E0B-625D-2B76-42EE2C400DCE}"/>
              </a:ext>
            </a:extLst>
          </p:cNvPr>
          <p:cNvSpPr/>
          <p:nvPr/>
        </p:nvSpPr>
        <p:spPr>
          <a:xfrm>
            <a:off x="3468547" y="3407221"/>
            <a:ext cx="510848" cy="3935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4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6FB0-7626-F1C0-4178-8E6EE935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28670-43B0-5088-1BA9-B01A2CB3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1. Introduction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359C3F-E072-6E62-945A-DDB8137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C5E4E-69C6-6EA5-62C4-CF1E5D7BECD4}"/>
              </a:ext>
            </a:extLst>
          </p:cNvPr>
          <p:cNvSpPr txBox="1"/>
          <p:nvPr/>
        </p:nvSpPr>
        <p:spPr>
          <a:xfrm>
            <a:off x="789029" y="1342204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Similarity Search (K-NNS)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D502E65-CDC0-11F3-3253-0A68D13C7D0F}"/>
              </a:ext>
            </a:extLst>
          </p:cNvPr>
          <p:cNvGrpSpPr/>
          <p:nvPr/>
        </p:nvGrpSpPr>
        <p:grpSpPr>
          <a:xfrm>
            <a:off x="418846" y="2251393"/>
            <a:ext cx="3240911" cy="3264403"/>
            <a:chOff x="1485646" y="2012739"/>
            <a:chExt cx="3240911" cy="3264403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EB92C1D-6F5D-415B-8E9D-1309C920A4BC}"/>
                </a:ext>
              </a:extLst>
            </p:cNvPr>
            <p:cNvCxnSpPr/>
            <p:nvPr/>
          </p:nvCxnSpPr>
          <p:spPr>
            <a:xfrm flipV="1">
              <a:off x="1612967" y="2012739"/>
              <a:ext cx="0" cy="29862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9B6DF31-D003-BB7F-09D3-B2DE8700C261}"/>
                </a:ext>
              </a:extLst>
            </p:cNvPr>
            <p:cNvCxnSpPr>
              <a:cxnSpLocks/>
            </p:cNvCxnSpPr>
            <p:nvPr/>
          </p:nvCxnSpPr>
          <p:spPr>
            <a:xfrm>
              <a:off x="1485646" y="4868792"/>
              <a:ext cx="32409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F9C117-8CC9-91CC-CB49-BF8C4C533437}"/>
                </a:ext>
              </a:extLst>
            </p:cNvPr>
            <p:cNvSpPr/>
            <p:nvPr/>
          </p:nvSpPr>
          <p:spPr>
            <a:xfrm>
              <a:off x="2006506" y="2183466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BA82146-2721-84F3-F3CE-DE79E5272EC1}"/>
                </a:ext>
              </a:extLst>
            </p:cNvPr>
            <p:cNvSpPr/>
            <p:nvPr/>
          </p:nvSpPr>
          <p:spPr>
            <a:xfrm>
              <a:off x="2058592" y="2588880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4F4C2C8-BDAB-6197-9D2E-70076C5C7950}"/>
                </a:ext>
              </a:extLst>
            </p:cNvPr>
            <p:cNvSpPr/>
            <p:nvPr/>
          </p:nvSpPr>
          <p:spPr>
            <a:xfrm>
              <a:off x="2338314" y="2314646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4C482C-3783-B079-A8A0-D2509EEF50EA}"/>
                </a:ext>
              </a:extLst>
            </p:cNvPr>
            <p:cNvSpPr/>
            <p:nvPr/>
          </p:nvSpPr>
          <p:spPr>
            <a:xfrm>
              <a:off x="2301661" y="2844592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9E6DAE9-74BB-1D8B-CD78-06E74ED2F451}"/>
                </a:ext>
              </a:extLst>
            </p:cNvPr>
            <p:cNvSpPr/>
            <p:nvPr/>
          </p:nvSpPr>
          <p:spPr>
            <a:xfrm>
              <a:off x="2795514" y="2225907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C6D5EE9-8135-D31D-9B7A-DE3838124C8C}"/>
                </a:ext>
              </a:extLst>
            </p:cNvPr>
            <p:cNvSpPr/>
            <p:nvPr/>
          </p:nvSpPr>
          <p:spPr>
            <a:xfrm>
              <a:off x="2704844" y="2675690"/>
              <a:ext cx="173620" cy="1736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ACD604-09F3-1330-7AD1-D47D003094ED}"/>
                </a:ext>
              </a:extLst>
            </p:cNvPr>
            <p:cNvSpPr/>
            <p:nvPr/>
          </p:nvSpPr>
          <p:spPr>
            <a:xfrm>
              <a:off x="3596096" y="2925315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42E56ED-45C2-F71D-0067-98EA1C72F8E3}"/>
                </a:ext>
              </a:extLst>
            </p:cNvPr>
            <p:cNvSpPr/>
            <p:nvPr/>
          </p:nvSpPr>
          <p:spPr>
            <a:xfrm>
              <a:off x="3941408" y="3013572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8D183B6-473F-C70F-DBBD-0D54B70DE5A0}"/>
                </a:ext>
              </a:extLst>
            </p:cNvPr>
            <p:cNvSpPr/>
            <p:nvPr/>
          </p:nvSpPr>
          <p:spPr>
            <a:xfrm>
              <a:off x="3704126" y="3267146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EAFDAA5-DE80-B198-F27A-E027085C71E2}"/>
                </a:ext>
              </a:extLst>
            </p:cNvPr>
            <p:cNvSpPr/>
            <p:nvPr/>
          </p:nvSpPr>
          <p:spPr>
            <a:xfrm>
              <a:off x="4028218" y="3378552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DDF3191-3559-8D15-A3D4-31A6D1A59B4B}"/>
                </a:ext>
              </a:extLst>
            </p:cNvPr>
            <p:cNvSpPr/>
            <p:nvPr/>
          </p:nvSpPr>
          <p:spPr>
            <a:xfrm>
              <a:off x="3420547" y="3465362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1D51EF9-5EEB-C22A-C926-7DB6CB430A05}"/>
                </a:ext>
              </a:extLst>
            </p:cNvPr>
            <p:cNvSpPr/>
            <p:nvPr/>
          </p:nvSpPr>
          <p:spPr>
            <a:xfrm>
              <a:off x="3877746" y="3723434"/>
              <a:ext cx="173620" cy="1736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A804FC3-3F36-2E08-84AC-502B7CFAB8D1}"/>
                </a:ext>
              </a:extLst>
            </p:cNvPr>
            <p:cNvSpPr/>
            <p:nvPr/>
          </p:nvSpPr>
          <p:spPr>
            <a:xfrm>
              <a:off x="2172410" y="3644769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2E8689E-B0A3-FC19-587C-126997A9EE6E}"/>
                </a:ext>
              </a:extLst>
            </p:cNvPr>
            <p:cNvSpPr/>
            <p:nvPr/>
          </p:nvSpPr>
          <p:spPr>
            <a:xfrm>
              <a:off x="2517722" y="3733026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DF07CD7-79E6-BF21-375A-405913441381}"/>
                </a:ext>
              </a:extLst>
            </p:cNvPr>
            <p:cNvSpPr/>
            <p:nvPr/>
          </p:nvSpPr>
          <p:spPr>
            <a:xfrm>
              <a:off x="2280440" y="3986600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72FBBF1-85C7-6555-7D49-9A4B614A0F2F}"/>
                </a:ext>
              </a:extLst>
            </p:cNvPr>
            <p:cNvSpPr/>
            <p:nvPr/>
          </p:nvSpPr>
          <p:spPr>
            <a:xfrm>
              <a:off x="2604532" y="4098006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E45D8FF-407B-26D6-2735-C9B4BEDF2869}"/>
                </a:ext>
              </a:extLst>
            </p:cNvPr>
            <p:cNvSpPr/>
            <p:nvPr/>
          </p:nvSpPr>
          <p:spPr>
            <a:xfrm>
              <a:off x="1996861" y="4184816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20FDC7-BD5C-A206-038D-5DBD086174BA}"/>
                </a:ext>
              </a:extLst>
            </p:cNvPr>
            <p:cNvSpPr/>
            <p:nvPr/>
          </p:nvSpPr>
          <p:spPr>
            <a:xfrm>
              <a:off x="2454060" y="4442888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F0C256A-A301-980B-6CB8-D2480C16061C}"/>
                </a:ext>
              </a:extLst>
            </p:cNvPr>
            <p:cNvSpPr/>
            <p:nvPr/>
          </p:nvSpPr>
          <p:spPr>
            <a:xfrm>
              <a:off x="2733783" y="3272856"/>
              <a:ext cx="173620" cy="17362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821735-6FDF-31A5-53A7-C770F82E685C}"/>
                </a:ext>
              </a:extLst>
            </p:cNvPr>
            <p:cNvSpPr txBox="1"/>
            <p:nvPr/>
          </p:nvSpPr>
          <p:spPr>
            <a:xfrm>
              <a:off x="2620720" y="3412884"/>
              <a:ext cx="84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Query </a:t>
              </a:r>
            </a:p>
            <a:p>
              <a:pPr algn="ctr"/>
              <a:r>
                <a:rPr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Vector</a:t>
              </a:r>
              <a:endParaRPr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04A0E9-B8A7-0E73-3739-9FF455F57111}"/>
                </a:ext>
              </a:extLst>
            </p:cNvPr>
            <p:cNvSpPr txBox="1"/>
            <p:nvPr/>
          </p:nvSpPr>
          <p:spPr>
            <a:xfrm>
              <a:off x="2683038" y="4969365"/>
              <a:ext cx="846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 = 3 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106A20D-42E6-9697-F743-11A9ED2D4832}"/>
                </a:ext>
              </a:extLst>
            </p:cNvPr>
            <p:cNvCxnSpPr>
              <a:stCxn id="28" idx="0"/>
              <a:endCxn id="15" idx="4"/>
            </p:cNvCxnSpPr>
            <p:nvPr/>
          </p:nvCxnSpPr>
          <p:spPr>
            <a:xfrm flipH="1" flipV="1">
              <a:off x="2791654" y="2849310"/>
              <a:ext cx="28939" cy="42354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640F7F3-6C7D-EDDE-E352-21587742307D}"/>
                </a:ext>
              </a:extLst>
            </p:cNvPr>
            <p:cNvCxnSpPr>
              <a:cxnSpLocks/>
              <a:stCxn id="28" idx="6"/>
              <a:endCxn id="20" idx="1"/>
            </p:cNvCxnSpPr>
            <p:nvPr/>
          </p:nvCxnSpPr>
          <p:spPr>
            <a:xfrm>
              <a:off x="2907403" y="3359666"/>
              <a:ext cx="538570" cy="1311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D676A2A-C4D0-9632-EC59-AC11698D38AD}"/>
                </a:ext>
              </a:extLst>
            </p:cNvPr>
            <p:cNvCxnSpPr>
              <a:cxnSpLocks/>
              <a:stCxn id="28" idx="3"/>
              <a:endCxn id="23" idx="0"/>
            </p:cNvCxnSpPr>
            <p:nvPr/>
          </p:nvCxnSpPr>
          <p:spPr>
            <a:xfrm flipH="1">
              <a:off x="2604532" y="3421050"/>
              <a:ext cx="154677" cy="3119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A82219-6964-241B-FBD3-6BC712EADF42}"/>
              </a:ext>
            </a:extLst>
          </p:cNvPr>
          <p:cNvSpPr/>
          <p:nvPr/>
        </p:nvSpPr>
        <p:spPr>
          <a:xfrm>
            <a:off x="4206982" y="3260372"/>
            <a:ext cx="1571607" cy="7136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3047B-CC4C-FB6C-F363-8CC276B57D34}"/>
              </a:ext>
            </a:extLst>
          </p:cNvPr>
          <p:cNvSpPr txBox="1"/>
          <p:nvPr/>
        </p:nvSpPr>
        <p:spPr>
          <a:xfrm>
            <a:off x="4110887" y="2929357"/>
            <a:ext cx="176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Vector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2C4AF01-8B3B-6F0B-138A-0650D6A0C173}"/>
              </a:ext>
            </a:extLst>
          </p:cNvPr>
          <p:cNvSpPr/>
          <p:nvPr/>
        </p:nvSpPr>
        <p:spPr>
          <a:xfrm>
            <a:off x="4480381" y="3522392"/>
            <a:ext cx="173620" cy="173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A87FC0-7D1D-89D2-B3D9-1BD44CB93A4E}"/>
              </a:ext>
            </a:extLst>
          </p:cNvPr>
          <p:cNvSpPr/>
          <p:nvPr/>
        </p:nvSpPr>
        <p:spPr>
          <a:xfrm>
            <a:off x="4905974" y="3529648"/>
            <a:ext cx="173620" cy="1736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A429F3-AB9C-61B3-95B7-182B3150E466}"/>
              </a:ext>
            </a:extLst>
          </p:cNvPr>
          <p:cNvSpPr/>
          <p:nvPr/>
        </p:nvSpPr>
        <p:spPr>
          <a:xfrm>
            <a:off x="5353549" y="3529648"/>
            <a:ext cx="173620" cy="173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오른쪽 화살표[R] 45">
            <a:extLst>
              <a:ext uri="{FF2B5EF4-FFF2-40B4-BE49-F238E27FC236}">
                <a16:creationId xmlns:a16="http://schemas.microsoft.com/office/drawing/2014/main" id="{38FD7E2B-7F04-8B88-B3BE-DD66FC960B96}"/>
              </a:ext>
            </a:extLst>
          </p:cNvPr>
          <p:cNvSpPr/>
          <p:nvPr/>
        </p:nvSpPr>
        <p:spPr>
          <a:xfrm>
            <a:off x="3570148" y="3407221"/>
            <a:ext cx="510848" cy="3935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4A315C-2118-2BB9-0F78-A2C1220ACEEF}"/>
              </a:ext>
            </a:extLst>
          </p:cNvPr>
          <p:cNvSpPr txBox="1"/>
          <p:nvPr/>
        </p:nvSpPr>
        <p:spPr>
          <a:xfrm>
            <a:off x="7382324" y="2206892"/>
            <a:ext cx="329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 nearest neighbor search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High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Accuracy</a:t>
            </a:r>
            <a:endParaRPr lang="ko-KR" altLang="en-US" b="1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D1BD2E-5ECD-F5DC-F3FC-0DEC7AF23B11}"/>
              </a:ext>
            </a:extLst>
          </p:cNvPr>
          <p:cNvSpPr txBox="1"/>
          <p:nvPr/>
        </p:nvSpPr>
        <p:spPr>
          <a:xfrm>
            <a:off x="6711351" y="1711536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Strengths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43E914-26DD-49FB-ACCA-251A048D4D66}"/>
              </a:ext>
            </a:extLst>
          </p:cNvPr>
          <p:cNvSpPr txBox="1"/>
          <p:nvPr/>
        </p:nvSpPr>
        <p:spPr>
          <a:xfrm>
            <a:off x="7088617" y="4191545"/>
            <a:ext cx="387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stored elements making it 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infeasible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large-scale dataset (</a:t>
            </a:r>
            <a:r>
              <a:rPr lang="en-US" altLang="ko-KR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High-D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C60FAA-424D-7F97-2506-F0DC29C8DC93}"/>
              </a:ext>
            </a:extLst>
          </p:cNvPr>
          <p:cNvSpPr txBox="1"/>
          <p:nvPr/>
        </p:nvSpPr>
        <p:spPr>
          <a:xfrm>
            <a:off x="6711351" y="3682316"/>
            <a:ext cx="463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DF6B1A-CBFA-3D31-A75E-0237138C3E0C}"/>
              </a:ext>
            </a:extLst>
          </p:cNvPr>
          <p:cNvSpPr txBox="1"/>
          <p:nvPr/>
        </p:nvSpPr>
        <p:spPr>
          <a:xfrm>
            <a:off x="7174230" y="5237661"/>
            <a:ext cx="387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Whole search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3364A53-C4DF-4613-BFD8-90B69F6AC75A}"/>
              </a:ext>
            </a:extLst>
          </p:cNvPr>
          <p:cNvSpPr/>
          <p:nvPr/>
        </p:nvSpPr>
        <p:spPr>
          <a:xfrm>
            <a:off x="342965" y="2104636"/>
            <a:ext cx="3113590" cy="29566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155E8-77C2-6B4A-8161-71337DDA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ADC2D-53C5-87B4-6E2D-2848CB92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Tahoma" panose="020B0604030504040204" pitchFamily="34" charset="0"/>
              </a:rPr>
              <a:t>1. Introduction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B0003D-D7A7-62DF-F9F9-060F3063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B4C2B-D2CF-C7A2-774A-069D0BFA0CAE}"/>
              </a:ext>
            </a:extLst>
          </p:cNvPr>
          <p:cNvSpPr txBox="1"/>
          <p:nvPr/>
        </p:nvSpPr>
        <p:spPr>
          <a:xfrm>
            <a:off x="190719" y="3083973"/>
            <a:ext cx="242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Emergence of 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 NNS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BFDE8-95EC-2980-BDA7-DB391D43DE7D}"/>
              </a:ext>
            </a:extLst>
          </p:cNvPr>
          <p:cNvSpPr txBox="1"/>
          <p:nvPr/>
        </p:nvSpPr>
        <p:spPr>
          <a:xfrm>
            <a:off x="3221784" y="1373795"/>
            <a:ext cx="268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-based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 NNS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8B860-5A97-2EEE-91AA-47A92421A654}"/>
              </a:ext>
            </a:extLst>
          </p:cNvPr>
          <p:cNvSpPr txBox="1"/>
          <p:nvPr/>
        </p:nvSpPr>
        <p:spPr>
          <a:xfrm>
            <a:off x="3221783" y="3083972"/>
            <a:ext cx="268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-based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 NNS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E8201-28BC-E6EE-799E-E87D4B630CF8}"/>
              </a:ext>
            </a:extLst>
          </p:cNvPr>
          <p:cNvSpPr txBox="1"/>
          <p:nvPr/>
        </p:nvSpPr>
        <p:spPr>
          <a:xfrm>
            <a:off x="3221782" y="4794149"/>
            <a:ext cx="268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-based</a:t>
            </a:r>
          </a:p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Approximate NNS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46DE05-B4B5-D457-C8E3-293961A1004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619023" y="3407138"/>
            <a:ext cx="6027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EB5FAC6D-C5DA-11F1-CE0F-278B6E124A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19023" y="1696961"/>
            <a:ext cx="602761" cy="17101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043B7A0D-CD0B-C8C4-C4FA-283A43EF6E3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19023" y="3407139"/>
            <a:ext cx="602759" cy="17101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7997EE-6414-9712-DF6A-44DEAEED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69" y="1026057"/>
            <a:ext cx="4083756" cy="13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924D26-818C-2DE4-C236-5E699803A38A}"/>
              </a:ext>
            </a:extLst>
          </p:cNvPr>
          <p:cNvSpPr txBox="1"/>
          <p:nvPr/>
        </p:nvSpPr>
        <p:spPr>
          <a:xfrm>
            <a:off x="10366025" y="1512294"/>
            <a:ext cx="8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LSH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6106994-7DBF-26FB-2B45-FC375DC35B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349"/>
          <a:stretch/>
        </p:blipFill>
        <p:spPr>
          <a:xfrm>
            <a:off x="6282269" y="2737195"/>
            <a:ext cx="4083756" cy="13418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77026A-88F1-BA76-49BB-83058C9630B6}"/>
              </a:ext>
            </a:extLst>
          </p:cNvPr>
          <p:cNvSpPr txBox="1"/>
          <p:nvPr/>
        </p:nvSpPr>
        <p:spPr>
          <a:xfrm>
            <a:off x="10366025" y="3244334"/>
            <a:ext cx="8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JTR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3" name="그림 1042">
            <a:extLst>
              <a:ext uri="{FF2B5EF4-FFF2-40B4-BE49-F238E27FC236}">
                <a16:creationId xmlns:a16="http://schemas.microsoft.com/office/drawing/2014/main" id="{D87CFF72-1FEE-9A69-1D2D-C9A3382D0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323" y="4330689"/>
            <a:ext cx="3271647" cy="1921951"/>
          </a:xfrm>
          <a:prstGeom prst="rect">
            <a:avLst/>
          </a:prstGeom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789672AF-ECCF-F6FD-53B1-ADFE0D92D45B}"/>
              </a:ext>
            </a:extLst>
          </p:cNvPr>
          <p:cNvSpPr txBox="1"/>
          <p:nvPr/>
        </p:nvSpPr>
        <p:spPr>
          <a:xfrm>
            <a:off x="10366025" y="4976374"/>
            <a:ext cx="8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HNSW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1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34288</TotalTime>
  <Words>797</Words>
  <Application>Microsoft Macintosh PowerPoint</Application>
  <PresentationFormat>와이드스크린</PresentationFormat>
  <Paragraphs>242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Malgun Gothic</vt:lpstr>
      <vt:lpstr>Malgun Gothic</vt:lpstr>
      <vt:lpstr>Arial</vt:lpstr>
      <vt:lpstr>Cambria Math</vt:lpstr>
      <vt:lpstr>Tahoma</vt:lpstr>
      <vt:lpstr>Wingdings</vt:lpstr>
      <vt:lpstr>Office 테마</vt:lpstr>
      <vt:lpstr>ParlayANN: Scalable and Deterministic Parallel Graph-Based Approximate Nearest Neighbor Search Algorithms</vt:lpstr>
      <vt:lpstr>PowerPoint 프레젠테이션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2. Background</vt:lpstr>
      <vt:lpstr>2. Background</vt:lpstr>
      <vt:lpstr>3. Motivation</vt:lpstr>
      <vt:lpstr>3. Motivation</vt:lpstr>
      <vt:lpstr>4. ParlayANN</vt:lpstr>
      <vt:lpstr>4. ParlayANN</vt:lpstr>
      <vt:lpstr>4. ParlayANN</vt:lpstr>
      <vt:lpstr>5. Evaluation</vt:lpstr>
      <vt:lpstr>5. Evaluation</vt:lpstr>
      <vt:lpstr>5. Evaluation</vt:lpstr>
      <vt:lpstr>5. Evaluation</vt:lpstr>
      <vt:lpstr>6. Conclusion</vt:lpstr>
      <vt:lpstr>ParlayANN: Scalable and Deterministic Parallel Graph-Based Approximate Nearest Neighbor Search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호진 신</cp:lastModifiedBy>
  <cp:revision>2271</cp:revision>
  <cp:lastPrinted>2024-10-17T15:53:35Z</cp:lastPrinted>
  <dcterms:created xsi:type="dcterms:W3CDTF">2019-06-24T08:20:15Z</dcterms:created>
  <dcterms:modified xsi:type="dcterms:W3CDTF">2024-10-23T11:40:35Z</dcterms:modified>
</cp:coreProperties>
</file>