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4015" r:id="rId2"/>
    <p:sldId id="3995" r:id="rId3"/>
    <p:sldId id="4233" r:id="rId4"/>
    <p:sldId id="4229" r:id="rId5"/>
    <p:sldId id="4234" r:id="rId6"/>
    <p:sldId id="4235" r:id="rId7"/>
    <p:sldId id="4236" r:id="rId8"/>
    <p:sldId id="4230" r:id="rId9"/>
    <p:sldId id="4231" r:id="rId10"/>
    <p:sldId id="4228" r:id="rId1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FF0000"/>
    <a:srgbClr val="0066FF"/>
    <a:srgbClr val="FF3300"/>
    <a:srgbClr val="008000"/>
    <a:srgbClr val="0099FF"/>
    <a:srgbClr val="CCFFFF"/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6327" autoAdjust="0"/>
  </p:normalViewPr>
  <p:slideViewPr>
    <p:cSldViewPr>
      <p:cViewPr varScale="1">
        <p:scale>
          <a:sx n="75" d="100"/>
          <a:sy n="75" d="100"/>
        </p:scale>
        <p:origin x="184" y="520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84" y="16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FEC71AF6-6A35-43D3-8CC4-F7BA027133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EEA974A-945F-4D02-B7C5-990D5E0EC1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E0BF02C8-8D43-4ECA-B77F-0F3A882D47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755CB34E-6853-4804-A572-A0CC00B4AE9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98A7D1A-B5C8-4586-A5C7-B9EDF8A15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B1887D-7663-403E-876D-1614F0A44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59DDDC9-2940-48A1-B31A-BCE39386F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563CF0-E84C-459C-8D1D-55CD4C1A3D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6175" y="685800"/>
            <a:ext cx="4570413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2C1104-B26F-4E3E-BCCC-279E2D6F7F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1BF9821-0208-4162-A99B-48F35E87C3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defTabSz="935038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4DA7AA2-98D1-40B4-8353-C66E7AB59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7" tIns="46738" rIns="93477" bIns="46738" numCol="1" anchor="b" anchorCtr="0" compatLnSpc="1">
            <a:prstTxWarp prst="textNoShape">
              <a:avLst/>
            </a:prstTxWarp>
          </a:bodyPr>
          <a:lstStyle>
            <a:lvl1pPr algn="r" defTabSz="935038" eaLnBrk="1" latinLnBrk="1" hangingPunct="1">
              <a:defRPr sz="1200" b="0"/>
            </a:lvl1pPr>
          </a:lstStyle>
          <a:p>
            <a:pPr>
              <a:defRPr/>
            </a:pPr>
            <a:fld id="{59B1E145-2250-46EF-BD1E-38C153529C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0739DF0-B1B7-4CB7-85E5-05411FE45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50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110788-039F-47EE-9607-E756F6667C77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51ECF38-DAEC-4094-B865-AC71ACF88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9AFD73F-73E0-4BBA-8DE5-3FBFE629E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1E145-2250-46EF-BD1E-38C153529CAD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636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1EEB286-C9F5-4D4D-A03C-33E9D6EA18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" y="6507163"/>
            <a:ext cx="73914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065F58-E093-47FD-8CE2-183A01E3F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249238"/>
            <a:ext cx="7631113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6" name="그림 11">
            <a:extLst>
              <a:ext uri="{FF2B5EF4-FFF2-40B4-BE49-F238E27FC236}">
                <a16:creationId xmlns:a16="http://schemas.microsoft.com/office/drawing/2014/main" id="{0F80463F-6F2D-49A3-BD14-81F5F6216F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650B76A3-FCA4-4AC1-BD02-4CF175733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10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6712"/>
            <a:ext cx="8640960" cy="5486400"/>
          </a:xfrm>
        </p:spPr>
        <p:txBody>
          <a:bodyPr/>
          <a:lstStyle>
            <a:lvl3pPr>
              <a:defRPr sz="1800"/>
            </a:lvl3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751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4D01B-A3C7-49FF-A829-BC04F1A5E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51275" y="6627813"/>
            <a:ext cx="1952625" cy="230187"/>
          </a:xfrm>
        </p:spPr>
        <p:txBody>
          <a:bodyPr/>
          <a:lstStyle>
            <a:lvl1pPr algn="ctr">
              <a:defRPr sz="1100"/>
            </a:lvl1pPr>
          </a:lstStyle>
          <a:p>
            <a:pPr>
              <a:defRPr/>
            </a:pPr>
            <a:fld id="{40239D5C-DBD1-4A5A-BA70-1B184E7DED7A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90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1B76E1-A305-4326-A865-7D1DF7C41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7281B-7456-4B46-83E7-D5286F5AF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>
            <a:extLst>
              <a:ext uri="{FF2B5EF4-FFF2-40B4-BE49-F238E27FC236}">
                <a16:creationId xmlns:a16="http://schemas.microsoft.com/office/drawing/2014/main" id="{549A5302-7F26-4371-A8EE-DCD55F47C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8FE9CC53-A66B-4B6B-85F0-BAF313959E6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3113" y="6553200"/>
            <a:ext cx="73152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BAA99117-227F-4CC3-9355-76BD031E4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pPr>
              <a:defRPr/>
            </a:pPr>
            <a:fld id="{A9448C75-886A-49A1-A902-7A47782AF946}" type="slidenum">
              <a:rPr lang="ko-Kore-KR" altLang="en-US"/>
              <a:pPr>
                <a:defRPr/>
              </a:pPr>
              <a:t>‹#›</a:t>
            </a:fld>
            <a:endParaRPr lang="ko-Kore-KR" altLang="en-US" dirty="0"/>
          </a:p>
        </p:txBody>
      </p:sp>
      <p:pic>
        <p:nvPicPr>
          <p:cNvPr id="1031" name="그림 8">
            <a:extLst>
              <a:ext uri="{FF2B5EF4-FFF2-40B4-BE49-F238E27FC236}">
                <a16:creationId xmlns:a16="http://schemas.microsoft.com/office/drawing/2014/main" id="{8B445F62-D608-4AA5-BC40-FD22B01261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그림 2">
            <a:extLst>
              <a:ext uri="{FF2B5EF4-FFF2-40B4-BE49-F238E27FC236}">
                <a16:creationId xmlns:a16="http://schemas.microsoft.com/office/drawing/2014/main" id="{D11AC254-300C-4EAA-8FE3-4454D3E1A5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7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hyj3463@naver.com" TargetMode="External"/><Relationship Id="rId4" Type="http://schemas.openxmlformats.org/officeDocument/2006/relationships/hyperlink" Target="mailto:kmi0817@naver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KU-StarLab/RocksDB_Explor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acebook/rocksdb/pull/180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acebook/rocksdb/pull/18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1113450-F88C-4EB4-BE8B-9AD1D83534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</p:spPr>
        <p:txBody>
          <a:bodyPr/>
          <a:lstStyle/>
          <a:p>
            <a:pPr eaLnBrk="1" hangingPunct="1"/>
            <a:r>
              <a:rPr lang="en-US" altLang="ko-KR" sz="4400" b="1" dirty="0" err="1"/>
              <a:t>RocksDB</a:t>
            </a:r>
            <a:r>
              <a:rPr lang="en-US" altLang="ko-KR" sz="4400" b="1" dirty="0"/>
              <a:t> Festival</a:t>
            </a:r>
            <a:endParaRPr lang="ko-KR" altLang="en-US" b="1" dirty="0"/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2431FB02-D95C-4163-BDF9-7DA4FB95D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4077072"/>
            <a:ext cx="566102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0" dirty="0">
                <a:latin typeface="Tahoma" panose="020B0604030504040204" pitchFamily="34" charset="0"/>
              </a:rPr>
              <a:t>Supported by IITP, </a:t>
            </a:r>
            <a:r>
              <a:rPr lang="en-US" altLang="ko-KR" sz="2000" b="0" dirty="0" err="1">
                <a:latin typeface="Tahoma" panose="020B0604030504040204" pitchFamily="34" charset="0"/>
              </a:rPr>
              <a:t>StarLab</a:t>
            </a:r>
            <a:r>
              <a:rPr lang="en-US" altLang="ko-KR" sz="2000" b="0" dirty="0">
                <a:latin typeface="Tahoma" panose="020B060403050404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20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July</a:t>
            </a: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en-US" altLang="ko-KR" sz="1800" b="0" dirty="0">
                <a:latin typeface="Tahoma" panose="020B0604030504040204" pitchFamily="34" charset="0"/>
              </a:rPr>
              <a:t>19, 2021</a:t>
            </a:r>
            <a:endParaRPr lang="ko-KR" altLang="en-US" sz="1800" b="0" dirty="0">
              <a:latin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800" b="0" dirty="0">
                <a:latin typeface="Tahoma" panose="020B0604030504040204" pitchFamily="34" charset="0"/>
              </a:rPr>
              <a:t> </a:t>
            </a:r>
            <a:r>
              <a:rPr lang="ko-KR" altLang="en-US" sz="1800" dirty="0">
                <a:latin typeface="Tahoma" panose="020B0604030504040204" pitchFamily="34" charset="0"/>
              </a:rPr>
              <a:t>박경미</a:t>
            </a:r>
            <a:r>
              <a:rPr lang="en-US" altLang="ko-KR" sz="1800" dirty="0">
                <a:latin typeface="Tahoma" panose="020B0604030504040204" pitchFamily="34" charset="0"/>
              </a:rPr>
              <a:t>, </a:t>
            </a:r>
            <a:r>
              <a:rPr lang="ko-KR" altLang="en-US" sz="1800" dirty="0">
                <a:latin typeface="Tahoma" panose="020B0604030504040204" pitchFamily="34" charset="0"/>
              </a:rPr>
              <a:t>황예진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  <a:hlinkClick r:id="rId4"/>
              </a:rPr>
              <a:t>kmi0817@naver.com</a:t>
            </a:r>
            <a:r>
              <a:rPr lang="en-US" altLang="ko-KR" sz="1800" b="0" dirty="0">
                <a:latin typeface="Tahoma" panose="020B0604030504040204" pitchFamily="34" charset="0"/>
              </a:rPr>
              <a:t>, </a:t>
            </a:r>
            <a:r>
              <a:rPr lang="en-US" altLang="ko-KR" sz="1800" b="0" dirty="0">
                <a:latin typeface="Tahoma" panose="020B0604030504040204" pitchFamily="34" charset="0"/>
                <a:hlinkClick r:id="rId5"/>
              </a:rPr>
              <a:t>hyj3463@naver.com</a:t>
            </a:r>
            <a:r>
              <a:rPr lang="en-US" altLang="ko-KR" sz="1800" b="0" dirty="0">
                <a:latin typeface="Tahoma" panose="020B0604030504040204" pitchFamily="34" charset="0"/>
              </a:rPr>
              <a:t> 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0" dirty="0">
                <a:latin typeface="Tahoma" panose="020B0604030504040204" pitchFamily="34" charset="0"/>
              </a:rPr>
              <a:t>BGR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00A21D4-64C9-4B52-BD0E-97877AE52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Discussion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A6549138-80B9-40DF-8E56-BC8D0091D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316" name="그림 5">
            <a:extLst>
              <a:ext uri="{FF2B5EF4-FFF2-40B4-BE49-F238E27FC236}">
                <a16:creationId xmlns:a16="http://schemas.microsoft.com/office/drawing/2014/main" id="{488CD059-56D5-4F58-8495-13ADDB17A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BGR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</a:p>
          <a:p>
            <a:pPr>
              <a:defRPr/>
            </a:pPr>
            <a:r>
              <a:rPr lang="en-US" altLang="ko-KR" dirty="0" err="1"/>
              <a:t>RocksDB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db_bench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결과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주제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기대 결과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Introduce BGR team</a:t>
            </a:r>
          </a:p>
          <a:p>
            <a:pPr lvl="1">
              <a:defRPr/>
            </a:pPr>
            <a:r>
              <a:rPr lang="ko-KR" altLang="en-US" dirty="0"/>
              <a:t>하계 방학 </a:t>
            </a: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ko-KR" altLang="en-US" dirty="0"/>
              <a:t>분석 스터디 참여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4435A03-EE78-471D-B237-3ABF612E0490}"/>
              </a:ext>
            </a:extLst>
          </p:cNvPr>
          <p:cNvSpPr/>
          <p:nvPr/>
        </p:nvSpPr>
        <p:spPr bwMode="auto">
          <a:xfrm>
            <a:off x="5811610" y="2073879"/>
            <a:ext cx="1016468" cy="1016468"/>
          </a:xfrm>
          <a:prstGeom prst="ellipse">
            <a:avLst/>
          </a:prstGeom>
          <a:solidFill>
            <a:srgbClr val="FF0000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3BF53F0-65A8-4336-8215-0BFCEC7BDB62}"/>
              </a:ext>
            </a:extLst>
          </p:cNvPr>
          <p:cNvSpPr/>
          <p:nvPr/>
        </p:nvSpPr>
        <p:spPr bwMode="auto">
          <a:xfrm>
            <a:off x="2602638" y="2073879"/>
            <a:ext cx="1033258" cy="1033258"/>
          </a:xfrm>
          <a:prstGeom prst="ellipse">
            <a:avLst/>
          </a:prstGeom>
          <a:solidFill>
            <a:srgbClr val="0000FF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13139AC-02ED-4DDE-83D6-99F77CE5FE57}"/>
              </a:ext>
            </a:extLst>
          </p:cNvPr>
          <p:cNvSpPr/>
          <p:nvPr/>
        </p:nvSpPr>
        <p:spPr bwMode="auto">
          <a:xfrm>
            <a:off x="4215519" y="2073879"/>
            <a:ext cx="1016468" cy="1016468"/>
          </a:xfrm>
          <a:prstGeom prst="ellipse">
            <a:avLst/>
          </a:prstGeom>
          <a:solidFill>
            <a:srgbClr val="00FF00"/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EF1CF-DF54-4E72-80FD-176B4AAE9150}"/>
              </a:ext>
            </a:extLst>
          </p:cNvPr>
          <p:cNvSpPr txBox="1"/>
          <p:nvPr/>
        </p:nvSpPr>
        <p:spPr>
          <a:xfrm>
            <a:off x="2547636" y="312898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Big data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7270D-C105-4501-99B3-322B8769DD50}"/>
              </a:ext>
            </a:extLst>
          </p:cNvPr>
          <p:cNvSpPr txBox="1"/>
          <p:nvPr/>
        </p:nvSpPr>
        <p:spPr>
          <a:xfrm>
            <a:off x="4348490" y="312898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Guru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806F1-0AF5-4258-B00C-01D0ABB9E705}"/>
              </a:ext>
            </a:extLst>
          </p:cNvPr>
          <p:cNvSpPr txBox="1"/>
          <p:nvPr/>
        </p:nvSpPr>
        <p:spPr>
          <a:xfrm>
            <a:off x="5713456" y="313269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RocksDB</a:t>
            </a:r>
            <a:endParaRPr lang="ko-KR" altLang="en-US" dirty="0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DE387FD2-923F-493A-BE98-D5ACCE866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5594" y="4077071"/>
            <a:ext cx="950187" cy="950187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6DDDD57F-9B77-41D7-BAD9-20E8D9C3C4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1783" y="4077071"/>
            <a:ext cx="950187" cy="950187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1EBC789-AB8C-4F98-A12E-E9BB5525E024}"/>
              </a:ext>
            </a:extLst>
          </p:cNvPr>
          <p:cNvSpPr/>
          <p:nvPr/>
        </p:nvSpPr>
        <p:spPr bwMode="auto">
          <a:xfrm>
            <a:off x="4012761" y="5093140"/>
            <a:ext cx="1540806" cy="3575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박경미 황예진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284EAE-B0AA-4112-9EBA-0E3F891F86C2}"/>
              </a:ext>
            </a:extLst>
          </p:cNvPr>
          <p:cNvSpPr txBox="1"/>
          <p:nvPr/>
        </p:nvSpPr>
        <p:spPr>
          <a:xfrm>
            <a:off x="3949442" y="5479602"/>
            <a:ext cx="1667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소프트웨어학과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</a:p>
        </p:txBody>
      </p:sp>
    </p:spTree>
    <p:extLst>
      <p:ext uri="{BB962C8B-B14F-4D97-AF65-F5344CB8AC3E}">
        <p14:creationId xmlns:p14="http://schemas.microsoft.com/office/powerpoint/2010/main" val="3325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4" grpId="0"/>
      <p:bldP spid="10" grpId="0"/>
      <p:bldP spid="11" grpId="0"/>
      <p:bldP spid="20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en-US" altLang="ko-KR" dirty="0" err="1"/>
              <a:t>db_bench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hlinkClick r:id="rId2"/>
              </a:rPr>
              <a:t>https://github.com/DKU-StarLab/RocksDB_Explorer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참고하여 </a:t>
            </a: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en-US" altLang="ko-KR" dirty="0" err="1"/>
              <a:t>db_bench</a:t>
            </a:r>
            <a:r>
              <a:rPr lang="ko-KR" altLang="en-US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완료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AA04C-23CD-4D92-9ADA-ACDA15DEF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962" y="2211387"/>
            <a:ext cx="6953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4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db_bench</a:t>
            </a:r>
            <a:r>
              <a:rPr lang="ko-KR" altLang="en-US" dirty="0"/>
              <a:t> 테스트 결과</a:t>
            </a: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ADC5B2-1721-4EE5-B5FC-674BBA419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328" y="1426279"/>
            <a:ext cx="3888432" cy="5818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5251BC-0874-41E7-8CE5-EEEE29E44B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6"/>
          <a:stretch/>
        </p:blipFill>
        <p:spPr>
          <a:xfrm>
            <a:off x="584200" y="1429444"/>
            <a:ext cx="4075113" cy="3193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74BE0A-31A3-49B5-A10B-983A4D4AAC00}"/>
              </a:ext>
            </a:extLst>
          </p:cNvPr>
          <p:cNvSpPr txBox="1"/>
          <p:nvPr/>
        </p:nvSpPr>
        <p:spPr>
          <a:xfrm>
            <a:off x="5867181" y="1942750"/>
            <a:ext cx="18181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&lt;Include/</a:t>
            </a:r>
            <a:r>
              <a:rPr lang="en-US" altLang="ko-KR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options.h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CB337-0EB4-4AEC-86A1-9F3952C42F12}"/>
              </a:ext>
            </a:extLst>
          </p:cNvPr>
          <p:cNvSpPr txBox="1"/>
          <p:nvPr/>
        </p:nvSpPr>
        <p:spPr>
          <a:xfrm>
            <a:off x="1971578" y="4600966"/>
            <a:ext cx="13003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&lt;./</a:t>
            </a:r>
            <a:r>
              <a:rPr lang="en-US" altLang="ko-KR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db_bench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907BD1F-394C-1946-8E49-F1F516812B30}"/>
              </a:ext>
            </a:extLst>
          </p:cNvPr>
          <p:cNvSpPr/>
          <p:nvPr/>
        </p:nvSpPr>
        <p:spPr bwMode="auto">
          <a:xfrm>
            <a:off x="4722214" y="1637950"/>
            <a:ext cx="2841979" cy="534330"/>
          </a:xfrm>
          <a:prstGeom prst="ellipse">
            <a:avLst/>
          </a:prstGeom>
          <a:noFill/>
          <a:ln w="25400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62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db_bench</a:t>
            </a:r>
            <a:r>
              <a:rPr lang="ko-KR" altLang="en-US" dirty="0"/>
              <a:t> 테스트 결과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hlinkClick r:id="rId2"/>
              </a:rPr>
              <a:t>https://github.com/facebook/rocksdb/pull/1801</a:t>
            </a:r>
            <a:r>
              <a:rPr lang="ko-KR" altLang="en-US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CB337-0EB4-4AEC-86A1-9F3952C42F12}"/>
              </a:ext>
            </a:extLst>
          </p:cNvPr>
          <p:cNvSpPr txBox="1"/>
          <p:nvPr/>
        </p:nvSpPr>
        <p:spPr>
          <a:xfrm>
            <a:off x="3503437" y="5944924"/>
            <a:ext cx="21371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&lt;./</a:t>
            </a:r>
            <a:r>
              <a:rPr lang="en-US" altLang="ko-KR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db_bench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options&gt;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A8E9FA-040C-4F85-8029-6BF1D9A35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1718374"/>
            <a:ext cx="5336355" cy="4226452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140479C-635B-894B-AC63-5BE1E29EA243}"/>
              </a:ext>
            </a:extLst>
          </p:cNvPr>
          <p:cNvSpPr/>
          <p:nvPr/>
        </p:nvSpPr>
        <p:spPr bwMode="auto">
          <a:xfrm>
            <a:off x="405520" y="4111960"/>
            <a:ext cx="2353031" cy="325151"/>
          </a:xfrm>
          <a:prstGeom prst="roundRect">
            <a:avLst/>
          </a:prstGeom>
          <a:noFill/>
          <a:ln w="38100" cap="rnd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noFill/>
              <a:effectLst/>
              <a:latin typeface="Tahoma" pitchFamily="34" charset="0"/>
              <a:ea typeface="굴림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8D5A27-A71D-7F49-B419-D54D2AAC76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26"/>
          <a:stretch/>
        </p:blipFill>
        <p:spPr>
          <a:xfrm>
            <a:off x="4415977" y="2371956"/>
            <a:ext cx="4558868" cy="357287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3AF623E-47A2-FA4A-8608-16B9821DC3F4}"/>
              </a:ext>
            </a:extLst>
          </p:cNvPr>
          <p:cNvSpPr/>
          <p:nvPr/>
        </p:nvSpPr>
        <p:spPr bwMode="auto">
          <a:xfrm>
            <a:off x="4412190" y="3929791"/>
            <a:ext cx="2294793" cy="325151"/>
          </a:xfrm>
          <a:prstGeom prst="roundRect">
            <a:avLst/>
          </a:prstGeom>
          <a:noFill/>
          <a:ln w="38100" cap="rnd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BE53CF-5E00-1448-948E-F847F511D252}"/>
              </a:ext>
            </a:extLst>
          </p:cNvPr>
          <p:cNvSpPr/>
          <p:nvPr/>
        </p:nvSpPr>
        <p:spPr bwMode="auto">
          <a:xfrm>
            <a:off x="250825" y="1700929"/>
            <a:ext cx="5761336" cy="1214986"/>
          </a:xfrm>
          <a:prstGeom prst="ellipse">
            <a:avLst/>
          </a:prstGeom>
          <a:noFill/>
          <a:ln w="25400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01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db_bench</a:t>
            </a:r>
            <a:r>
              <a:rPr lang="ko-KR" altLang="en-US" dirty="0"/>
              <a:t> 테스트 결과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hlinkClick r:id="rId2"/>
              </a:rPr>
              <a:t>https://github.com/facebook/rocksdb/pull/1801</a:t>
            </a:r>
            <a:r>
              <a:rPr lang="ko-KR" altLang="en-US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CB337-0EB4-4AEC-86A1-9F3952C42F12}"/>
              </a:ext>
            </a:extLst>
          </p:cNvPr>
          <p:cNvSpPr txBox="1"/>
          <p:nvPr/>
        </p:nvSpPr>
        <p:spPr>
          <a:xfrm>
            <a:off x="3503437" y="5944924"/>
            <a:ext cx="21371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&lt;./</a:t>
            </a:r>
            <a:r>
              <a:rPr lang="en-US" altLang="ko-KR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db_bench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options&gt;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DD91B4-2F80-4203-99F7-3B92FD07A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09" y="1719885"/>
            <a:ext cx="6268579" cy="422503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0E20F2FF-162D-914F-A4F7-165FFAC47209}"/>
              </a:ext>
            </a:extLst>
          </p:cNvPr>
          <p:cNvSpPr/>
          <p:nvPr/>
        </p:nvSpPr>
        <p:spPr bwMode="auto">
          <a:xfrm>
            <a:off x="1043608" y="5254221"/>
            <a:ext cx="6984775" cy="767166"/>
          </a:xfrm>
          <a:prstGeom prst="ellipse">
            <a:avLst/>
          </a:prstGeom>
          <a:noFill/>
          <a:ln w="38100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noFill/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Topic: Interface Related</a:t>
            </a:r>
          </a:p>
          <a:p>
            <a:pPr lvl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 구조와 함께 인터페이스 측면에서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RocksDB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분석하기 위해</a:t>
            </a:r>
            <a:endParaRPr lang="en-US" altLang="ko-KR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EB900-18F4-4FFE-AC05-3E7F80FD1178}"/>
              </a:ext>
            </a:extLst>
          </p:cNvPr>
          <p:cNvSpPr txBox="1"/>
          <p:nvPr/>
        </p:nvSpPr>
        <p:spPr>
          <a:xfrm>
            <a:off x="1060370" y="563063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ko-KR" dirty="0"/>
              <a:t>MyRock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A5D53BA6-EDD2-4F49-9D8D-CEC253A09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375" y="4437112"/>
            <a:ext cx="1581151" cy="1117321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26C695CD-F6FD-44B2-B985-852662F60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2138" y="2210798"/>
            <a:ext cx="1499724" cy="1505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21B62E-45E7-4520-B44F-EAC5A471BA81}"/>
              </a:ext>
            </a:extLst>
          </p:cNvPr>
          <p:cNvSpPr txBox="1"/>
          <p:nvPr/>
        </p:nvSpPr>
        <p:spPr>
          <a:xfrm>
            <a:off x="3967506" y="377871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RocksDB</a:t>
            </a:r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9CBF45B-0F07-4521-A0BF-F28FCCEB3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582174"/>
            <a:ext cx="2515631" cy="67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6C7355-650C-4350-B74C-C4023722122B}"/>
              </a:ext>
            </a:extLst>
          </p:cNvPr>
          <p:cNvSpPr txBox="1"/>
          <p:nvPr/>
        </p:nvSpPr>
        <p:spPr>
          <a:xfrm>
            <a:off x="3913804" y="5630639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MongoDB</a:t>
            </a:r>
            <a:endParaRPr lang="ko-KR" altLang="en-US" dirty="0"/>
          </a:p>
        </p:txBody>
      </p:sp>
      <p:pic>
        <p:nvPicPr>
          <p:cNvPr id="1034" name="Picture 10" descr="LedisDB">
            <a:extLst>
              <a:ext uri="{FF2B5EF4-FFF2-40B4-BE49-F238E27FC236}">
                <a16:creationId xmlns:a16="http://schemas.microsoft.com/office/drawing/2014/main" id="{D6C41152-131D-4436-ABDA-3491844B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89" y="4803543"/>
            <a:ext cx="1708340" cy="34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63AB1D-7244-49FB-AD5C-811DECCCD39C}"/>
              </a:ext>
            </a:extLst>
          </p:cNvPr>
          <p:cNvSpPr txBox="1"/>
          <p:nvPr/>
        </p:nvSpPr>
        <p:spPr>
          <a:xfrm>
            <a:off x="6986849" y="563063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LedisDB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9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743CCE93-F3AB-42CE-BB24-42679FCAA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Festival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DA6A0-0569-4B01-8DA8-B1AEB4C416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825" y="836613"/>
            <a:ext cx="864235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기대 결과</a:t>
            </a:r>
            <a:endParaRPr lang="en-US" altLang="ko-KR" dirty="0"/>
          </a:p>
          <a:p>
            <a:pPr lvl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중에서도 </a:t>
            </a:r>
            <a:r>
              <a:rPr lang="en-US" altLang="ko-KR" b="1" dirty="0" err="1"/>
              <a:t>RocksDB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만의 뛰어난 성능을 확인하여 표나 그래프 등의 결과로 나타낸다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추가적으로 단순한 성능 비교를 넘어 </a:t>
            </a:r>
            <a:r>
              <a:rPr lang="en-US" altLang="ko-KR" b="1" dirty="0" err="1"/>
              <a:t>RocksDB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내부 구조가 어떻게 동작하는지도 분석한다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8697C023-C3FE-4B97-A3E3-AA04B851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fld id="{4CF5D48F-BAFB-4268-88B9-37DDCF89E232}" type="slidenum">
              <a:rPr lang="LID4096" altLang="en-US" sz="1100">
                <a:latin typeface="Tahoma" panose="020B0604030504040204" pitchFamily="34" charset="0"/>
              </a:rPr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LID4096" altLang="en-US" sz="1100">
              <a:latin typeface="Tahoma" panose="020B060403050404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C8414BF-1C17-46D8-BB10-79B28A7FEE9F}"/>
              </a:ext>
            </a:extLst>
          </p:cNvPr>
          <p:cNvSpPr/>
          <p:nvPr/>
        </p:nvSpPr>
        <p:spPr bwMode="auto">
          <a:xfrm>
            <a:off x="3958034" y="2924944"/>
            <a:ext cx="1227929" cy="12279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FD846B-AA23-44E4-8139-A709CD1F472D}"/>
              </a:ext>
            </a:extLst>
          </p:cNvPr>
          <p:cNvSpPr/>
          <p:nvPr/>
        </p:nvSpPr>
        <p:spPr bwMode="auto">
          <a:xfrm rot="19471596">
            <a:off x="2730106" y="4457673"/>
            <a:ext cx="1227929" cy="12279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F29AD4B-7409-4324-B05E-B76057133FE9}"/>
              </a:ext>
            </a:extLst>
          </p:cNvPr>
          <p:cNvSpPr/>
          <p:nvPr/>
        </p:nvSpPr>
        <p:spPr bwMode="auto">
          <a:xfrm>
            <a:off x="5185964" y="4457673"/>
            <a:ext cx="1227929" cy="122792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FC282-F4F6-4AD8-BDC9-077046297042}"/>
              </a:ext>
            </a:extLst>
          </p:cNvPr>
          <p:cNvSpPr txBox="1"/>
          <p:nvPr/>
        </p:nvSpPr>
        <p:spPr>
          <a:xfrm>
            <a:off x="4091371" y="3385019"/>
            <a:ext cx="109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단국체B" panose="02030504000101010101" pitchFamily="18" charset="-127"/>
                <a:cs typeface="Arial" panose="020B0604020202020204" pitchFamily="34" charset="0"/>
              </a:rPr>
              <a:t>Interface</a:t>
            </a:r>
            <a:endParaRPr lang="ko-KR" altLang="en-US" sz="1400" dirty="0">
              <a:latin typeface="Arial" panose="020B0604020202020204" pitchFamily="34" charset="0"/>
              <a:ea typeface="단국체B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41690-9A03-476E-9EB3-53A41727EF3B}"/>
              </a:ext>
            </a:extLst>
          </p:cNvPr>
          <p:cNvSpPr txBox="1"/>
          <p:nvPr/>
        </p:nvSpPr>
        <p:spPr>
          <a:xfrm>
            <a:off x="2741817" y="4912767"/>
            <a:ext cx="122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단국체B" panose="02030504000101010101" pitchFamily="18" charset="-127"/>
                <a:cs typeface="Arial" panose="020B0604020202020204" pitchFamily="34" charset="0"/>
              </a:rPr>
              <a:t>Compaction</a:t>
            </a:r>
            <a:endParaRPr lang="ko-KR" altLang="en-US" sz="1400" dirty="0">
              <a:latin typeface="Arial" panose="020B0604020202020204" pitchFamily="34" charset="0"/>
              <a:ea typeface="단국체B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3B382-B64C-48AB-B067-FD03C236AB94}"/>
              </a:ext>
            </a:extLst>
          </p:cNvPr>
          <p:cNvSpPr txBox="1"/>
          <p:nvPr/>
        </p:nvSpPr>
        <p:spPr>
          <a:xfrm>
            <a:off x="5508104" y="4912767"/>
            <a:ext cx="109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단국체B" panose="02030504000101010101" pitchFamily="18" charset="-127"/>
                <a:cs typeface="Arial" panose="020B0604020202020204" pitchFamily="34" charset="0"/>
              </a:rPr>
              <a:t>WAL</a:t>
            </a:r>
            <a:endParaRPr lang="ko-KR" altLang="en-US" sz="1400" dirty="0">
              <a:latin typeface="Arial" panose="020B0604020202020204" pitchFamily="34" charset="0"/>
              <a:ea typeface="단국체B" panose="02030504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E8539C3-AFF0-41BA-BF0A-F7C52948E3D3}"/>
              </a:ext>
            </a:extLst>
          </p:cNvPr>
          <p:cNvCxnSpPr>
            <a:stCxn id="2" idx="3"/>
            <a:endCxn id="7" idx="7"/>
          </p:cNvCxnSpPr>
          <p:nvPr/>
        </p:nvCxnSpPr>
        <p:spPr bwMode="auto">
          <a:xfrm rot="5400000">
            <a:off x="3545227" y="3873506"/>
            <a:ext cx="493093" cy="692175"/>
          </a:xfrm>
          <a:prstGeom prst="curvedConnector3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</p:spPr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4E04B1EA-42C1-45FF-9EF2-0CE147331986}"/>
              </a:ext>
            </a:extLst>
          </p:cNvPr>
          <p:cNvCxnSpPr>
            <a:stCxn id="2" idx="5"/>
            <a:endCxn id="8" idx="0"/>
          </p:cNvCxnSpPr>
          <p:nvPr/>
        </p:nvCxnSpPr>
        <p:spPr bwMode="auto">
          <a:xfrm rot="16200000" flipH="1">
            <a:off x="5160720" y="3818464"/>
            <a:ext cx="484626" cy="793792"/>
          </a:xfrm>
          <a:prstGeom prst="curvedConnector3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</p:spPr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36EB22F-C7E9-4E86-AF0C-5E42D9ADE81F}"/>
              </a:ext>
            </a:extLst>
          </p:cNvPr>
          <p:cNvCxnSpPr>
            <a:stCxn id="8" idx="2"/>
            <a:endCxn id="10" idx="3"/>
          </p:cNvCxnSpPr>
          <p:nvPr/>
        </p:nvCxnSpPr>
        <p:spPr bwMode="auto">
          <a:xfrm rot="10800000">
            <a:off x="3969746" y="5066656"/>
            <a:ext cx="1216218" cy="4982"/>
          </a:xfrm>
          <a:prstGeom prst="curvedConnector3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74466901"/>
      </p:ext>
    </p:extLst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31758</TotalTime>
  <Words>231</Words>
  <Application>Microsoft Macintosh PowerPoint</Application>
  <PresentationFormat>화면 슬라이드 쇼(4:3)</PresentationFormat>
  <Paragraphs>64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Tahoma</vt:lpstr>
      <vt:lpstr>Wingdings</vt:lpstr>
      <vt:lpstr>파일캐쉬서식</vt:lpstr>
      <vt:lpstr>RocksDB Festival</vt:lpstr>
      <vt:lpstr>Contents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RocksDB Festival</vt:lpstr>
      <vt:lpstr>Discussion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박경미</cp:lastModifiedBy>
  <cp:revision>1083</cp:revision>
  <cp:lastPrinted>2000-10-17T04:49:16Z</cp:lastPrinted>
  <dcterms:created xsi:type="dcterms:W3CDTF">2000-07-27T08:49:33Z</dcterms:created>
  <dcterms:modified xsi:type="dcterms:W3CDTF">2021-07-19T00:35:52Z</dcterms:modified>
</cp:coreProperties>
</file>