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4015" r:id="rId2"/>
    <p:sldId id="3995" r:id="rId3"/>
    <p:sldId id="4229" r:id="rId4"/>
    <p:sldId id="4230" r:id="rId5"/>
    <p:sldId id="4231" r:id="rId6"/>
    <p:sldId id="4232" r:id="rId7"/>
    <p:sldId id="4233" r:id="rId8"/>
    <p:sldId id="4228" r:id="rId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6" autoAdjust="0"/>
    <p:restoredTop sz="90000" autoAdjust="0"/>
  </p:normalViewPr>
  <p:slideViewPr>
    <p:cSldViewPr>
      <p:cViewPr varScale="1">
        <p:scale>
          <a:sx n="77" d="100"/>
          <a:sy n="77" d="100"/>
        </p:scale>
        <p:origin x="108" y="648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962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eongmin981@gmail.com" TargetMode="External"/><Relationship Id="rId4" Type="http://schemas.openxmlformats.org/officeDocument/2006/relationships/hyperlink" Target="mailto:sanha0948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/>
              <a:t>Tunning Options: Compaction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77072"/>
            <a:ext cx="793234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August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 err="1">
                <a:latin typeface="Tahoma" panose="020B0604030504040204" pitchFamily="34" charset="0"/>
              </a:rPr>
              <a:t>고산하</a:t>
            </a:r>
            <a:r>
              <a:rPr lang="en-US" altLang="ko-KR" sz="1800" b="0" dirty="0">
                <a:latin typeface="Tahoma" panose="020B0604030504040204" pitchFamily="34" charset="0"/>
              </a:rPr>
              <a:t>,</a:t>
            </a:r>
            <a:r>
              <a:rPr lang="ko-KR" altLang="en-US" sz="1800" b="0" dirty="0">
                <a:latin typeface="Tahoma" panose="020B0604030504040204" pitchFamily="34" charset="0"/>
              </a:rPr>
              <a:t> 김정민</a:t>
            </a:r>
            <a:r>
              <a:rPr lang="en-US" altLang="ko-KR" sz="1800" b="0" dirty="0">
                <a:latin typeface="Tahoma" panose="020B0604030504040204" pitchFamily="34" charset="0"/>
              </a:rPr>
              <a:t>, </a:t>
            </a:r>
            <a:r>
              <a:rPr lang="ko-KR" altLang="en-US" sz="1800" b="0" dirty="0">
                <a:latin typeface="Tahoma" panose="020B0604030504040204" pitchFamily="34" charset="0"/>
              </a:rPr>
              <a:t>이성준</a:t>
            </a: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sanha0948@gmail.com</a:t>
            </a:r>
            <a:r>
              <a:rPr lang="en-US" altLang="ko-KR" sz="1800" b="0" dirty="0">
                <a:latin typeface="Tahoma" panose="020B0604030504040204" pitchFamily="34" charset="0"/>
              </a:rPr>
              <a:t>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jeongmin981@gmail.com</a:t>
            </a:r>
            <a:r>
              <a:rPr lang="en-US" altLang="ko-KR" sz="1800" b="0" dirty="0">
                <a:latin typeface="Tahoma" panose="020B0604030504040204" pitchFamily="34" charset="0"/>
              </a:rPr>
              <a:t>, sung0651@naver.com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세 얼간이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Tunning Options: Compaction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Options: Compaction</a:t>
            </a:r>
          </a:p>
          <a:p>
            <a:pPr lvl="1">
              <a:defRPr/>
            </a:pPr>
            <a:r>
              <a:rPr lang="en-US" altLang="ko-KR" dirty="0"/>
              <a:t>Compaction triggers when number of L0 files reaches </a:t>
            </a:r>
            <a:r>
              <a:rPr lang="en-US" altLang="ko-KR" b="1" dirty="0"/>
              <a:t>level0_file_num_compaction_trigger</a:t>
            </a:r>
            <a:r>
              <a:rPr lang="en-US" altLang="ko-KR" dirty="0"/>
              <a:t>, files of L0 will be merged into L1.</a:t>
            </a:r>
          </a:p>
          <a:p>
            <a:pPr lvl="1">
              <a:defRPr/>
            </a:pPr>
            <a:r>
              <a:rPr lang="en-US" altLang="ko-KR" dirty="0"/>
              <a:t>Level0_file_num_compaction_trigger </a:t>
            </a:r>
          </a:p>
          <a:p>
            <a:pPr lvl="2">
              <a:defRPr/>
            </a:pPr>
            <a:r>
              <a:rPr lang="en-US" altLang="ko-KR" dirty="0"/>
              <a:t>A value &lt; 0 means that Level-0 compaction will not be triggered by number of files at all.</a:t>
            </a:r>
          </a:p>
          <a:p>
            <a:pPr lvl="2">
              <a:defRPr/>
            </a:pPr>
            <a:r>
              <a:rPr lang="en-US" altLang="ko-KR" dirty="0"/>
              <a:t>Level0_file_num_compaction_trigger cannot be 0</a:t>
            </a:r>
          </a:p>
          <a:p>
            <a:pPr lvl="2">
              <a:defRPr/>
            </a:pPr>
            <a:r>
              <a:rPr lang="en-US" altLang="ko-KR" dirty="0"/>
              <a:t>default: 4</a:t>
            </a:r>
          </a:p>
          <a:p>
            <a:pPr marL="914400" lvl="2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AD55A-B869-47B7-8757-78C5B866F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03" y="4033513"/>
            <a:ext cx="5153744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CAAD2-F4EA-4D4B-B885-20F5B66F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Tunning Options: Compaction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26C2E08-3B00-4DC9-B0D6-5DD3C6173046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Options: Compaction</a:t>
                </a:r>
              </a:p>
              <a:p>
                <a:pPr lvl="1"/>
                <a:r>
                  <a:rPr lang="en-US" altLang="ko-KR" dirty="0" err="1"/>
                  <a:t>Level_compaction_dynamic_level_bytes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Level_compaction_dynamic_level_bytes</a:t>
                </a:r>
                <a:r>
                  <a:rPr lang="en-US" altLang="ko-KR" dirty="0"/>
                  <a:t> determines Level’s Target Size.</a:t>
                </a:r>
              </a:p>
              <a:p>
                <a:pPr lvl="1"/>
                <a:r>
                  <a:rPr lang="en-US" altLang="ko-KR" dirty="0"/>
                  <a:t>If </a:t>
                </a:r>
                <a:r>
                  <a:rPr lang="en-US" altLang="ko-KR" dirty="0" err="1"/>
                  <a:t>level_compaction_dyanmaic_level_bytes</a:t>
                </a:r>
                <a:r>
                  <a:rPr lang="en-US" altLang="ko-KR" dirty="0"/>
                  <a:t> is false, level targets are determined as following: </a:t>
                </a:r>
              </a:p>
              <a:p>
                <a:pPr lvl="2"/>
                <a:r>
                  <a:rPr lang="en-US" altLang="ko-KR" dirty="0"/>
                  <a:t>L1’s target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bytes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base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 err="1"/>
                  <a:t>max_bytes_for_level_base</a:t>
                </a:r>
                <a:r>
                  <a:rPr lang="en-US" altLang="ko-KR" dirty="0"/>
                  <a:t> is by default 256MB.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arget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size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dirty="0"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bytes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level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multiplier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bytes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level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multiplier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additional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].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bytes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level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multiplier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additional</m:t>
                    </m:r>
                  </m:oMath>
                </a14:m>
                <a:r>
                  <a:rPr lang="en-US" altLang="ko-KR" dirty="0"/>
                  <a:t> is by default all 1.</a:t>
                </a:r>
              </a:p>
              <a:p>
                <a:pPr lvl="1"/>
                <a:r>
                  <a:rPr lang="en-US" altLang="ko-KR" dirty="0"/>
                  <a:t>If </a:t>
                </a:r>
                <a:r>
                  <a:rPr lang="en-US" altLang="ko-KR" dirty="0" err="1"/>
                  <a:t>Level_compaction_dynamic_level_bytes</a:t>
                </a:r>
                <a:r>
                  <a:rPr lang="en-US" altLang="ko-KR" dirty="0"/>
                  <a:t> is True</a:t>
                </a:r>
              </a:p>
              <a:p>
                <a:pPr lvl="2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size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li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Target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size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bytes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for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level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multiplier</m:t>
                        </m:r>
                      </m:den>
                    </m:f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26C2E08-3B00-4DC9-B0D6-5DD3C6173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t="-778" r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C356201-58FD-49ED-8A77-5C85B5E2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0" y="5373216"/>
            <a:ext cx="7640439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9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1E8E5-21D9-4CE5-BE6B-556C380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Tunning Options: Compaction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866F0EA-243D-4A0B-A500-8DB464B7099E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Tunning Options 1</a:t>
                </a:r>
              </a:p>
              <a:p>
                <a:pPr lvl="1"/>
                <a:r>
                  <a:rPr lang="en-US" altLang="ko-KR" dirty="0"/>
                  <a:t>Level0_file_num_compaction_trigger : 4 (default)</a:t>
                </a:r>
              </a:p>
              <a:p>
                <a:pPr lvl="1"/>
                <a:r>
                  <a:rPr lang="en-US" altLang="ko-KR" dirty="0" err="1"/>
                  <a:t>Level_compaction_dynamic_level_bytes</a:t>
                </a:r>
                <a:r>
                  <a:rPr lang="en-US" altLang="ko-KR" dirty="0"/>
                  <a:t> = false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arget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size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bytes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level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multiplier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bytes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level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multiplier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additional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].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Size of L1, L2, L3, and L4 will be 256MB, 2560MB, 25600MB, 256000MB </a:t>
                </a:r>
              </a:p>
              <a:p>
                <a:pPr lvl="1"/>
                <a:r>
                  <a:rPr lang="en-US" altLang="ko-KR" dirty="0"/>
                  <a:t>Expected result: Compaction will trigger, and file will be in L1.</a:t>
                </a: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866F0EA-243D-4A0B-A500-8DB464B70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3"/>
                <a:stretch>
                  <a:fillRect t="-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08A63A3-040E-4E98-A876-39428BDA1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32" y="3717032"/>
            <a:ext cx="7895935" cy="24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9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CA29A-EAFA-46D5-BE70-A01DD245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Tunning Options: Compaction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3F988-2255-4B07-8655-B5723B34F5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/>
              <a:t>Test result: 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43DC01-61F1-4EB1-BCEA-7A3E711F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7208341" cy="16561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4035A0-14D8-4212-8202-BC12717B0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224064"/>
            <a:ext cx="3024336" cy="28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C6C7-F4F4-4576-BAAA-C616230B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Tunning Options: Compaction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EE6221-296E-44CF-B4C9-54A27BC8F3B2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Tunning Options 2</a:t>
                </a:r>
              </a:p>
              <a:p>
                <a:pPr lvl="1"/>
                <a:r>
                  <a:rPr lang="en-US" altLang="ko-KR" dirty="0"/>
                  <a:t>Level0_file_num_compaction_trigger : 4 (default)</a:t>
                </a:r>
              </a:p>
              <a:p>
                <a:pPr lvl="1"/>
                <a:r>
                  <a:rPr lang="en-US" altLang="ko-KR" dirty="0"/>
                  <a:t>If </a:t>
                </a:r>
                <a:r>
                  <a:rPr lang="en-US" altLang="ko-KR" dirty="0" err="1"/>
                  <a:t>level_compaction_dynamic_level_bytes</a:t>
                </a:r>
                <a:r>
                  <a:rPr lang="en-US" altLang="ko-KR" dirty="0"/>
                  <a:t> = True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size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li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Target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size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bytes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for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level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multiplier</m:t>
                        </m:r>
                      </m:den>
                    </m:f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For example, if </a:t>
                </a:r>
                <a:r>
                  <a:rPr lang="en-US" altLang="ko-KR" dirty="0" err="1"/>
                  <a:t>max_bytes_for_level_base</a:t>
                </a:r>
                <a:r>
                  <a:rPr lang="en-US" altLang="ko-KR" dirty="0"/>
                  <a:t> =1GB, </a:t>
                </a:r>
                <a:r>
                  <a:rPr lang="en-US" altLang="ko-KR" dirty="0" err="1"/>
                  <a:t>num_levels</a:t>
                </a:r>
                <a:r>
                  <a:rPr lang="en-US" altLang="ko-KR" dirty="0"/>
                  <a:t>=6 and the actual size of last level is 276GB, then the target size of L1-L6 will be 0, 0, 0.276GB, 2.76GB, 27.6GB and 276GB, respectively.</a:t>
                </a:r>
              </a:p>
              <a:p>
                <a:pPr lvl="1"/>
                <a:r>
                  <a:rPr lang="en-US" altLang="ko-KR" dirty="0"/>
                  <a:t>Expected result: Compaction will trigger, and file will be not in L1 but be in L-last(num_levels-1).</a:t>
                </a:r>
              </a:p>
              <a:p>
                <a:pPr lvl="2"/>
                <a:r>
                  <a:rPr lang="en-US" altLang="ko-KR" dirty="0" err="1"/>
                  <a:t>Num_levels</a:t>
                </a:r>
                <a:r>
                  <a:rPr lang="en-US" altLang="ko-KR" dirty="0"/>
                  <a:t> = 7 (default)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EE6221-296E-44CF-B4C9-54A27BC8F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t="-778" r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52A2367-BD03-4AEE-BCD0-B124F921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8" y="4239527"/>
            <a:ext cx="767988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82E8F-4508-410C-9458-D31BDCA0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Tunning Options: Compaction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B62C5-D44B-4C3D-A341-3E1EC1BCD4E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/>
              <a:t>Test result: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CB15C1-E2CF-4EF8-9544-A0E5838C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1" y="1412776"/>
            <a:ext cx="8152617" cy="1872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18D5DF-C70E-4DA1-93F4-450D870A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429000"/>
            <a:ext cx="2671975" cy="26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36918</TotalTime>
  <Words>513</Words>
  <Application>Microsoft Office PowerPoint</Application>
  <PresentationFormat>화면 슬라이드 쇼(4:3)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Cambria Math</vt:lpstr>
      <vt:lpstr>Tahoma</vt:lpstr>
      <vt:lpstr>Wingdings</vt:lpstr>
      <vt:lpstr>파일캐쉬서식</vt:lpstr>
      <vt:lpstr>Tunning Options: Compaction</vt:lpstr>
      <vt:lpstr>Tunning Options: Compaction</vt:lpstr>
      <vt:lpstr>Tunning Options: Compaction</vt:lpstr>
      <vt:lpstr>Tunning Options: Compaction</vt:lpstr>
      <vt:lpstr>Tunning Options: Compaction</vt:lpstr>
      <vt:lpstr>Tunning Options: Compaction</vt:lpstr>
      <vt:lpstr>Tunning Options: Compaction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김 정민</cp:lastModifiedBy>
  <cp:revision>1046</cp:revision>
  <cp:lastPrinted>2000-10-17T04:49:16Z</cp:lastPrinted>
  <dcterms:created xsi:type="dcterms:W3CDTF">2000-07-27T08:49:33Z</dcterms:created>
  <dcterms:modified xsi:type="dcterms:W3CDTF">2021-08-08T23:07:04Z</dcterms:modified>
</cp:coreProperties>
</file>