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handoutMasterIdLst>
    <p:handoutMasterId r:id="rId9"/>
  </p:handoutMasterIdLst>
  <p:sldIdLst>
    <p:sldId id="4015" r:id="rId2"/>
    <p:sldId id="4230" r:id="rId3"/>
    <p:sldId id="4231" r:id="rId4"/>
    <p:sldId id="3995" r:id="rId5"/>
    <p:sldId id="4229" r:id="rId6"/>
    <p:sldId id="4228" r:id="rId7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1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3300"/>
    <a:srgbClr val="008000"/>
    <a:srgbClr val="0099FF"/>
    <a:srgbClr val="CCFFFF"/>
    <a:srgbClr val="99CCFF"/>
    <a:srgbClr val="FF6600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9" autoAdjust="0"/>
    <p:restoredTop sz="75063" autoAdjust="0"/>
  </p:normalViewPr>
  <p:slideViewPr>
    <p:cSldViewPr>
      <p:cViewPr varScale="1">
        <p:scale>
          <a:sx n="64" d="100"/>
          <a:sy n="64" d="100"/>
        </p:scale>
        <p:origin x="1344" y="62"/>
      </p:cViewPr>
      <p:guideLst>
        <p:guide orient="horz" pos="816"/>
        <p:guide pos="1680"/>
      </p:guideLst>
    </p:cSldViewPr>
  </p:slideViewPr>
  <p:outlineViewPr>
    <p:cViewPr>
      <p:scale>
        <a:sx n="33" d="100"/>
        <a:sy n="33" d="100"/>
      </p:scale>
      <p:origin x="0" y="-90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>
            <a:extLst>
              <a:ext uri="{FF2B5EF4-FFF2-40B4-BE49-F238E27FC236}">
                <a16:creationId xmlns:a16="http://schemas.microsoft.com/office/drawing/2014/main" id="{FEC71AF6-6A35-43D3-8CC4-F7BA027133E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1027">
            <a:extLst>
              <a:ext uri="{FF2B5EF4-FFF2-40B4-BE49-F238E27FC236}">
                <a16:creationId xmlns:a16="http://schemas.microsoft.com/office/drawing/2014/main" id="{CEEA974A-945F-4D02-B7C5-990D5E0EC12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1028">
            <a:extLst>
              <a:ext uri="{FF2B5EF4-FFF2-40B4-BE49-F238E27FC236}">
                <a16:creationId xmlns:a16="http://schemas.microsoft.com/office/drawing/2014/main" id="{E0BF02C8-8D43-4ECA-B77F-0F3A882D476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1029">
            <a:extLst>
              <a:ext uri="{FF2B5EF4-FFF2-40B4-BE49-F238E27FC236}">
                <a16:creationId xmlns:a16="http://schemas.microsoft.com/office/drawing/2014/main" id="{755CB34E-6853-4804-A572-A0CC00B4AE9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298A7D1A-B5C8-4586-A5C7-B9EDF8A157B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39B1887D-7663-403E-876D-1614F0A4492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D59DDDC9-2940-48A1-B31A-BCE39386F15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FD563CF0-E84C-459C-8D1D-55CD4C1A3D0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6175" y="685800"/>
            <a:ext cx="4570413" cy="34274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6F2C1104-B26F-4E3E-BCCC-279E2D6F7F4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81BF9821-0208-4162-A99B-48F35E87C3E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04DA7AA2-98D1-40B4-8353-C66E7AB599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/>
            </a:lvl1pPr>
          </a:lstStyle>
          <a:p>
            <a:pPr>
              <a:defRPr/>
            </a:pPr>
            <a:fld id="{59B1E145-2250-46EF-BD1E-38C153529CA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40739DF0-B1B7-4CB7-85E5-05411FE450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5110788-039F-47EE-9607-E756F6667C77}" type="slidenum">
              <a:rPr lang="en-US" altLang="ko-KR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851ECF38-DAEC-4094-B865-AC71ACF889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E9AFD73F-73E0-4BBA-8DE5-3FBFE629E6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1E145-2250-46EF-BD1E-38C153529CAD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03144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i="0" dirty="0">
              <a:solidFill>
                <a:srgbClr val="FF0000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1E145-2250-46EF-BD1E-38C153529CAD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441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01EEB286-C9F5-4D4D-A03C-33E9D6EA18F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2400" y="6507163"/>
            <a:ext cx="7391400" cy="74612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99CC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b="0" dirty="0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4065F58-E093-47FD-8CE2-183A01E3FA35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71600" y="249238"/>
            <a:ext cx="7631113" cy="155575"/>
          </a:xfrm>
          <a:prstGeom prst="rect">
            <a:avLst/>
          </a:prstGeom>
          <a:gradFill rotWithShape="0">
            <a:gsLst>
              <a:gs pos="0">
                <a:srgbClr val="99CCFF"/>
              </a:gs>
              <a:gs pos="100000">
                <a:schemeClr val="tx2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b="0" dirty="0"/>
          </a:p>
        </p:txBody>
      </p:sp>
      <p:pic>
        <p:nvPicPr>
          <p:cNvPr id="6" name="그림 11">
            <a:extLst>
              <a:ext uri="{FF2B5EF4-FFF2-40B4-BE49-F238E27FC236}">
                <a16:creationId xmlns:a16="http://schemas.microsoft.com/office/drawing/2014/main" id="{0F80463F-6F2D-49A3-BD14-81F5F6216F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8" y="117475"/>
            <a:ext cx="13938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12">
            <a:extLst>
              <a:ext uri="{FF2B5EF4-FFF2-40B4-BE49-F238E27FC236}">
                <a16:creationId xmlns:a16="http://schemas.microsoft.com/office/drawing/2014/main" id="{650B76A3-FCA4-4AC1-BD02-4CF175733A4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438900"/>
            <a:ext cx="13779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305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1027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51520" y="836712"/>
            <a:ext cx="8640960" cy="5486400"/>
          </a:xfrm>
        </p:spPr>
        <p:txBody>
          <a:bodyPr/>
          <a:lstStyle>
            <a:lvl3pPr>
              <a:defRPr sz="1800"/>
            </a:lvl3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675174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24D01B-A3C7-49FF-A829-BC04F1A5EB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851275" y="6627813"/>
            <a:ext cx="1952625" cy="230187"/>
          </a:xfrm>
        </p:spPr>
        <p:txBody>
          <a:bodyPr/>
          <a:lstStyle>
            <a:lvl1pPr algn="ctr">
              <a:defRPr sz="1100"/>
            </a:lvl1pPr>
          </a:lstStyle>
          <a:p>
            <a:pPr>
              <a:defRPr/>
            </a:pPr>
            <a:fld id="{40239D5C-DBD1-4A5A-BA70-1B184E7DED7A}" type="slidenum">
              <a:rPr lang="ko-Kore-KR" altLang="en-US"/>
              <a:pPr>
                <a:defRPr/>
              </a:pPr>
              <a:t>‹#›</a:t>
            </a:fld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19089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61B76E1-A305-4326-A865-7D1DF7C418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327281B-7456-4B46-83E7-D5286F5AFB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838200"/>
            <a:ext cx="84963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1028" name="Line 13">
            <a:extLst>
              <a:ext uri="{FF2B5EF4-FFF2-40B4-BE49-F238E27FC236}">
                <a16:creationId xmlns:a16="http://schemas.microsoft.com/office/drawing/2014/main" id="{549A5302-7F26-4371-A8EE-DCD55F47C1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09600"/>
            <a:ext cx="8839200" cy="0"/>
          </a:xfrm>
          <a:prstGeom prst="line">
            <a:avLst/>
          </a:prstGeom>
          <a:noFill/>
          <a:ln w="38100">
            <a:solidFill>
              <a:srgbClr val="BE9A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030" name="Rectangle 18">
            <a:extLst>
              <a:ext uri="{FF2B5EF4-FFF2-40B4-BE49-F238E27FC236}">
                <a16:creationId xmlns:a16="http://schemas.microsoft.com/office/drawing/2014/main" id="{8FE9CC53-A66B-4B6B-85F0-BAF313959E6F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773113" y="6553200"/>
            <a:ext cx="7315200" cy="762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99CC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b="0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BAA99117-227F-4CC3-9355-76BD031E4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360738" y="6605588"/>
            <a:ext cx="2743200" cy="274637"/>
          </a:xfrm>
          <a:prstGeom prst="rect">
            <a:avLst/>
          </a:prstGeom>
        </p:spPr>
        <p:txBody>
          <a:bodyPr anchor="ctr"/>
          <a:lstStyle>
            <a:lvl1pPr algn="ctr">
              <a:defRPr sz="1100"/>
            </a:lvl1pPr>
          </a:lstStyle>
          <a:p>
            <a:pPr>
              <a:defRPr/>
            </a:pPr>
            <a:fld id="{A9448C75-886A-49A1-A902-7A47782AF946}" type="slidenum">
              <a:rPr lang="ko-Kore-KR" altLang="en-US"/>
              <a:pPr>
                <a:defRPr/>
              </a:pPr>
              <a:t>‹#›</a:t>
            </a:fld>
            <a:endParaRPr lang="ko-Kore-KR" altLang="en-US" dirty="0"/>
          </a:p>
        </p:txBody>
      </p:sp>
      <p:pic>
        <p:nvPicPr>
          <p:cNvPr id="1031" name="그림 8">
            <a:extLst>
              <a:ext uri="{FF2B5EF4-FFF2-40B4-BE49-F238E27FC236}">
                <a16:creationId xmlns:a16="http://schemas.microsoft.com/office/drawing/2014/main" id="{8B445F62-D608-4AA5-BC40-FD22B01261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" y="6457950"/>
            <a:ext cx="5969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그림 2">
            <a:extLst>
              <a:ext uri="{FF2B5EF4-FFF2-40B4-BE49-F238E27FC236}">
                <a16:creationId xmlns:a16="http://schemas.microsoft.com/office/drawing/2014/main" id="{D11AC254-300C-4EAA-8FE3-4454D3E1A5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438900"/>
            <a:ext cx="914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Blip>
          <a:blip r:embed="rId7"/>
        </a:buBlip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Char char="•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1113450-F88C-4EB4-BE8B-9AD1D835349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6084" y="2060997"/>
            <a:ext cx="8231832" cy="1439862"/>
          </a:xfrm>
        </p:spPr>
        <p:txBody>
          <a:bodyPr/>
          <a:lstStyle/>
          <a:p>
            <a:pPr eaLnBrk="1" hangingPunct="1"/>
            <a:r>
              <a:rPr lang="en-US" altLang="ko-KR" sz="4400" b="1" dirty="0" err="1"/>
              <a:t>RocksDB</a:t>
            </a:r>
            <a:r>
              <a:rPr lang="en-US" altLang="ko-KR" sz="4400" b="1" dirty="0"/>
              <a:t> Festival</a:t>
            </a:r>
            <a:endParaRPr lang="ko-KR" altLang="en-US" b="1" dirty="0"/>
          </a:p>
        </p:txBody>
      </p:sp>
      <p:sp>
        <p:nvSpPr>
          <p:cNvPr id="7171" name="Text Box 6">
            <a:extLst>
              <a:ext uri="{FF2B5EF4-FFF2-40B4-BE49-F238E27FC236}">
                <a16:creationId xmlns:a16="http://schemas.microsoft.com/office/drawing/2014/main" id="{2431FB02-D95C-4163-BDF9-7DA4FB95D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1487" y="3933056"/>
            <a:ext cx="5661025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dirty="0">
                <a:latin typeface="Tahoma" panose="020B0604030504040204" pitchFamily="34" charset="0"/>
              </a:rPr>
              <a:t>Supported by IITP, </a:t>
            </a:r>
            <a:r>
              <a:rPr lang="en-US" altLang="ko-KR" sz="2000" b="0" dirty="0" err="1">
                <a:latin typeface="Tahoma" panose="020B0604030504040204" pitchFamily="34" charset="0"/>
              </a:rPr>
              <a:t>StarLab</a:t>
            </a:r>
            <a:r>
              <a:rPr lang="en-US" altLang="ko-KR" sz="2000" b="0" dirty="0">
                <a:latin typeface="Tahoma" panose="020B0604030504040204" pitchFamily="34" charset="0"/>
              </a:rPr>
              <a:t>.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000" b="0" dirty="0"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800" b="0" dirty="0"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dirty="0">
                <a:latin typeface="Tahoma" panose="020B0604030504040204" pitchFamily="34" charset="0"/>
              </a:rPr>
              <a:t>July</a:t>
            </a:r>
            <a:r>
              <a:rPr lang="ko-KR" altLang="en-US" sz="1800" b="0" dirty="0">
                <a:latin typeface="Tahoma" panose="020B0604030504040204" pitchFamily="34" charset="0"/>
              </a:rPr>
              <a:t> </a:t>
            </a:r>
            <a:r>
              <a:rPr lang="en-US" altLang="ko-KR" sz="1800" b="0" dirty="0">
                <a:latin typeface="Tahoma" panose="020B0604030504040204" pitchFamily="34" charset="0"/>
              </a:rPr>
              <a:t>19, 2021</a:t>
            </a:r>
            <a:endParaRPr lang="ko-KR" altLang="en-US" sz="1800" b="0" dirty="0"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b="0" dirty="0">
                <a:latin typeface="Tahoma" panose="020B0604030504040204" pitchFamily="34" charset="0"/>
              </a:rPr>
              <a:t> </a:t>
            </a:r>
            <a:r>
              <a:rPr lang="en-US" altLang="ko-KR" sz="1800" b="0" dirty="0">
                <a:latin typeface="Tahoma" panose="020B0604030504040204" pitchFamily="34" charset="0"/>
              </a:rPr>
              <a:t>Team Member: </a:t>
            </a:r>
            <a:r>
              <a:rPr lang="ko-KR" altLang="en-US" sz="1800" b="0" dirty="0" err="1">
                <a:latin typeface="Tahoma" panose="020B0604030504040204" pitchFamily="34" charset="0"/>
              </a:rPr>
              <a:t>고산하</a:t>
            </a:r>
            <a:r>
              <a:rPr lang="ko-KR" altLang="en-US" sz="1800" b="0" dirty="0">
                <a:latin typeface="Tahoma" panose="020B0604030504040204" pitchFamily="34" charset="0"/>
              </a:rPr>
              <a:t> 김정민 이성준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dirty="0">
                <a:latin typeface="Tahoma" panose="020B0604030504040204" pitchFamily="34" charset="0"/>
              </a:rPr>
              <a:t>E-mail: sanha0498@gmail.com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dirty="0">
                <a:latin typeface="Tahoma" panose="020B0604030504040204" pitchFamily="34" charset="0"/>
              </a:rPr>
              <a:t>Team Name:</a:t>
            </a:r>
            <a:r>
              <a:rPr lang="ko-KR" altLang="en-US" sz="1800" b="0" dirty="0">
                <a:latin typeface="Tahoma" panose="020B0604030504040204" pitchFamily="34" charset="0"/>
              </a:rPr>
              <a:t> 세</a:t>
            </a:r>
            <a:r>
              <a:rPr lang="en-US" altLang="ko-KR" sz="1800" b="0" dirty="0">
                <a:latin typeface="Tahoma" panose="020B0604030504040204" pitchFamily="34" charset="0"/>
              </a:rPr>
              <a:t> </a:t>
            </a:r>
            <a:r>
              <a:rPr lang="ko-KR" altLang="en-US" sz="1800" b="0" dirty="0">
                <a:latin typeface="Tahoma" panose="020B0604030504040204" pitchFamily="34" charset="0"/>
              </a:rPr>
              <a:t>얼간이</a:t>
            </a:r>
            <a:endParaRPr lang="en-US" altLang="ko-KR" sz="1800" b="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E8F506-1C8F-B14D-A96F-FE10DA1A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Contents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D34D66-5A2A-4A45-8133-A982F8EF8629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kumimoji="1" lang="ko-KR" altLang="en-US" dirty="0"/>
              <a:t>팀 소개</a:t>
            </a:r>
            <a:endParaRPr kumimoji="1" lang="en-US" altLang="ko-KR" dirty="0"/>
          </a:p>
          <a:p>
            <a:pPr lvl="1"/>
            <a:r>
              <a:rPr lang="ko-KR" altLang="en-US" b="1" dirty="0">
                <a:latin typeface="+mj-ea"/>
                <a:ea typeface="+mj-ea"/>
              </a:rPr>
              <a:t>팀원 구성</a:t>
            </a:r>
            <a:endParaRPr lang="en-US" altLang="ko-KR" b="1" dirty="0">
              <a:latin typeface="+mj-ea"/>
              <a:ea typeface="+mj-ea"/>
            </a:endParaRPr>
          </a:p>
          <a:p>
            <a:pPr marL="457200" lvl="1" indent="0">
              <a:buNone/>
            </a:pPr>
            <a:endParaRPr lang="en-US" altLang="ko-KR" b="1" dirty="0">
              <a:latin typeface="+mj-ea"/>
              <a:ea typeface="+mj-ea"/>
            </a:endParaRPr>
          </a:p>
          <a:p>
            <a:pPr lvl="0">
              <a:buClr>
                <a:srgbClr val="000000"/>
              </a:buClr>
              <a:defRPr/>
            </a:pPr>
            <a:r>
              <a:rPr lang="ko-KR" altLang="en-US" dirty="0">
                <a:solidFill>
                  <a:srgbClr val="000000"/>
                </a:solidFill>
              </a:rPr>
              <a:t>주제 선정</a:t>
            </a:r>
            <a:endParaRPr lang="en-US" altLang="ko-KR" dirty="0">
              <a:solidFill>
                <a:srgbClr val="000000"/>
              </a:solidFill>
            </a:endParaRPr>
          </a:p>
          <a:p>
            <a:pPr lvl="1">
              <a:buClr>
                <a:srgbClr val="000000"/>
              </a:buClr>
              <a:defRPr/>
            </a:pP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Space Amplification related</a:t>
            </a:r>
          </a:p>
          <a:p>
            <a:pPr marL="457200" lvl="1" indent="0">
              <a:buClr>
                <a:srgbClr val="000000"/>
              </a:buClr>
              <a:buNone/>
              <a:defRPr/>
            </a:pPr>
            <a:endParaRPr lang="en-US" altLang="ko-KR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lvl="0">
              <a:buClr>
                <a:srgbClr val="000000"/>
              </a:buClr>
              <a:defRPr/>
            </a:pPr>
            <a:r>
              <a:rPr lang="ko-KR" altLang="en-US" dirty="0">
                <a:solidFill>
                  <a:srgbClr val="000000"/>
                </a:solidFill>
              </a:rPr>
              <a:t>예상 결과</a:t>
            </a:r>
            <a:endParaRPr lang="en-US" altLang="ko-KR" dirty="0">
              <a:solidFill>
                <a:srgbClr val="000000"/>
              </a:solidFill>
            </a:endParaRPr>
          </a:p>
          <a:p>
            <a:pPr marL="57150" indent="0">
              <a:buClr>
                <a:srgbClr val="FF3300"/>
              </a:buClr>
              <a:buSzPct val="200000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89677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5E6A38-DBCB-FF44-8A9F-B98CA46B2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Team Intro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2B179B-C616-3C40-9B13-9DF8CFBC7B76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ko-Kore-KR" dirty="0"/>
              <a:t>Team </a:t>
            </a:r>
            <a:r>
              <a:rPr lang="ko-KR" altLang="en-US" dirty="0"/>
              <a:t>세 얼간이</a:t>
            </a:r>
            <a:r>
              <a:rPr lang="en-US" altLang="ko-KR" dirty="0"/>
              <a:t> (</a:t>
            </a:r>
            <a:r>
              <a:rPr lang="ko-KR" altLang="en-US" dirty="0"/>
              <a:t>찐 얼간이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lvl="1"/>
            <a:r>
              <a:rPr lang="ko-KR" altLang="en-US" dirty="0" err="1"/>
              <a:t>고산하</a:t>
            </a:r>
            <a:r>
              <a:rPr lang="en-US" altLang="ko-KR" dirty="0"/>
              <a:t>	32170140</a:t>
            </a:r>
            <a:r>
              <a:rPr lang="ko-KR" altLang="en-US" dirty="0"/>
              <a:t>  </a:t>
            </a:r>
            <a:r>
              <a:rPr lang="en-US" altLang="ko-KR" dirty="0"/>
              <a:t>sanha0498@gmail.com</a:t>
            </a:r>
          </a:p>
          <a:p>
            <a:pPr lvl="1"/>
            <a:r>
              <a:rPr lang="ko-KR" altLang="en-US" dirty="0"/>
              <a:t>김정민 </a:t>
            </a:r>
            <a:r>
              <a:rPr lang="en-US" altLang="ko-KR" dirty="0"/>
              <a:t>	32170939</a:t>
            </a:r>
            <a:r>
              <a:rPr lang="ko-KR" altLang="en-US" dirty="0"/>
              <a:t>  </a:t>
            </a:r>
            <a:r>
              <a:rPr lang="en-US" altLang="ko-KR" dirty="0"/>
              <a:t>jeongmin981@gmail.com</a:t>
            </a:r>
          </a:p>
          <a:p>
            <a:pPr lvl="1" indent="-342900"/>
            <a:r>
              <a:rPr lang="ko-KR" altLang="en-US" dirty="0"/>
              <a:t>이성준</a:t>
            </a:r>
            <a:r>
              <a:rPr lang="en-US" altLang="ko-KR" dirty="0"/>
              <a:t>	32173058</a:t>
            </a:r>
            <a:r>
              <a:rPr lang="ko-KR" altLang="en-US" dirty="0"/>
              <a:t>  </a:t>
            </a:r>
            <a:r>
              <a:rPr lang="en-US" altLang="ko-KR" dirty="0"/>
              <a:t>sung0651@naver.com</a:t>
            </a:r>
            <a:endParaRPr lang="en-US" altLang="ko-Kore-KR" dirty="0"/>
          </a:p>
          <a:p>
            <a:pPr marL="0" indent="0">
              <a:buNone/>
            </a:pPr>
            <a:endParaRPr kumimoji="1" lang="en-US" altLang="ko-Kore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16C146-ABE5-644E-A19A-0E1258223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3458466"/>
            <a:ext cx="3865240" cy="256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66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Topics</a:t>
            </a:r>
            <a:endParaRPr lang="en-US" altLang="ko-KR" dirty="0">
              <a:solidFill>
                <a:srgbClr val="000000"/>
              </a:solidFill>
              <a:latin typeface="+mj-lt"/>
            </a:endParaRPr>
          </a:p>
          <a:p>
            <a:pPr lvl="1">
              <a:defRPr/>
            </a:pPr>
            <a:r>
              <a:rPr lang="en-US" altLang="ko-KR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j-lt"/>
              </a:rPr>
              <a:t>Performance Comparison of space amplifications by compaction</a:t>
            </a:r>
          </a:p>
          <a:p>
            <a:pPr marL="457200" lvl="1" indent="0">
              <a:buNone/>
              <a:defRPr/>
            </a:pPr>
            <a:r>
              <a:rPr lang="ko-KR" altLang="en-US" dirty="0">
                <a:solidFill>
                  <a:srgbClr val="000000"/>
                </a:solidFill>
                <a:latin typeface="+mj-lt"/>
              </a:rPr>
              <a:t>      </a:t>
            </a:r>
            <a:r>
              <a:rPr lang="en-US" altLang="ko-KR" dirty="0">
                <a:solidFill>
                  <a:srgbClr val="000000"/>
                </a:solidFill>
                <a:latin typeface="+mj-lt"/>
              </a:rPr>
              <a:t>(Universal vs leveled Compaction)</a:t>
            </a:r>
          </a:p>
          <a:p>
            <a:pPr lvl="1">
              <a:defRPr/>
            </a:pPr>
            <a:r>
              <a:rPr lang="en-US" altLang="ko-KR" dirty="0">
                <a:solidFill>
                  <a:srgbClr val="000000"/>
                </a:solidFill>
                <a:latin typeface="+mj-lt"/>
              </a:rPr>
              <a:t>Analyzing characteristics and codes of these two compactions </a:t>
            </a:r>
          </a:p>
          <a:p>
            <a:pPr lvl="1">
              <a:defRPr/>
            </a:pPr>
            <a:r>
              <a:rPr kumimoji="1" lang="en-US" altLang="ko-KR" dirty="0"/>
              <a:t>Tunning options that impact behavior of Compactions</a:t>
            </a:r>
          </a:p>
          <a:p>
            <a:pPr marL="457200" lvl="1" indent="0">
              <a:buNone/>
              <a:defRPr/>
            </a:pPr>
            <a:endParaRPr lang="en-US" altLang="ko-KR" b="0" i="0" dirty="0">
              <a:solidFill>
                <a:srgbClr val="000000"/>
              </a:solidFill>
              <a:effectLst/>
              <a:latin typeface="+mj-lt"/>
            </a:endParaRPr>
          </a:p>
          <a:p>
            <a:pPr lvl="1">
              <a:defRPr/>
            </a:pPr>
            <a:endParaRPr lang="en-US" altLang="ko-KR" dirty="0">
              <a:solidFill>
                <a:srgbClr val="000000"/>
              </a:solidFill>
              <a:latin typeface="+mj-lt"/>
            </a:endParaRPr>
          </a:p>
          <a:p>
            <a:pPr marL="457200" lvl="1" indent="0">
              <a:buNone/>
              <a:defRPr/>
            </a:pPr>
            <a:endParaRPr lang="ko-KR" altLang="en-US" dirty="0">
              <a:latin typeface="+mj-lt"/>
            </a:endParaRPr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6971C50-DA79-445A-8D65-22AFA8FC0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1206" y="3391787"/>
            <a:ext cx="6001588" cy="29055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D4A90C-B12E-4818-8912-A413EFE033A8}"/>
              </a:ext>
            </a:extLst>
          </p:cNvPr>
          <p:cNvSpPr txBox="1"/>
          <p:nvPr/>
        </p:nvSpPr>
        <p:spPr>
          <a:xfrm>
            <a:off x="1607086" y="2908949"/>
            <a:ext cx="5317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CompactionFamilyOption</a:t>
            </a:r>
            <a:r>
              <a:rPr lang="en-US" altLang="ko-KR" b="1" dirty="0"/>
              <a:t>::</a:t>
            </a:r>
            <a:r>
              <a:rPr lang="en-US" altLang="ko-KR" b="1" dirty="0" err="1"/>
              <a:t>compaction_style</a:t>
            </a:r>
            <a:endParaRPr kumimoji="1" lang="ko-Kore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B2F929-7745-534B-9BAA-037022A5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0BD44C-E9F1-CC48-829E-FB89E0746CF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kumimoji="1" lang="ko-Kore-KR" altLang="en-US" dirty="0"/>
              <a:t>기대</a:t>
            </a:r>
            <a:r>
              <a:rPr kumimoji="1" lang="ko-KR" altLang="en-US"/>
              <a:t> 결과</a:t>
            </a:r>
            <a:endParaRPr kumimoji="1" lang="en-US" altLang="ko-KR" dirty="0"/>
          </a:p>
          <a:p>
            <a:pPr lvl="1"/>
            <a:r>
              <a:rPr kumimoji="1" lang="en-US" altLang="en-US" dirty="0"/>
              <a:t>Anticipate and Graph </a:t>
            </a:r>
            <a:r>
              <a:rPr lang="en-US" altLang="en-US" dirty="0"/>
              <a:t>performance about space amplification for      </a:t>
            </a:r>
            <a:r>
              <a:rPr kumimoji="1" lang="en-US" altLang="en-US" dirty="0"/>
              <a:t>Universal and Leveled.</a:t>
            </a:r>
          </a:p>
          <a:p>
            <a:pPr lvl="1"/>
            <a:r>
              <a:rPr lang="en-US" altLang="en-US" dirty="0"/>
              <a:t>By analyzing the characteristics and codes of these compactions,   we can learn about the options of these compactions and                 how the code progresses.</a:t>
            </a:r>
            <a:endParaRPr kumimoji="1" lang="en-US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E184B53-6AA0-4BEC-B949-8D51E0E7F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940" y="3320441"/>
            <a:ext cx="5652120" cy="32297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15DD55-7631-4033-BB9A-69DFD267DD70}"/>
              </a:ext>
            </a:extLst>
          </p:cNvPr>
          <p:cNvSpPr txBox="1"/>
          <p:nvPr/>
        </p:nvSpPr>
        <p:spPr>
          <a:xfrm>
            <a:off x="1607086" y="2976442"/>
            <a:ext cx="592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node, 1 </a:t>
            </a:r>
            <a:r>
              <a:rPr lang="en-US" altLang="ko-KR" dirty="0" err="1"/>
              <a:t>cpu</a:t>
            </a:r>
            <a:r>
              <a:rPr lang="en-US" altLang="ko-KR" dirty="0"/>
              <a:t>, Using size-tiered </a:t>
            </a:r>
            <a:r>
              <a:rPr lang="en-US" altLang="ko-KR" dirty="0" err="1"/>
              <a:t>compactioin</a:t>
            </a:r>
            <a:r>
              <a:rPr lang="ko-KR" altLang="en-US" dirty="0"/>
              <a:t> </a:t>
            </a:r>
            <a:r>
              <a:rPr lang="en-US" altLang="ko-KR" dirty="0"/>
              <a:t>Case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27266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300A21D4-64C9-4B52-BD0E-97877AE52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Discussion</a:t>
            </a:r>
            <a:endParaRPr lang="ko-KR" altLang="en-US"/>
          </a:p>
        </p:txBody>
      </p:sp>
      <p:sp>
        <p:nvSpPr>
          <p:cNvPr id="13315" name="내용 개체 틀 2">
            <a:extLst>
              <a:ext uri="{FF2B5EF4-FFF2-40B4-BE49-F238E27FC236}">
                <a16:creationId xmlns:a16="http://schemas.microsoft.com/office/drawing/2014/main" id="{A6549138-80B9-40DF-8E56-BC8D0091DF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316" name="그림 5">
            <a:extLst>
              <a:ext uri="{FF2B5EF4-FFF2-40B4-BE49-F238E27FC236}">
                <a16:creationId xmlns:a16="http://schemas.microsoft.com/office/drawing/2014/main" id="{488CD059-56D5-4F58-8495-13ADDB17A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628775"/>
            <a:ext cx="583247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파일캐쉬서식">
  <a:themeElements>
    <a:clrScheme name="파일캐쉬서식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파일캐쉬서식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lnDef>
  </a:objectDefaults>
  <a:extraClrSchemeLst>
    <a:extraClrScheme>
      <a:clrScheme name="파일캐쉬서식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일캐쉬서식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일캐쉬서식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D:\users\powerppt서식\파일캐쉬서식.pot</Template>
  <TotalTime>31089</TotalTime>
  <Words>170</Words>
  <Application>Microsoft Office PowerPoint</Application>
  <PresentationFormat>화면 슬라이드 쇼(4:3)</PresentationFormat>
  <Paragraphs>40</Paragraphs>
  <Slides>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Arial</vt:lpstr>
      <vt:lpstr>Helvetica</vt:lpstr>
      <vt:lpstr>Tahoma</vt:lpstr>
      <vt:lpstr>Wingdings</vt:lpstr>
      <vt:lpstr>파일캐쉬서식</vt:lpstr>
      <vt:lpstr>RocksDB Festival</vt:lpstr>
      <vt:lpstr>Contents</vt:lpstr>
      <vt:lpstr>Team Intro</vt:lpstr>
      <vt:lpstr>RocksDB Festival</vt:lpstr>
      <vt:lpstr>RocksDB Festival</vt:lpstr>
      <vt:lpstr>Discussion</vt:lpstr>
    </vt:vector>
  </TitlesOfParts>
  <Manager>최종무</Manager>
  <Company>단국대학교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강의 자료</dc:title>
  <dc:creator>최종무</dc:creator>
  <cp:lastModifiedBy>이성준</cp:lastModifiedBy>
  <cp:revision>1065</cp:revision>
  <cp:lastPrinted>2000-10-17T04:49:16Z</cp:lastPrinted>
  <dcterms:created xsi:type="dcterms:W3CDTF">2000-07-27T08:49:33Z</dcterms:created>
  <dcterms:modified xsi:type="dcterms:W3CDTF">2021-07-19T02:44:12Z</dcterms:modified>
</cp:coreProperties>
</file>