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015" r:id="rId2"/>
    <p:sldId id="3995" r:id="rId3"/>
    <p:sldId id="4229" r:id="rId4"/>
    <p:sldId id="4230" r:id="rId5"/>
    <p:sldId id="4231" r:id="rId6"/>
    <p:sldId id="4235" r:id="rId7"/>
    <p:sldId id="4233" r:id="rId8"/>
    <p:sldId id="4234" r:id="rId9"/>
    <p:sldId id="4228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0000" autoAdjust="0"/>
  </p:normalViewPr>
  <p:slideViewPr>
    <p:cSldViewPr>
      <p:cViewPr varScale="1">
        <p:scale>
          <a:sx n="96" d="100"/>
          <a:sy n="96" d="100"/>
        </p:scale>
        <p:origin x="588" y="72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열" userId="84a9f568-2fd2-44c8-ae88-1152780f033f" providerId="ADAL" clId="{35F76E6A-8B10-4F74-B719-53E3AC6188E0}"/>
    <pc:docChg chg="undo custSel modSld">
      <pc:chgData name="이규열" userId="84a9f568-2fd2-44c8-ae88-1152780f033f" providerId="ADAL" clId="{35F76E6A-8B10-4F74-B719-53E3AC6188E0}" dt="2021-07-19T02:38:10.311" v="477" actId="20577"/>
      <pc:docMkLst>
        <pc:docMk/>
      </pc:docMkLst>
      <pc:sldChg chg="addSp modSp mod">
        <pc:chgData name="이규열" userId="84a9f568-2fd2-44c8-ae88-1152780f033f" providerId="ADAL" clId="{35F76E6A-8B10-4F74-B719-53E3AC6188E0}" dt="2021-07-18T19:05:30.779" v="412"/>
        <pc:sldMkLst>
          <pc:docMk/>
          <pc:sldMk cId="0" sldId="3995"/>
        </pc:sldMkLst>
        <pc:spChg chg="mod">
          <ac:chgData name="이규열" userId="84a9f568-2fd2-44c8-ae88-1152780f033f" providerId="ADAL" clId="{35F76E6A-8B10-4F74-B719-53E3AC6188E0}" dt="2021-07-18T19:05:30.779" v="412"/>
          <ac:spMkLst>
            <pc:docMk/>
            <pc:sldMk cId="0" sldId="3995"/>
            <ac:spMk id="3" creationId="{9B3DA6A0-0569-4B01-8DA8-B1AEB4C41664}"/>
          </ac:spMkLst>
        </pc:spChg>
        <pc:inkChg chg="add">
          <ac:chgData name="이규열" userId="84a9f568-2fd2-44c8-ae88-1152780f033f" providerId="ADAL" clId="{35F76E6A-8B10-4F74-B719-53E3AC6188E0}" dt="2021-07-18T19:05:14.808" v="388" actId="9405"/>
          <ac:inkMkLst>
            <pc:docMk/>
            <pc:sldMk cId="0" sldId="3995"/>
            <ac:inkMk id="2" creationId="{C4754B44-EAD7-4846-98CC-AD92330192F3}"/>
          </ac:inkMkLst>
        </pc:inkChg>
        <pc:inkChg chg="add">
          <ac:chgData name="이규열" userId="84a9f568-2fd2-44c8-ae88-1152780f033f" providerId="ADAL" clId="{35F76E6A-8B10-4F74-B719-53E3AC6188E0}" dt="2021-07-18T19:05:15.144" v="389" actId="9405"/>
          <ac:inkMkLst>
            <pc:docMk/>
            <pc:sldMk cId="0" sldId="3995"/>
            <ac:inkMk id="4" creationId="{2DB424FF-12EE-4C4A-9FDF-3D4D76CFB1EA}"/>
          </ac:inkMkLst>
        </pc:inkChg>
        <pc:inkChg chg="add">
          <ac:chgData name="이규열" userId="84a9f568-2fd2-44c8-ae88-1152780f033f" providerId="ADAL" clId="{35F76E6A-8B10-4F74-B719-53E3AC6188E0}" dt="2021-07-18T19:05:15.568" v="390" actId="9405"/>
          <ac:inkMkLst>
            <pc:docMk/>
            <pc:sldMk cId="0" sldId="3995"/>
            <ac:inkMk id="5" creationId="{1187DBDD-AB32-4785-B2EC-CF8961B82F3D}"/>
          </ac:inkMkLst>
        </pc:inkChg>
        <pc:inkChg chg="add">
          <ac:chgData name="이규열" userId="84a9f568-2fd2-44c8-ae88-1152780f033f" providerId="ADAL" clId="{35F76E6A-8B10-4F74-B719-53E3AC6188E0}" dt="2021-07-18T19:05:15.949" v="391" actId="9405"/>
          <ac:inkMkLst>
            <pc:docMk/>
            <pc:sldMk cId="0" sldId="3995"/>
            <ac:inkMk id="6" creationId="{B5F0D53D-D64B-41D6-B959-33C50E862FAA}"/>
          </ac:inkMkLst>
        </pc:inkChg>
      </pc:sldChg>
      <pc:sldChg chg="modSp mod">
        <pc:chgData name="이규열" userId="84a9f568-2fd2-44c8-ae88-1152780f033f" providerId="ADAL" clId="{35F76E6A-8B10-4F74-B719-53E3AC6188E0}" dt="2021-07-19T02:38:05.316" v="476" actId="20577"/>
        <pc:sldMkLst>
          <pc:docMk/>
          <pc:sldMk cId="0" sldId="4015"/>
        </pc:sldMkLst>
        <pc:spChg chg="mod">
          <ac:chgData name="이규열" userId="84a9f568-2fd2-44c8-ae88-1152780f033f" providerId="ADAL" clId="{35F76E6A-8B10-4F74-B719-53E3AC6188E0}" dt="2021-07-19T02:38:05.316" v="476" actId="20577"/>
          <ac:spMkLst>
            <pc:docMk/>
            <pc:sldMk cId="0" sldId="4015"/>
            <ac:spMk id="7171" creationId="{2431FB02-D95C-4163-BDF9-7DA4FB95DE62}"/>
          </ac:spMkLst>
        </pc:spChg>
      </pc:sldChg>
      <pc:sldChg chg="modSp mod">
        <pc:chgData name="이규열" userId="84a9f568-2fd2-44c8-ae88-1152780f033f" providerId="ADAL" clId="{35F76E6A-8B10-4F74-B719-53E3AC6188E0}" dt="2021-07-19T02:38:10.311" v="477" actId="20577"/>
        <pc:sldMkLst>
          <pc:docMk/>
          <pc:sldMk cId="1723470850" sldId="4229"/>
        </pc:sldMkLst>
        <pc:spChg chg="mod">
          <ac:chgData name="이규열" userId="84a9f568-2fd2-44c8-ae88-1152780f033f" providerId="ADAL" clId="{35F76E6A-8B10-4F74-B719-53E3AC6188E0}" dt="2021-07-19T02:38:10.311" v="477" actId="20577"/>
          <ac:spMkLst>
            <pc:docMk/>
            <pc:sldMk cId="1723470850" sldId="4229"/>
            <ac:spMk id="3" creationId="{9B3DA6A0-0569-4B01-8DA8-B1AEB4C41664}"/>
          </ac:spMkLst>
        </pc:spChg>
      </pc:sldChg>
      <pc:sldChg chg="modSp mod">
        <pc:chgData name="이규열" userId="84a9f568-2fd2-44c8-ae88-1152780f033f" providerId="ADAL" clId="{35F76E6A-8B10-4F74-B719-53E3AC6188E0}" dt="2021-07-18T19:07:49.420" v="445" actId="20577"/>
        <pc:sldMkLst>
          <pc:docMk/>
          <pc:sldMk cId="99589822" sldId="4233"/>
        </pc:sldMkLst>
        <pc:spChg chg="mod">
          <ac:chgData name="이규열" userId="84a9f568-2fd2-44c8-ae88-1152780f033f" providerId="ADAL" clId="{35F76E6A-8B10-4F74-B719-53E3AC6188E0}" dt="2021-07-18T19:07:49.420" v="445" actId="20577"/>
          <ac:spMkLst>
            <pc:docMk/>
            <pc:sldMk cId="99589822" sldId="4233"/>
            <ac:spMk id="3" creationId="{9B3DA6A0-0569-4B01-8DA8-B1AEB4C41664}"/>
          </ac:spMkLst>
        </pc:spChg>
      </pc:sldChg>
      <pc:sldChg chg="modSp mod">
        <pc:chgData name="이규열" userId="84a9f568-2fd2-44c8-ae88-1152780f033f" providerId="ADAL" clId="{35F76E6A-8B10-4F74-B719-53E3AC6188E0}" dt="2021-07-18T19:14:20.237" v="473"/>
        <pc:sldMkLst>
          <pc:docMk/>
          <pc:sldMk cId="942243895" sldId="4234"/>
        </pc:sldMkLst>
        <pc:spChg chg="mod">
          <ac:chgData name="이규열" userId="84a9f568-2fd2-44c8-ae88-1152780f033f" providerId="ADAL" clId="{35F76E6A-8B10-4F74-B719-53E3AC6188E0}" dt="2021-07-18T19:14:20.237" v="473"/>
          <ac:spMkLst>
            <pc:docMk/>
            <pc:sldMk cId="942243895" sldId="4234"/>
            <ac:spMk id="3" creationId="{9B3DA6A0-0569-4B01-8DA8-B1AEB4C41664}"/>
          </ac:spMkLst>
        </pc:spChg>
      </pc:sldChg>
      <pc:sldChg chg="addSp delSp modSp mod">
        <pc:chgData name="이규열" userId="84a9f568-2fd2-44c8-ae88-1152780f033f" providerId="ADAL" clId="{35F76E6A-8B10-4F74-B719-53E3AC6188E0}" dt="2021-07-18T18:59:59.833" v="387" actId="9405"/>
        <pc:sldMkLst>
          <pc:docMk/>
          <pc:sldMk cId="2971911562" sldId="4235"/>
        </pc:sldMkLst>
        <pc:spChg chg="add mod">
          <ac:chgData name="이규열" userId="84a9f568-2fd2-44c8-ae88-1152780f033f" providerId="ADAL" clId="{35F76E6A-8B10-4F74-B719-53E3AC6188E0}" dt="2021-07-18T18:51:05.964" v="380" actId="571"/>
          <ac:spMkLst>
            <pc:docMk/>
            <pc:sldMk cId="2971911562" sldId="4235"/>
            <ac:spMk id="12" creationId="{7FA0E414-AEF1-42C2-9001-D41D9197475D}"/>
          </ac:spMkLst>
        </pc:spChg>
        <pc:picChg chg="mod">
          <ac:chgData name="이규열" userId="84a9f568-2fd2-44c8-ae88-1152780f033f" providerId="ADAL" clId="{35F76E6A-8B10-4F74-B719-53E3AC6188E0}" dt="2021-07-18T18:51:13.115" v="382" actId="1076"/>
          <ac:picMkLst>
            <pc:docMk/>
            <pc:sldMk cId="2971911562" sldId="4235"/>
            <ac:picMk id="7" creationId="{4DEA71D7-AE53-48EF-9EBA-0CAC02D475AE}"/>
          </ac:picMkLst>
        </pc:picChg>
        <pc:inkChg chg="add">
          <ac:chgData name="이규열" userId="84a9f568-2fd2-44c8-ae88-1152780f033f" providerId="ADAL" clId="{35F76E6A-8B10-4F74-B719-53E3AC6188E0}" dt="2021-07-18T18:50:08.788" v="372" actId="9405"/>
          <ac:inkMkLst>
            <pc:docMk/>
            <pc:sldMk cId="2971911562" sldId="4235"/>
            <ac:inkMk id="2" creationId="{654BF1C5-7C28-44F2-B710-2E809A0E2718}"/>
          </ac:inkMkLst>
        </pc:inkChg>
        <pc:inkChg chg="add">
          <ac:chgData name="이규열" userId="84a9f568-2fd2-44c8-ae88-1152780f033f" providerId="ADAL" clId="{35F76E6A-8B10-4F74-B719-53E3AC6188E0}" dt="2021-07-18T18:50:11.740" v="373" actId="9405"/>
          <ac:inkMkLst>
            <pc:docMk/>
            <pc:sldMk cId="2971911562" sldId="4235"/>
            <ac:inkMk id="4" creationId="{5E8C1491-BC83-4E26-808C-802355170393}"/>
          </ac:inkMkLst>
        </pc:inkChg>
        <pc:inkChg chg="add">
          <ac:chgData name="이규열" userId="84a9f568-2fd2-44c8-ae88-1152780f033f" providerId="ADAL" clId="{35F76E6A-8B10-4F74-B719-53E3AC6188E0}" dt="2021-07-18T18:50:13.419" v="374" actId="9405"/>
          <ac:inkMkLst>
            <pc:docMk/>
            <pc:sldMk cId="2971911562" sldId="4235"/>
            <ac:inkMk id="5" creationId="{09F0B062-5B38-49F4-95DE-704C6666040F}"/>
          </ac:inkMkLst>
        </pc:inkChg>
        <pc:inkChg chg="add del">
          <ac:chgData name="이규열" userId="84a9f568-2fd2-44c8-ae88-1152780f033f" providerId="ADAL" clId="{35F76E6A-8B10-4F74-B719-53E3AC6188E0}" dt="2021-07-18T18:50:50.886" v="378" actId="9405"/>
          <ac:inkMkLst>
            <pc:docMk/>
            <pc:sldMk cId="2971911562" sldId="4235"/>
            <ac:inkMk id="6" creationId="{AE0CD88D-74C0-4396-935B-171D4E5E0157}"/>
          </ac:inkMkLst>
        </pc:inkChg>
        <pc:inkChg chg="add del">
          <ac:chgData name="이규열" userId="84a9f568-2fd2-44c8-ae88-1152780f033f" providerId="ADAL" clId="{35F76E6A-8B10-4F74-B719-53E3AC6188E0}" dt="2021-07-18T18:50:20.979" v="377" actId="9405"/>
          <ac:inkMkLst>
            <pc:docMk/>
            <pc:sldMk cId="2971911562" sldId="4235"/>
            <ac:inkMk id="8" creationId="{6353771E-406A-4E8A-B22D-0861FBAABC85}"/>
          </ac:inkMkLst>
        </pc:inkChg>
        <pc:inkChg chg="add del">
          <ac:chgData name="이규열" userId="84a9f568-2fd2-44c8-ae88-1152780f033f" providerId="ADAL" clId="{35F76E6A-8B10-4F74-B719-53E3AC6188E0}" dt="2021-07-18T18:51:32.829" v="384" actId="9405"/>
          <ac:inkMkLst>
            <pc:docMk/>
            <pc:sldMk cId="2971911562" sldId="4235"/>
            <ac:inkMk id="10" creationId="{2DD4CA89-365C-4B8F-9FF7-06CBEFF35D2E}"/>
          </ac:inkMkLst>
        </pc:inkChg>
        <pc:inkChg chg="add">
          <ac:chgData name="이규열" userId="84a9f568-2fd2-44c8-ae88-1152780f033f" providerId="ADAL" clId="{35F76E6A-8B10-4F74-B719-53E3AC6188E0}" dt="2021-07-18T18:51:35.007" v="385" actId="9405"/>
          <ac:inkMkLst>
            <pc:docMk/>
            <pc:sldMk cId="2971911562" sldId="4235"/>
            <ac:inkMk id="11" creationId="{5A569B8C-5F50-4656-B76C-5775FB5E9193}"/>
          </ac:inkMkLst>
        </pc:inkChg>
        <pc:inkChg chg="add">
          <ac:chgData name="이규열" userId="84a9f568-2fd2-44c8-ae88-1152780f033f" providerId="ADAL" clId="{35F76E6A-8B10-4F74-B719-53E3AC6188E0}" dt="2021-07-18T18:59:05.989" v="386" actId="9405"/>
          <ac:inkMkLst>
            <pc:docMk/>
            <pc:sldMk cId="2971911562" sldId="4235"/>
            <ac:inkMk id="13" creationId="{A38F98BA-87ED-4D1B-97A8-756A754C4BFD}"/>
          </ac:inkMkLst>
        </pc:inkChg>
        <pc:inkChg chg="add">
          <ac:chgData name="이규열" userId="84a9f568-2fd2-44c8-ae88-1152780f033f" providerId="ADAL" clId="{35F76E6A-8B10-4F74-B719-53E3AC6188E0}" dt="2021-07-18T18:59:59.833" v="387" actId="9405"/>
          <ac:inkMkLst>
            <pc:docMk/>
            <pc:sldMk cId="2971911562" sldId="4235"/>
            <ac:inkMk id="14" creationId="{B4B7EC53-AD94-4040-9BF2-57162614B7F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9:05:14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9:59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9:05:15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12,'3'0,"1"-3,3-1,0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9:05:15.5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9:05:15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0,'-3'0,"-1"0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0:08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55,'16'1,"-1"1,0 0,1 2,-1-1,24 11,-22-8,1 0,-1-1,32 4,211-7,-135-4,-103 1,-1-2,1 0,-1-1,33-12,-32 10,-1 0,2 1,-1 1,27-2,-22 4,-1-1,48-12,-4 1,18-4,-73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0:11.7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1,'315'16,"-44"-12,-147-6,91-17,166 20,-366-1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0:1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0,'99'5,"1"5,118 26,9 1,-177-34,0-1,0-3,57-9,69-1,-141 11,-20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1:35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20,'156'-18,"533"17,-335 2,-194 17,-145-18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8T18:59:05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0,'-3'0,"-4"0,-1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9.xml"/><Relationship Id="rId3" Type="http://schemas.openxmlformats.org/officeDocument/2006/relationships/image" Target="../media/image12.PNG"/><Relationship Id="rId7" Type="http://schemas.openxmlformats.org/officeDocument/2006/relationships/customXml" Target="../ink/ink6.xml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customXml" Target="../ink/ink7.xml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김한얼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800" dirty="0" err="1">
                <a:latin typeface="Tahoma" panose="020B0604030504040204" pitchFamily="34" charset="0"/>
                <a:cs typeface="Tahoma" panose="020B0604030504040204" pitchFamily="34" charset="0"/>
              </a:rPr>
              <a:t>이규열</a:t>
            </a:r>
            <a:endParaRPr lang="en-US" altLang="ko-K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yulmam1@naver.com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눈치 빨라지고 싶어요</a:t>
            </a:r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목차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팀 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선택한 주제와 선택한 이유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RocksDB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db_bench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설치 및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benchmark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연구 주제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이번 스터디 동안 기대하는 결과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4754B44-EAD7-4846-98CC-AD92330192F3}"/>
                  </a:ext>
                </a:extLst>
              </p14:cNvPr>
              <p14:cNvContentPartPr/>
              <p14:nvPr/>
            </p14:nvContentPartPr>
            <p14:xfrm>
              <a:off x="6083030" y="226669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4754B44-EAD7-4846-98CC-AD92330192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4030" y="22580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B424FF-12EE-4C4A-9FDF-3D4D76CFB1EA}"/>
                  </a:ext>
                </a:extLst>
              </p14:cNvPr>
              <p14:cNvContentPartPr/>
              <p14:nvPr/>
            </p14:nvContentPartPr>
            <p14:xfrm>
              <a:off x="6121190" y="2224570"/>
              <a:ext cx="7920" cy="4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B424FF-12EE-4C4A-9FDF-3D4D76CFB1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2190" y="2215930"/>
                <a:ext cx="25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187DBDD-AB32-4785-B2EC-CF8961B82F3D}"/>
                  </a:ext>
                </a:extLst>
              </p14:cNvPr>
              <p14:cNvContentPartPr/>
              <p14:nvPr/>
            </p14:nvContentPartPr>
            <p14:xfrm>
              <a:off x="6070070" y="217777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187DBDD-AB32-4785-B2EC-CF8961B82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1430" y="21687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5F0D53D-D64B-41D6-B959-33C50E862FAA}"/>
                  </a:ext>
                </a:extLst>
              </p14:cNvPr>
              <p14:cNvContentPartPr/>
              <p14:nvPr/>
            </p14:nvContentPartPr>
            <p14:xfrm>
              <a:off x="5972510" y="2241490"/>
              <a:ext cx="2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5F0D53D-D64B-41D6-B959-33C50E862F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3510" y="2232490"/>
                <a:ext cx="2052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팀소개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조이름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눈치 빨라지고 싶어요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Member</a:t>
            </a:r>
          </a:p>
          <a:p>
            <a:pPr lvl="2"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김한얼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(yulmam1@naver.com)</a:t>
            </a:r>
          </a:p>
          <a:p>
            <a:pPr lvl="2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이규열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(i1004gy@gmail.com)</a:t>
            </a:r>
          </a:p>
          <a:p>
            <a:pPr lvl="2"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선택한 주제와 선택한 이유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457200" lvl="1" indent="0">
              <a:buNone/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457200" lvl="1" indent="0">
              <a:buNone/>
              <a:defRPr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26" name="Picture 2" descr="사람모양 아이콘... : 네이버 블로그">
            <a:extLst>
              <a:ext uri="{FF2B5EF4-FFF2-40B4-BE49-F238E27FC236}">
                <a16:creationId xmlns:a16="http://schemas.microsoft.com/office/drawing/2014/main" id="{D444565F-EC5B-4185-BD93-75FE2E78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2239219"/>
            <a:ext cx="3008808" cy="40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7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bench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47CC73F-0E37-4A91-AAED-5B504703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3" y="1730766"/>
            <a:ext cx="4080194" cy="36791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88F7CE6-BD03-4AF1-9BC8-5F0BD9674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41" y="1740260"/>
            <a:ext cx="4266134" cy="3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test</a:t>
            </a:r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DC4489-A5F4-4A9F-927D-5482FD0D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" y="1705455"/>
            <a:ext cx="4181401" cy="375215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76183B0-98BE-4298-8DFB-259F2EDF6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4" y="1705454"/>
            <a:ext cx="4051608" cy="37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en-US" altLang="ko-KR" dirty="0"/>
              <a:t> test</a:t>
            </a:r>
          </a:p>
          <a:p>
            <a:pPr marL="0" indent="0">
              <a:buNone/>
              <a:defRPr/>
            </a:pPr>
            <a:r>
              <a:rPr lang="en-US" altLang="ko-KR" dirty="0"/>
              <a:t> Block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                       </a:t>
            </a:r>
            <a:r>
              <a:rPr lang="en-US" altLang="ko-KR" dirty="0"/>
              <a:t>Full filter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EA71D7-AE53-48EF-9EBA-0CAC02D47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55" y="1909677"/>
            <a:ext cx="3743879" cy="334027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B17B6AB-3C21-4DBE-8185-87BE26691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1245"/>
            <a:ext cx="3743879" cy="3340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54BF1C5-7C28-44F2-B710-2E809A0E2718}"/>
                  </a:ext>
                </a:extLst>
              </p14:cNvPr>
              <p14:cNvContentPartPr/>
              <p14:nvPr/>
            </p14:nvContentPartPr>
            <p14:xfrm>
              <a:off x="2914310" y="5047570"/>
              <a:ext cx="424800" cy="39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54BF1C5-7C28-44F2-B710-2E809A0E27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5670" y="5038930"/>
                <a:ext cx="442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E8C1491-BC83-4E26-808C-802355170393}"/>
                  </a:ext>
                </a:extLst>
              </p14:cNvPr>
              <p14:cNvContentPartPr/>
              <p14:nvPr/>
            </p14:nvContentPartPr>
            <p14:xfrm>
              <a:off x="2895230" y="5282650"/>
              <a:ext cx="475920" cy="7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E8C1491-BC83-4E26-808C-8023551703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6590" y="5273650"/>
                <a:ext cx="493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9F0B062-5B38-49F4-95DE-704C6666040F}"/>
                  </a:ext>
                </a:extLst>
              </p14:cNvPr>
              <p14:cNvContentPartPr/>
              <p14:nvPr/>
            </p14:nvContentPartPr>
            <p14:xfrm>
              <a:off x="7226030" y="5016250"/>
              <a:ext cx="406080" cy="33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9F0B062-5B38-49F4-95DE-704C666604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7390" y="5007250"/>
                <a:ext cx="423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A569B8C-5F50-4656-B76C-5775FB5E9193}"/>
                  </a:ext>
                </a:extLst>
              </p14:cNvPr>
              <p14:cNvContentPartPr/>
              <p14:nvPr/>
            </p14:nvContentPartPr>
            <p14:xfrm>
              <a:off x="7213430" y="5237770"/>
              <a:ext cx="495000" cy="7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A569B8C-5F50-4656-B76C-5775FB5E91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4430" y="5229130"/>
                <a:ext cx="512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38F98BA-87ED-4D1B-97A8-756A754C4BFD}"/>
                  </a:ext>
                </a:extLst>
              </p14:cNvPr>
              <p14:cNvContentPartPr/>
              <p14:nvPr/>
            </p14:nvContentPartPr>
            <p14:xfrm>
              <a:off x="-197170" y="4362250"/>
              <a:ext cx="68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38F98BA-87ED-4D1B-97A8-756A754C4B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6170" y="435325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4B7EC53-AD94-4040-9BF2-57162614B7F6}"/>
                  </a:ext>
                </a:extLst>
              </p14:cNvPr>
              <p14:cNvContentPartPr/>
              <p14:nvPr/>
            </p14:nvContentPartPr>
            <p14:xfrm>
              <a:off x="1187030" y="5809930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4B7EC53-AD94-4040-9BF2-57162614B7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390" y="58009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91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연구 주제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Read Optimization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Bloom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filter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라는 자료구조를 분석해본다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>
              <a:defRPr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전체적인 실행흐름을 파악한다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Cuckoo filter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Bloom filter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 비교해본다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defRPr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050" name="Picture 2" descr="블룸 필터 - 위키백과, 우리 모두의 백과사전">
            <a:extLst>
              <a:ext uri="{FF2B5EF4-FFF2-40B4-BE49-F238E27FC236}">
                <a16:creationId xmlns:a16="http://schemas.microsoft.com/office/drawing/2014/main" id="{DBE8945A-3F51-47D3-AFCA-5A1EE1D9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7966"/>
            <a:ext cx="4032448" cy="17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ocksDB Write Amplification Optimazation | Elvis Zhang">
            <a:extLst>
              <a:ext uri="{FF2B5EF4-FFF2-40B4-BE49-F238E27FC236}">
                <a16:creationId xmlns:a16="http://schemas.microsoft.com/office/drawing/2014/main" id="{D5C41F83-204D-48C1-8230-2BE620EF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5" y="2979916"/>
            <a:ext cx="3637797" cy="30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543" y="980728"/>
            <a:ext cx="8208913" cy="53422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기대 결과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Bloom filter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의 장단점을 파악하고 개선사항을 찾아본다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Read optimization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을 하기위해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cache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친화적인 방법을 찾아본다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Cuckoo filter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와의 비교를 통해 서로의 장단점을 분석해서 개선방법을 생각해본다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30340</TotalTime>
  <Words>171</Words>
  <Application>Microsoft Office PowerPoint</Application>
  <PresentationFormat>화면 슬라이드 쇼(4:3)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맑은 고딕</vt:lpstr>
      <vt:lpstr>Arial</vt:lpstr>
      <vt:lpstr>Tahoma</vt:lpstr>
      <vt:lpstr>Wingdings</vt:lpstr>
      <vt:lpstr>파일캐쉬서식</vt:lpstr>
      <vt:lpstr>RocksDB Festival 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이규열</cp:lastModifiedBy>
  <cp:revision>1045</cp:revision>
  <cp:lastPrinted>2000-10-17T04:49:16Z</cp:lastPrinted>
  <dcterms:created xsi:type="dcterms:W3CDTF">2000-07-27T08:49:33Z</dcterms:created>
  <dcterms:modified xsi:type="dcterms:W3CDTF">2021-07-19T02:38:17Z</dcterms:modified>
</cp:coreProperties>
</file>