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1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829dd4310_5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Throughput: time/ops</a:t>
            </a:r>
            <a:endParaRPr/>
          </a:p>
        </p:txBody>
      </p:sp>
      <p:sp>
        <p:nvSpPr>
          <p:cNvPr id="55" name="Google Shape;55;gb829dd4310_5_33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517dc54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4517dc542_0_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29dd4310_7_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29dd4310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b829dd4310_7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29dd4310_3_6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29dd4310_3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829dd4310_3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29dd4310_10_4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29dd4310_1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b829dd4310_1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29dd4310_5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829dd4310_5_42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29dd4310_5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b829dd4310_5_79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>
  <p:cSld name="제목, 텍스트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cap="flat" cmpd="sng" w="38100">
            <a:solidFill>
              <a:srgbClr val="BE9A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ilac1@naver.com" TargetMode="External"/><Relationship Id="rId4" Type="http://schemas.openxmlformats.org/officeDocument/2006/relationships/hyperlink" Target="mailto:waterfog958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RocksDB Festival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745425" y="3861050"/>
            <a:ext cx="7861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Supported by IITP, StarLab.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July 19, 2021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강정현, 김산, 허진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cap="none" strike="noStrik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rilac1@naver.com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1800" cap="none" strike="noStrik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/>
              </a:rPr>
              <a:t>waterfog9580@gmail.com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jinh2352@gmail.com</a:t>
            </a:r>
            <a:r>
              <a:rPr b="0" i="0" lang="en-US" sz="1800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Team: JSJ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Data Structure</a:t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748500" y="208315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Rocks DB</a:t>
            </a:r>
            <a:endParaRPr b="1" sz="1800"/>
          </a:p>
        </p:txBody>
      </p:sp>
      <p:sp>
        <p:nvSpPr>
          <p:cNvPr id="46" name="Google Shape;46;p6"/>
          <p:cNvSpPr txBox="1"/>
          <p:nvPr/>
        </p:nvSpPr>
        <p:spPr>
          <a:xfrm>
            <a:off x="4759975" y="2083150"/>
            <a:ext cx="25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Mongo</a:t>
            </a:r>
            <a:r>
              <a:rPr b="1" lang="en-US" sz="1800"/>
              <a:t> DB</a:t>
            </a:r>
            <a:endParaRPr b="1" sz="1800"/>
          </a:p>
        </p:txBody>
      </p:sp>
      <p:sp>
        <p:nvSpPr>
          <p:cNvPr id="47" name="Google Shape;47;p6"/>
          <p:cNvSpPr/>
          <p:nvPr/>
        </p:nvSpPr>
        <p:spPr>
          <a:xfrm>
            <a:off x="748500" y="2591625"/>
            <a:ext cx="3789300" cy="216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753250"/>
            <a:ext cx="3516349" cy="17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1332450" y="4723400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LSM-Tree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(out-place update)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Write Good!</a:t>
            </a: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4759975" y="2591613"/>
            <a:ext cx="3789300" cy="216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63" y="2793939"/>
            <a:ext cx="3283975" cy="17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5501900" y="4741175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B-Tree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(in-place update)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Read Good!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YCSB Bench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50" y="2167300"/>
            <a:ext cx="4142650" cy="249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00" y="2167300"/>
            <a:ext cx="4142650" cy="2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608150" y="4949350"/>
            <a:ext cx="30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 put: latency / operations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93304">
            <a:off x="3382675" y="2065148"/>
            <a:ext cx="1780552" cy="1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100" y="3211575"/>
            <a:ext cx="1624300" cy="19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075" y="1034325"/>
            <a:ext cx="2229125" cy="22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8"/>
          <p:cNvCxnSpPr>
            <a:stCxn id="72" idx="1"/>
            <a:endCxn id="71" idx="3"/>
          </p:cNvCxnSpPr>
          <p:nvPr/>
        </p:nvCxnSpPr>
        <p:spPr>
          <a:xfrm flipH="1">
            <a:off x="2820475" y="2148888"/>
            <a:ext cx="3258600" cy="20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8"/>
          <p:cNvCxnSpPr>
            <a:endCxn id="75" idx="1"/>
          </p:cNvCxnSpPr>
          <p:nvPr/>
        </p:nvCxnSpPr>
        <p:spPr>
          <a:xfrm>
            <a:off x="2820400" y="4183463"/>
            <a:ext cx="33732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998" y="168645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600" y="3937400"/>
            <a:ext cx="2229125" cy="2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6260" y="459890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7116">
            <a:off x="3559500" y="4668548"/>
            <a:ext cx="1780552" cy="11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196100" y="2713275"/>
            <a:ext cx="183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Mongo / Rocks</a:t>
            </a:r>
            <a:endParaRPr b="1" sz="1700"/>
          </a:p>
        </p:txBody>
      </p:sp>
      <p:sp>
        <p:nvSpPr>
          <p:cNvPr id="80" name="Google Shape;80;p8"/>
          <p:cNvSpPr txBox="1"/>
          <p:nvPr/>
        </p:nvSpPr>
        <p:spPr>
          <a:xfrm rot="-1833521">
            <a:off x="5242216" y="2608823"/>
            <a:ext cx="589473" cy="4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PUT</a:t>
            </a:r>
            <a:endParaRPr b="1" sz="1600"/>
          </a:p>
        </p:txBody>
      </p:sp>
      <p:sp>
        <p:nvSpPr>
          <p:cNvPr id="81" name="Google Shape;81;p8"/>
          <p:cNvSpPr txBox="1"/>
          <p:nvPr/>
        </p:nvSpPr>
        <p:spPr>
          <a:xfrm rot="852735">
            <a:off x="5383774" y="4439595"/>
            <a:ext cx="615849" cy="431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GET</a:t>
            </a:r>
            <a:endParaRPr b="1" sz="1600"/>
          </a:p>
        </p:txBody>
      </p:sp>
      <p:sp>
        <p:nvSpPr>
          <p:cNvPr id="82" name="Google Shape;82;p8"/>
          <p:cNvSpPr txBox="1"/>
          <p:nvPr/>
        </p:nvSpPr>
        <p:spPr>
          <a:xfrm>
            <a:off x="6626250" y="5728900"/>
            <a:ext cx="13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Check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679175" y="2030900"/>
            <a:ext cx="689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RocksDB API only supports std::string types.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864750" y="4224125"/>
            <a:ext cx="7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5" y="2744850"/>
            <a:ext cx="5493024" cy="35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6215250" y="4166313"/>
            <a:ext cx="286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Need to  pack 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input string(binary)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250825" y="836625"/>
            <a:ext cx="7326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80002" lvl="0" marL="342900" rtl="0" algn="l">
              <a:spcBef>
                <a:spcPts val="0"/>
              </a:spcBef>
              <a:spcAft>
                <a:spcPts val="0"/>
              </a:spcAft>
              <a:buSzPct val="83421"/>
              <a:buChar char="•"/>
            </a:pPr>
            <a:r>
              <a:rPr lang="en-US" sz="4342"/>
              <a:t>RocksDB PUT &amp; GET API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61" y="3459202"/>
            <a:ext cx="2663284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75" y="3511450"/>
            <a:ext cx="3617825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75862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27502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239697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1337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985525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3501925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865200" y="5620375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381600" y="5620375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5373775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5860713" y="583217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377688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6894675" y="5829125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88" y="702350"/>
            <a:ext cx="5336170" cy="25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0"/>
          <p:cNvCxnSpPr/>
          <p:nvPr/>
        </p:nvCxnSpPr>
        <p:spPr>
          <a:xfrm>
            <a:off x="69575" y="3379300"/>
            <a:ext cx="89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0"/>
          <p:cNvCxnSpPr>
            <a:endCxn id="102" idx="0"/>
          </p:cNvCxnSpPr>
          <p:nvPr/>
        </p:nvCxnSpPr>
        <p:spPr>
          <a:xfrm flipH="1">
            <a:off x="1257225" y="4025275"/>
            <a:ext cx="4308600" cy="15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0"/>
          <p:cNvCxnSpPr>
            <a:endCxn id="104" idx="0"/>
          </p:cNvCxnSpPr>
          <p:nvPr/>
        </p:nvCxnSpPr>
        <p:spPr>
          <a:xfrm flipH="1">
            <a:off x="2895575" y="5218075"/>
            <a:ext cx="27798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0"/>
          <p:cNvCxnSpPr>
            <a:endCxn id="106" idx="0"/>
          </p:cNvCxnSpPr>
          <p:nvPr/>
        </p:nvCxnSpPr>
        <p:spPr>
          <a:xfrm flipH="1">
            <a:off x="4484125" y="5227975"/>
            <a:ext cx="2393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0"/>
          <p:cNvCxnSpPr>
            <a:endCxn id="108" idx="0"/>
          </p:cNvCxnSpPr>
          <p:nvPr/>
        </p:nvCxnSpPr>
        <p:spPr>
          <a:xfrm>
            <a:off x="7106500" y="5078875"/>
            <a:ext cx="12573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26" y="2469475"/>
            <a:ext cx="5072450" cy="2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70892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22532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234727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86367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3935825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3452225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7815500" y="752400"/>
            <a:ext cx="9972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7331900" y="752400"/>
            <a:ext cx="483600" cy="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5324075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5811013" y="96420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6327988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6844975" y="961150"/>
            <a:ext cx="129300" cy="1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75" y="2595425"/>
            <a:ext cx="3273250" cy="216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>
            <a:stCxn id="127" idx="2"/>
            <a:endCxn id="139" idx="0"/>
          </p:cNvCxnSpPr>
          <p:nvPr/>
        </p:nvCxnSpPr>
        <p:spPr>
          <a:xfrm>
            <a:off x="1207525" y="1295400"/>
            <a:ext cx="10917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1"/>
          <p:cNvCxnSpPr>
            <a:stCxn id="129" idx="2"/>
            <a:endCxn id="139" idx="0"/>
          </p:cNvCxnSpPr>
          <p:nvPr/>
        </p:nvCxnSpPr>
        <p:spPr>
          <a:xfrm flipH="1">
            <a:off x="2299275" y="1295400"/>
            <a:ext cx="5466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1"/>
          <p:cNvCxnSpPr>
            <a:stCxn id="131" idx="2"/>
            <a:endCxn id="139" idx="0"/>
          </p:cNvCxnSpPr>
          <p:nvPr/>
        </p:nvCxnSpPr>
        <p:spPr>
          <a:xfrm flipH="1">
            <a:off x="2299325" y="1295400"/>
            <a:ext cx="21351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1"/>
          <p:cNvCxnSpPr>
            <a:stCxn id="133" idx="2"/>
            <a:endCxn id="139" idx="0"/>
          </p:cNvCxnSpPr>
          <p:nvPr/>
        </p:nvCxnSpPr>
        <p:spPr>
          <a:xfrm flipH="1">
            <a:off x="2299100" y="1295400"/>
            <a:ext cx="60150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GridFS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0" y="1956425"/>
            <a:ext cx="5715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247" y="4122172"/>
            <a:ext cx="2583450" cy="212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503" y="4144188"/>
            <a:ext cx="2367222" cy="20778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3975" y="4173110"/>
            <a:ext cx="2547075" cy="20488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6563" y="836625"/>
            <a:ext cx="4067175" cy="220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56" name="Google Shape;156;p12"/>
          <p:cNvCxnSpPr>
            <a:endCxn id="154" idx="0"/>
          </p:cNvCxnSpPr>
          <p:nvPr/>
        </p:nvCxnSpPr>
        <p:spPr>
          <a:xfrm flipH="1">
            <a:off x="7077513" y="2123810"/>
            <a:ext cx="369900" cy="20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2"/>
          <p:cNvCxnSpPr>
            <a:endCxn id="153" idx="0"/>
          </p:cNvCxnSpPr>
          <p:nvPr/>
        </p:nvCxnSpPr>
        <p:spPr>
          <a:xfrm flipH="1">
            <a:off x="4726114" y="2142588"/>
            <a:ext cx="26934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2"/>
          <p:cNvCxnSpPr>
            <a:endCxn id="152" idx="0"/>
          </p:cNvCxnSpPr>
          <p:nvPr/>
        </p:nvCxnSpPr>
        <p:spPr>
          <a:xfrm flipH="1">
            <a:off x="2309972" y="2123872"/>
            <a:ext cx="5128200" cy="19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Video Upload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13" y="1775700"/>
            <a:ext cx="33813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00" y="2232175"/>
            <a:ext cx="36004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3"/>
          <p:cNvCxnSpPr/>
          <p:nvPr/>
        </p:nvCxnSpPr>
        <p:spPr>
          <a:xfrm flipH="1">
            <a:off x="5576275" y="2806825"/>
            <a:ext cx="757800" cy="19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3"/>
          <p:cNvSpPr txBox="1"/>
          <p:nvPr/>
        </p:nvSpPr>
        <p:spPr>
          <a:xfrm>
            <a:off x="5239375" y="4799725"/>
            <a:ext cx="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???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