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4015" r:id="rId2"/>
    <p:sldId id="3995" r:id="rId3"/>
    <p:sldId id="4232" r:id="rId4"/>
    <p:sldId id="4237" r:id="rId5"/>
    <p:sldId id="4235" r:id="rId6"/>
    <p:sldId id="4244" r:id="rId7"/>
    <p:sldId id="4238" r:id="rId8"/>
    <p:sldId id="4247" r:id="rId9"/>
    <p:sldId id="4242" r:id="rId10"/>
    <p:sldId id="4228" r:id="rId1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00"/>
    <a:srgbClr val="008000"/>
    <a:srgbClr val="0099FF"/>
    <a:srgbClr val="CCFFFF"/>
    <a:srgbClr val="99CCFF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6" autoAdjust="0"/>
    <p:restoredTop sz="90000" autoAdjust="0"/>
  </p:normalViewPr>
  <p:slideViewPr>
    <p:cSldViewPr>
      <p:cViewPr varScale="1">
        <p:scale>
          <a:sx n="96" d="100"/>
          <a:sy n="96" d="100"/>
        </p:scale>
        <p:origin x="588" y="78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열" userId="84a9f568-2fd2-44c8-ae88-1152780f033f" providerId="ADAL" clId="{096988AA-423D-4139-89C2-7930DA411773}"/>
    <pc:docChg chg="undo redo custSel addSld delSld modSld sldOrd">
      <pc:chgData name="이규열" userId="84a9f568-2fd2-44c8-ae88-1152780f033f" providerId="ADAL" clId="{096988AA-423D-4139-89C2-7930DA411773}" dt="2021-08-09T03:54:18.878" v="3068"/>
      <pc:docMkLst>
        <pc:docMk/>
      </pc:docMkLst>
      <pc:sldChg chg="modSp mod">
        <pc:chgData name="이규열" userId="84a9f568-2fd2-44c8-ae88-1152780f033f" providerId="ADAL" clId="{096988AA-423D-4139-89C2-7930DA411773}" dt="2021-08-08T05:40:21.900" v="2287" actId="20577"/>
        <pc:sldMkLst>
          <pc:docMk/>
          <pc:sldMk cId="0" sldId="3995"/>
        </pc:sldMkLst>
        <pc:spChg chg="mod">
          <ac:chgData name="이규열" userId="84a9f568-2fd2-44c8-ae88-1152780f033f" providerId="ADAL" clId="{096988AA-423D-4139-89C2-7930DA411773}" dt="2021-08-08T05:40:21.900" v="2287" actId="20577"/>
          <ac:spMkLst>
            <pc:docMk/>
            <pc:sldMk cId="0" sldId="3995"/>
            <ac:spMk id="3" creationId="{9B3DA6A0-0569-4B01-8DA8-B1AEB4C41664}"/>
          </ac:spMkLst>
        </pc:spChg>
      </pc:sldChg>
      <pc:sldChg chg="add">
        <pc:chgData name="이규열" userId="84a9f568-2fd2-44c8-ae88-1152780f033f" providerId="ADAL" clId="{096988AA-423D-4139-89C2-7930DA411773}" dt="2021-08-09T03:54:18.878" v="3068"/>
        <pc:sldMkLst>
          <pc:docMk/>
          <pc:sldMk cId="0" sldId="4228"/>
        </pc:sldMkLst>
      </pc:sldChg>
      <pc:sldChg chg="addSp delSp modSp mod">
        <pc:chgData name="이규열" userId="84a9f568-2fd2-44c8-ae88-1152780f033f" providerId="ADAL" clId="{096988AA-423D-4139-89C2-7930DA411773}" dt="2021-08-08T03:45:22.450" v="862" actId="1076"/>
        <pc:sldMkLst>
          <pc:docMk/>
          <pc:sldMk cId="1915759185" sldId="4232"/>
        </pc:sldMkLst>
        <pc:spChg chg="mod">
          <ac:chgData name="이규열" userId="84a9f568-2fd2-44c8-ae88-1152780f033f" providerId="ADAL" clId="{096988AA-423D-4139-89C2-7930DA411773}" dt="2021-08-08T03:44:52.869" v="858"/>
          <ac:spMkLst>
            <pc:docMk/>
            <pc:sldMk cId="1915759185" sldId="4232"/>
            <ac:spMk id="3" creationId="{9B3DA6A0-0569-4B01-8DA8-B1AEB4C41664}"/>
          </ac:spMkLst>
        </pc:spChg>
        <pc:picChg chg="add del mod">
          <ac:chgData name="이규열" userId="84a9f568-2fd2-44c8-ae88-1152780f033f" providerId="ADAL" clId="{096988AA-423D-4139-89C2-7930DA411773}" dt="2021-08-08T03:43:00.910" v="833"/>
          <ac:picMkLst>
            <pc:docMk/>
            <pc:sldMk cId="1915759185" sldId="4232"/>
            <ac:picMk id="9" creationId="{66D118F5-EF73-4DEA-A4D8-EC5EFA17E7D9}"/>
          </ac:picMkLst>
        </pc:picChg>
        <pc:picChg chg="add del mod">
          <ac:chgData name="이규열" userId="84a9f568-2fd2-44c8-ae88-1152780f033f" providerId="ADAL" clId="{096988AA-423D-4139-89C2-7930DA411773}" dt="2021-08-08T03:43:00.910" v="833"/>
          <ac:picMkLst>
            <pc:docMk/>
            <pc:sldMk cId="1915759185" sldId="4232"/>
            <ac:picMk id="10" creationId="{49F15B90-09D4-4CF1-AAEC-DB75395A7467}"/>
          </ac:picMkLst>
        </pc:picChg>
        <pc:picChg chg="add del mod">
          <ac:chgData name="이규열" userId="84a9f568-2fd2-44c8-ae88-1152780f033f" providerId="ADAL" clId="{096988AA-423D-4139-89C2-7930DA411773}" dt="2021-08-08T03:43:18.613" v="840" actId="21"/>
          <ac:picMkLst>
            <pc:docMk/>
            <pc:sldMk cId="1915759185" sldId="4232"/>
            <ac:picMk id="11" creationId="{7045B68F-31B2-4CD4-B8C8-6EE2B06274F4}"/>
          </ac:picMkLst>
        </pc:picChg>
        <pc:picChg chg="add del mod">
          <ac:chgData name="이규열" userId="84a9f568-2fd2-44c8-ae88-1152780f033f" providerId="ADAL" clId="{096988AA-423D-4139-89C2-7930DA411773}" dt="2021-08-08T03:42:45.378" v="826"/>
          <ac:picMkLst>
            <pc:docMk/>
            <pc:sldMk cId="1915759185" sldId="4232"/>
            <ac:picMk id="1026" creationId="{D3284542-88BD-4185-9305-C91634D7390C}"/>
          </ac:picMkLst>
        </pc:picChg>
        <pc:picChg chg="add del mod">
          <ac:chgData name="이규열" userId="84a9f568-2fd2-44c8-ae88-1152780f033f" providerId="ADAL" clId="{096988AA-423D-4139-89C2-7930DA411773}" dt="2021-08-08T03:43:03.103" v="836"/>
          <ac:picMkLst>
            <pc:docMk/>
            <pc:sldMk cId="1915759185" sldId="4232"/>
            <ac:picMk id="1028" creationId="{87794D32-5412-4935-B9A0-6A81FC9D5940}"/>
          </ac:picMkLst>
        </pc:picChg>
        <pc:picChg chg="add mod">
          <ac:chgData name="이규열" userId="84a9f568-2fd2-44c8-ae88-1152780f033f" providerId="ADAL" clId="{096988AA-423D-4139-89C2-7930DA411773}" dt="2021-08-08T03:45:22.450" v="862" actId="1076"/>
          <ac:picMkLst>
            <pc:docMk/>
            <pc:sldMk cId="1915759185" sldId="4232"/>
            <ac:picMk id="1030" creationId="{31C81CF4-67CF-4432-A34D-1644C60F40E4}"/>
          </ac:picMkLst>
        </pc:picChg>
        <pc:picChg chg="add mod">
          <ac:chgData name="이규열" userId="84a9f568-2fd2-44c8-ae88-1152780f033f" providerId="ADAL" clId="{096988AA-423D-4139-89C2-7930DA411773}" dt="2021-08-08T03:45:21.481" v="861" actId="1076"/>
          <ac:picMkLst>
            <pc:docMk/>
            <pc:sldMk cId="1915759185" sldId="4232"/>
            <ac:picMk id="1032" creationId="{4C9A13F2-20CD-4E8C-8769-FA054D54E450}"/>
          </ac:picMkLst>
        </pc:picChg>
        <pc:picChg chg="del mod">
          <ac:chgData name="이규열" userId="84a9f568-2fd2-44c8-ae88-1152780f033f" providerId="ADAL" clId="{096988AA-423D-4139-89C2-7930DA411773}" dt="2021-08-08T03:43:22.591" v="843" actId="21"/>
          <ac:picMkLst>
            <pc:docMk/>
            <pc:sldMk cId="1915759185" sldId="4232"/>
            <ac:picMk id="7170" creationId="{9222B490-0C73-429B-AC17-ACB3D1B55A82}"/>
          </ac:picMkLst>
        </pc:picChg>
        <pc:picChg chg="add del mod">
          <ac:chgData name="이규열" userId="84a9f568-2fd2-44c8-ae88-1152780f033f" providerId="ADAL" clId="{096988AA-423D-4139-89C2-7930DA411773}" dt="2021-08-08T03:43:20.669" v="841" actId="21"/>
          <ac:picMkLst>
            <pc:docMk/>
            <pc:sldMk cId="1915759185" sldId="4232"/>
            <ac:picMk id="7172" creationId="{6FB8E8F6-48A9-4E09-BE8F-76FE97DD805B}"/>
          </ac:picMkLst>
        </pc:picChg>
      </pc:sldChg>
      <pc:sldChg chg="addSp delSp modSp mod">
        <pc:chgData name="이규열" userId="84a9f568-2fd2-44c8-ae88-1152780f033f" providerId="ADAL" clId="{096988AA-423D-4139-89C2-7930DA411773}" dt="2021-08-09T02:16:31.376" v="2989" actId="20577"/>
        <pc:sldMkLst>
          <pc:docMk/>
          <pc:sldMk cId="2654372426" sldId="4235"/>
        </pc:sldMkLst>
        <pc:spChg chg="mod">
          <ac:chgData name="이규열" userId="84a9f568-2fd2-44c8-ae88-1152780f033f" providerId="ADAL" clId="{096988AA-423D-4139-89C2-7930DA411773}" dt="2021-08-09T02:16:31.376" v="2989" actId="20577"/>
          <ac:spMkLst>
            <pc:docMk/>
            <pc:sldMk cId="2654372426" sldId="4235"/>
            <ac:spMk id="3" creationId="{9B3DA6A0-0569-4B01-8DA8-B1AEB4C41664}"/>
          </ac:spMkLst>
        </pc:spChg>
        <pc:picChg chg="add mod">
          <ac:chgData name="이규열" userId="84a9f568-2fd2-44c8-ae88-1152780f033f" providerId="ADAL" clId="{096988AA-423D-4139-89C2-7930DA411773}" dt="2021-08-08T04:44:21.027" v="988"/>
          <ac:picMkLst>
            <pc:docMk/>
            <pc:sldMk cId="2654372426" sldId="4235"/>
            <ac:picMk id="6" creationId="{9547FF6E-B124-4BEA-BEB8-6BF6780A73E4}"/>
          </ac:picMkLst>
        </pc:picChg>
        <pc:picChg chg="add mod">
          <ac:chgData name="이규열" userId="84a9f568-2fd2-44c8-ae88-1152780f033f" providerId="ADAL" clId="{096988AA-423D-4139-89C2-7930DA411773}" dt="2021-08-08T04:44:20.623" v="987"/>
          <ac:picMkLst>
            <pc:docMk/>
            <pc:sldMk cId="2654372426" sldId="4235"/>
            <ac:picMk id="7" creationId="{B588EB95-EA1C-49A5-9D7B-D556287A1A83}"/>
          </ac:picMkLst>
        </pc:picChg>
        <pc:picChg chg="del">
          <ac:chgData name="이규열" userId="84a9f568-2fd2-44c8-ae88-1152780f033f" providerId="ADAL" clId="{096988AA-423D-4139-89C2-7930DA411773}" dt="2021-08-08T04:44:32.451" v="991" actId="21"/>
          <ac:picMkLst>
            <pc:docMk/>
            <pc:sldMk cId="2654372426" sldId="4235"/>
            <ac:picMk id="2050" creationId="{8FD14DF0-AA34-4690-A2A1-5D1821D25600}"/>
          </ac:picMkLst>
        </pc:picChg>
        <pc:picChg chg="add mod">
          <ac:chgData name="이규열" userId="84a9f568-2fd2-44c8-ae88-1152780f033f" providerId="ADAL" clId="{096988AA-423D-4139-89C2-7930DA411773}" dt="2021-08-08T14:03:54.248" v="2435" actId="1076"/>
          <ac:picMkLst>
            <pc:docMk/>
            <pc:sldMk cId="2654372426" sldId="4235"/>
            <ac:picMk id="3074" creationId="{69DB4E1E-CD78-4DE4-83F9-BF901900BC8D}"/>
          </ac:picMkLst>
        </pc:picChg>
      </pc:sldChg>
      <pc:sldChg chg="addSp delSp modSp mod ord">
        <pc:chgData name="이규열" userId="84a9f568-2fd2-44c8-ae88-1152780f033f" providerId="ADAL" clId="{096988AA-423D-4139-89C2-7930DA411773}" dt="2021-08-09T02:12:47.411" v="2956" actId="14100"/>
        <pc:sldMkLst>
          <pc:docMk/>
          <pc:sldMk cId="2110632305" sldId="4237"/>
        </pc:sldMkLst>
        <pc:spChg chg="mod">
          <ac:chgData name="이규열" userId="84a9f568-2fd2-44c8-ae88-1152780f033f" providerId="ADAL" clId="{096988AA-423D-4139-89C2-7930DA411773}" dt="2021-08-08T03:46:26.211" v="866" actId="20577"/>
          <ac:spMkLst>
            <pc:docMk/>
            <pc:sldMk cId="2110632305" sldId="4237"/>
            <ac:spMk id="3" creationId="{9B3DA6A0-0569-4B01-8DA8-B1AEB4C41664}"/>
          </ac:spMkLst>
        </pc:spChg>
        <pc:spChg chg="add mod">
          <ac:chgData name="이규열" userId="84a9f568-2fd2-44c8-ae88-1152780f033f" providerId="ADAL" clId="{096988AA-423D-4139-89C2-7930DA411773}" dt="2021-08-08T04:15:31.869" v="961" actId="1076"/>
          <ac:spMkLst>
            <pc:docMk/>
            <pc:sldMk cId="2110632305" sldId="4237"/>
            <ac:spMk id="9" creationId="{88F45F9E-D7BE-4942-9028-1682D7C620B2}"/>
          </ac:spMkLst>
        </pc:spChg>
        <pc:picChg chg="add mod">
          <ac:chgData name="이규열" userId="84a9f568-2fd2-44c8-ae88-1152780f033f" providerId="ADAL" clId="{096988AA-423D-4139-89C2-7930DA411773}" dt="2021-08-09T02:12:47.411" v="2956" actId="14100"/>
          <ac:picMkLst>
            <pc:docMk/>
            <pc:sldMk cId="2110632305" sldId="4237"/>
            <ac:picMk id="2" creationId="{6754F199-FF3E-4B2A-A5DD-F2C576430EFC}"/>
          </ac:picMkLst>
        </pc:picChg>
        <pc:picChg chg="add del">
          <ac:chgData name="이규열" userId="84a9f568-2fd2-44c8-ae88-1152780f033f" providerId="ADAL" clId="{096988AA-423D-4139-89C2-7930DA411773}" dt="2021-08-08T03:59:01.867" v="870"/>
          <ac:picMkLst>
            <pc:docMk/>
            <pc:sldMk cId="2110632305" sldId="4237"/>
            <ac:picMk id="2050" creationId="{D794B92B-F028-4818-AAAB-9545F12C0ADA}"/>
          </ac:picMkLst>
        </pc:picChg>
        <pc:picChg chg="add mod">
          <ac:chgData name="이규열" userId="84a9f568-2fd2-44c8-ae88-1152780f033f" providerId="ADAL" clId="{096988AA-423D-4139-89C2-7930DA411773}" dt="2021-08-09T02:12:43.630" v="2955" actId="1076"/>
          <ac:picMkLst>
            <pc:docMk/>
            <pc:sldMk cId="2110632305" sldId="4237"/>
            <ac:picMk id="2052" creationId="{B2CA364E-78D9-4C66-8654-213F6755EFBD}"/>
          </ac:picMkLst>
        </pc:picChg>
        <pc:picChg chg="del">
          <ac:chgData name="이규열" userId="84a9f568-2fd2-44c8-ae88-1152780f033f" providerId="ADAL" clId="{096988AA-423D-4139-89C2-7930DA411773}" dt="2021-08-08T03:59:06.729" v="871" actId="21"/>
          <ac:picMkLst>
            <pc:docMk/>
            <pc:sldMk cId="2110632305" sldId="4237"/>
            <ac:picMk id="4102" creationId="{C32E2E04-96B8-494F-9651-087F6F794E96}"/>
          </ac:picMkLst>
        </pc:picChg>
      </pc:sldChg>
      <pc:sldChg chg="addSp delSp modSp mod">
        <pc:chgData name="이규열" userId="84a9f568-2fd2-44c8-ae88-1152780f033f" providerId="ADAL" clId="{096988AA-423D-4139-89C2-7930DA411773}" dt="2021-08-08T15:47:04.128" v="2699" actId="20577"/>
        <pc:sldMkLst>
          <pc:docMk/>
          <pc:sldMk cId="3395407549" sldId="4238"/>
        </pc:sldMkLst>
        <pc:spChg chg="mod">
          <ac:chgData name="이규열" userId="84a9f568-2fd2-44c8-ae88-1152780f033f" providerId="ADAL" clId="{096988AA-423D-4139-89C2-7930DA411773}" dt="2021-08-08T15:47:04.128" v="2699" actId="20577"/>
          <ac:spMkLst>
            <pc:docMk/>
            <pc:sldMk cId="3395407549" sldId="4238"/>
            <ac:spMk id="3" creationId="{9B3DA6A0-0569-4B01-8DA8-B1AEB4C41664}"/>
          </ac:spMkLst>
        </pc:spChg>
        <pc:picChg chg="add mod">
          <ac:chgData name="이규열" userId="84a9f568-2fd2-44c8-ae88-1152780f033f" providerId="ADAL" clId="{096988AA-423D-4139-89C2-7930DA411773}" dt="2021-08-08T05:30:55.279" v="1636" actId="1076"/>
          <ac:picMkLst>
            <pc:docMk/>
            <pc:sldMk cId="3395407549" sldId="4238"/>
            <ac:picMk id="4" creationId="{589A2CDD-6CF2-4A04-8A52-2A022A3822CA}"/>
          </ac:picMkLst>
        </pc:picChg>
        <pc:picChg chg="del">
          <ac:chgData name="이규열" userId="84a9f568-2fd2-44c8-ae88-1152780f033f" providerId="ADAL" clId="{096988AA-423D-4139-89C2-7930DA411773}" dt="2021-08-08T04:55:04.504" v="1024" actId="21"/>
          <ac:picMkLst>
            <pc:docMk/>
            <pc:sldMk cId="3395407549" sldId="4238"/>
            <ac:picMk id="5124" creationId="{16C2E6C3-C9E8-4484-8DFD-419616E3EBCC}"/>
          </ac:picMkLst>
        </pc:picChg>
      </pc:sldChg>
      <pc:sldChg chg="del">
        <pc:chgData name="이규열" userId="84a9f568-2fd2-44c8-ae88-1152780f033f" providerId="ADAL" clId="{096988AA-423D-4139-89C2-7930DA411773}" dt="2021-08-08T06:38:53.982" v="2288" actId="2696"/>
        <pc:sldMkLst>
          <pc:docMk/>
          <pc:sldMk cId="138725698" sldId="4241"/>
        </pc:sldMkLst>
      </pc:sldChg>
      <pc:sldChg chg="modSp mod">
        <pc:chgData name="이규열" userId="84a9f568-2fd2-44c8-ae88-1152780f033f" providerId="ADAL" clId="{096988AA-423D-4139-89C2-7930DA411773}" dt="2021-08-09T02:22:31.014" v="3067"/>
        <pc:sldMkLst>
          <pc:docMk/>
          <pc:sldMk cId="3648171879" sldId="4242"/>
        </pc:sldMkLst>
        <pc:spChg chg="mod">
          <ac:chgData name="이규열" userId="84a9f568-2fd2-44c8-ae88-1152780f033f" providerId="ADAL" clId="{096988AA-423D-4139-89C2-7930DA411773}" dt="2021-08-09T02:22:31.014" v="3067"/>
          <ac:spMkLst>
            <pc:docMk/>
            <pc:sldMk cId="3648171879" sldId="4242"/>
            <ac:spMk id="3" creationId="{9B3DA6A0-0569-4B01-8DA8-B1AEB4C41664}"/>
          </ac:spMkLst>
        </pc:spChg>
      </pc:sldChg>
      <pc:sldChg chg="del">
        <pc:chgData name="이규열" userId="84a9f568-2fd2-44c8-ae88-1152780f033f" providerId="ADAL" clId="{096988AA-423D-4139-89C2-7930DA411773}" dt="2021-08-08T06:46:43.923" v="2337" actId="2696"/>
        <pc:sldMkLst>
          <pc:docMk/>
          <pc:sldMk cId="3669723026" sldId="4243"/>
        </pc:sldMkLst>
      </pc:sldChg>
      <pc:sldChg chg="addSp delSp modSp add del mod ord">
        <pc:chgData name="이규열" userId="84a9f568-2fd2-44c8-ae88-1152780f033f" providerId="ADAL" clId="{096988AA-423D-4139-89C2-7930DA411773}" dt="2021-08-09T02:17:49.335" v="3002" actId="1076"/>
        <pc:sldMkLst>
          <pc:docMk/>
          <pc:sldMk cId="1934700218" sldId="4244"/>
        </pc:sldMkLst>
        <pc:spChg chg="mod">
          <ac:chgData name="이규열" userId="84a9f568-2fd2-44c8-ae88-1152780f033f" providerId="ADAL" clId="{096988AA-423D-4139-89C2-7930DA411773}" dt="2021-08-08T08:37:15.976" v="2417" actId="20577"/>
          <ac:spMkLst>
            <pc:docMk/>
            <pc:sldMk cId="1934700218" sldId="4244"/>
            <ac:spMk id="3" creationId="{9B3DA6A0-0569-4B01-8DA8-B1AEB4C41664}"/>
          </ac:spMkLst>
        </pc:spChg>
        <pc:picChg chg="del">
          <ac:chgData name="이규열" userId="84a9f568-2fd2-44c8-ae88-1152780f033f" providerId="ADAL" clId="{096988AA-423D-4139-89C2-7930DA411773}" dt="2021-08-08T06:39:14.486" v="2295" actId="21"/>
          <ac:picMkLst>
            <pc:docMk/>
            <pc:sldMk cId="1934700218" sldId="4244"/>
            <ac:picMk id="4" creationId="{225F518C-D3CF-4301-A5F4-3A80C217FE95}"/>
          </ac:picMkLst>
        </pc:picChg>
        <pc:picChg chg="add mod">
          <ac:chgData name="이규열" userId="84a9f568-2fd2-44c8-ae88-1152780f033f" providerId="ADAL" clId="{096988AA-423D-4139-89C2-7930DA411773}" dt="2021-08-09T02:17:43.070" v="3000" actId="1076"/>
          <ac:picMkLst>
            <pc:docMk/>
            <pc:sldMk cId="1934700218" sldId="4244"/>
            <ac:picMk id="4" creationId="{BAA4A419-9E18-400A-AEEC-456A6505E96D}"/>
          </ac:picMkLst>
        </pc:picChg>
        <pc:picChg chg="del">
          <ac:chgData name="이규열" userId="84a9f568-2fd2-44c8-ae88-1152780f033f" providerId="ADAL" clId="{096988AA-423D-4139-89C2-7930DA411773}" dt="2021-08-08T06:39:14.917" v="2296" actId="21"/>
          <ac:picMkLst>
            <pc:docMk/>
            <pc:sldMk cId="1934700218" sldId="4244"/>
            <ac:picMk id="5" creationId="{FBFB2242-5CDA-461A-A3C5-AC541076C6A7}"/>
          </ac:picMkLst>
        </pc:picChg>
        <pc:picChg chg="add mod">
          <ac:chgData name="이규열" userId="84a9f568-2fd2-44c8-ae88-1152780f033f" providerId="ADAL" clId="{096988AA-423D-4139-89C2-7930DA411773}" dt="2021-08-09T02:17:39.932" v="2999" actId="1076"/>
          <ac:picMkLst>
            <pc:docMk/>
            <pc:sldMk cId="1934700218" sldId="4244"/>
            <ac:picMk id="6" creationId="{2BF82054-C29B-4426-9378-7845B97A0A54}"/>
          </ac:picMkLst>
        </pc:picChg>
        <pc:picChg chg="add mod">
          <ac:chgData name="이규열" userId="84a9f568-2fd2-44c8-ae88-1152780f033f" providerId="ADAL" clId="{096988AA-423D-4139-89C2-7930DA411773}" dt="2021-08-09T02:17:49.335" v="3002" actId="1076"/>
          <ac:picMkLst>
            <pc:docMk/>
            <pc:sldMk cId="1934700218" sldId="4244"/>
            <ac:picMk id="8" creationId="{8D37504A-FCED-4A28-8195-06A2D601F93E}"/>
          </ac:picMkLst>
        </pc:picChg>
        <pc:picChg chg="del">
          <ac:chgData name="이규열" userId="84a9f568-2fd2-44c8-ae88-1152780f033f" providerId="ADAL" clId="{096988AA-423D-4139-89C2-7930DA411773}" dt="2021-08-08T06:39:13.073" v="2293" actId="21"/>
          <ac:picMkLst>
            <pc:docMk/>
            <pc:sldMk cId="1934700218" sldId="4244"/>
            <ac:picMk id="9" creationId="{D0BDC1C4-2D37-4E94-B669-47E10997C6D4}"/>
          </ac:picMkLst>
        </pc:picChg>
        <pc:picChg chg="del">
          <ac:chgData name="이규열" userId="84a9f568-2fd2-44c8-ae88-1152780f033f" providerId="ADAL" clId="{096988AA-423D-4139-89C2-7930DA411773}" dt="2021-08-08T06:39:13.910" v="2294" actId="21"/>
          <ac:picMkLst>
            <pc:docMk/>
            <pc:sldMk cId="1934700218" sldId="4244"/>
            <ac:picMk id="10" creationId="{1BE3BFB6-1D0B-44F5-8C84-4A0EBC8F51D2}"/>
          </ac:picMkLst>
        </pc:picChg>
        <pc:picChg chg="add mod">
          <ac:chgData name="이규열" userId="84a9f568-2fd2-44c8-ae88-1152780f033f" providerId="ADAL" clId="{096988AA-423D-4139-89C2-7930DA411773}" dt="2021-08-09T02:17:46.679" v="3001" actId="1076"/>
          <ac:picMkLst>
            <pc:docMk/>
            <pc:sldMk cId="1934700218" sldId="4244"/>
            <ac:picMk id="10" creationId="{E5EDBA68-CBB8-419F-81F9-3465193E5E62}"/>
          </ac:picMkLst>
        </pc:picChg>
      </pc:sldChg>
      <pc:sldChg chg="del">
        <pc:chgData name="이규열" userId="84a9f568-2fd2-44c8-ae88-1152780f033f" providerId="ADAL" clId="{096988AA-423D-4139-89C2-7930DA411773}" dt="2021-08-08T06:39:26.511" v="2336" actId="2696"/>
        <pc:sldMkLst>
          <pc:docMk/>
          <pc:sldMk cId="3084405754" sldId="4246"/>
        </pc:sldMkLst>
      </pc:sldChg>
      <pc:sldChg chg="modSp mod">
        <pc:chgData name="이규열" userId="84a9f568-2fd2-44c8-ae88-1152780f033f" providerId="ADAL" clId="{096988AA-423D-4139-89C2-7930DA411773}" dt="2021-08-09T01:57:32.411" v="2941" actId="20577"/>
        <pc:sldMkLst>
          <pc:docMk/>
          <pc:sldMk cId="1299531546" sldId="4247"/>
        </pc:sldMkLst>
        <pc:spChg chg="mod">
          <ac:chgData name="이규열" userId="84a9f568-2fd2-44c8-ae88-1152780f033f" providerId="ADAL" clId="{096988AA-423D-4139-89C2-7930DA411773}" dt="2021-08-09T01:57:32.411" v="2941" actId="20577"/>
          <ac:spMkLst>
            <pc:docMk/>
            <pc:sldMk cId="1299531546" sldId="4247"/>
            <ac:spMk id="3" creationId="{9B3DA6A0-0569-4B01-8DA8-B1AEB4C4166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19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br>
              <a:rPr lang="en-US" altLang="ko-KR" sz="4400" b="1" dirty="0"/>
            </a:b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August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5, 2021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김한얼</a:t>
            </a: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800" dirty="0" err="1">
                <a:latin typeface="Tahoma" panose="020B0604030504040204" pitchFamily="34" charset="0"/>
                <a:cs typeface="Tahoma" panose="020B0604030504040204" pitchFamily="34" charset="0"/>
              </a:rPr>
              <a:t>이규열</a:t>
            </a:r>
            <a:endParaRPr lang="en-US" altLang="ko-KR" sz="1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i1004gy@gmail.com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눈치 빨라지고 싶어요</a:t>
            </a:r>
            <a:endParaRPr lang="en-US" altLang="ko-K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Title</a:t>
            </a:r>
          </a:p>
          <a:p>
            <a:pPr lvl="1">
              <a:defRPr/>
            </a:pPr>
            <a:r>
              <a:rPr lang="en-US" altLang="ko-KR" dirty="0"/>
              <a:t>Why </a:t>
            </a:r>
            <a:r>
              <a:rPr lang="en-US" altLang="ko-KR" dirty="0" err="1"/>
              <a:t>cpu</a:t>
            </a:r>
            <a:r>
              <a:rPr lang="en-US" altLang="ko-KR" dirty="0"/>
              <a:t> overhead to occur</a:t>
            </a:r>
          </a:p>
          <a:p>
            <a:pPr lvl="1">
              <a:defRPr/>
            </a:pPr>
            <a:r>
              <a:rPr lang="en-US" altLang="ko-KR" dirty="0"/>
              <a:t>Cuckoo </a:t>
            </a:r>
            <a:r>
              <a:rPr lang="en-US" altLang="ko-KR" dirty="0" err="1"/>
              <a:t>fliter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CPU overhead resolution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Why </a:t>
            </a:r>
            <a:r>
              <a:rPr lang="en-US" altLang="ko-KR" dirty="0" err="1"/>
              <a:t>cpu</a:t>
            </a:r>
            <a:r>
              <a:rPr lang="en-US" altLang="ko-KR" dirty="0"/>
              <a:t> over head to occur</a:t>
            </a: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Bloom filter</a:t>
            </a:r>
          </a:p>
          <a:p>
            <a:pPr lvl="1">
              <a:defRPr/>
            </a:pPr>
            <a:r>
              <a:rPr lang="en-US" altLang="ko-KR" dirty="0">
                <a:latin typeface="Arial" panose="020B0604020202020204" pitchFamily="34" charset="0"/>
              </a:rPr>
              <a:t>Bloom filter</a:t>
            </a:r>
            <a:r>
              <a:rPr lang="ko-KR" altLang="en-US" dirty="0">
                <a:latin typeface="Arial" panose="020B0604020202020204" pitchFamily="34" charset="0"/>
              </a:rPr>
              <a:t>는 </a:t>
            </a:r>
            <a:r>
              <a:rPr lang="en-US" altLang="ko-KR" dirty="0">
                <a:latin typeface="Arial" panose="020B0604020202020204" pitchFamily="34" charset="0"/>
              </a:rPr>
              <a:t>BF query(</a:t>
            </a:r>
            <a:r>
              <a:rPr lang="ko-KR" altLang="en-US" dirty="0">
                <a:latin typeface="Arial" panose="020B0604020202020204" pitchFamily="34" charset="0"/>
              </a:rPr>
              <a:t>메모리에 대한 </a:t>
            </a:r>
            <a:r>
              <a:rPr lang="ko-KR" altLang="en-US" dirty="0" err="1">
                <a:latin typeface="Arial" panose="020B0604020202020204" pitchFamily="34" charset="0"/>
              </a:rPr>
              <a:t>해싱</a:t>
            </a:r>
            <a:r>
              <a:rPr lang="ko-KR" altLang="en-US" dirty="0">
                <a:latin typeface="Arial" panose="020B0604020202020204" pitchFamily="34" charset="0"/>
              </a:rPr>
              <a:t> 및 접근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</a:rPr>
              <a:t>과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보조 기억장치</a:t>
            </a:r>
            <a:r>
              <a:rPr lang="en-US" altLang="ko-KR" dirty="0">
                <a:latin typeface="Arial" panose="020B0604020202020204" pitchFamily="34" charset="0"/>
              </a:rPr>
              <a:t>(HDD,SSD)</a:t>
            </a:r>
            <a:r>
              <a:rPr lang="ko-KR" altLang="en-US" dirty="0">
                <a:latin typeface="Arial" panose="020B0604020202020204" pitchFamily="34" charset="0"/>
              </a:rPr>
              <a:t>에 대한 접근의 속도 차이가 클 때 더 유용하다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but</a:t>
            </a:r>
          </a:p>
          <a:p>
            <a:pPr lvl="2">
              <a:defRPr/>
            </a:pP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점점 스토리지의 속도가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SSD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와 같은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NVM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등이 발달하면서 스토리지 속도가 빨라지고 이는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bloom filter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가 갖는 이점이 사라지는 결과를 낳게 되었다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1030" name="Picture 6" descr="삼성전자, 고성능 소비자용 SSD '980 PRO' 출시 - 전자신문">
            <a:extLst>
              <a:ext uri="{FF2B5EF4-FFF2-40B4-BE49-F238E27FC236}">
                <a16:creationId xmlns:a16="http://schemas.microsoft.com/office/drawing/2014/main" id="{31C81CF4-67CF-4432-A34D-1644C60F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5241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하드 디스크 드라이브 - 위키백과, 우리 모두의 백과사전">
            <a:extLst>
              <a:ext uri="{FF2B5EF4-FFF2-40B4-BE49-F238E27FC236}">
                <a16:creationId xmlns:a16="http://schemas.microsoft.com/office/drawing/2014/main" id="{4C9A13F2-20CD-4E8C-8769-FA054D54E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90504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5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Why </a:t>
            </a:r>
            <a:r>
              <a:rPr lang="en-US" altLang="ko-KR" dirty="0" err="1"/>
              <a:t>cpu</a:t>
            </a:r>
            <a:r>
              <a:rPr lang="en-US" altLang="ko-KR" dirty="0"/>
              <a:t> over head to occur</a:t>
            </a: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2052" name="Picture 4" descr="블룸 필터 - 위키백과, 우리 모두의 백과사전">
            <a:extLst>
              <a:ext uri="{FF2B5EF4-FFF2-40B4-BE49-F238E27FC236}">
                <a16:creationId xmlns:a16="http://schemas.microsoft.com/office/drawing/2014/main" id="{B2CA364E-78D9-4C66-8654-213F6755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2035218"/>
            <a:ext cx="4065722" cy="145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45F9E-D7BE-4942-9028-1682D7C620B2}"/>
              </a:ext>
            </a:extLst>
          </p:cNvPr>
          <p:cNvSpPr txBox="1"/>
          <p:nvPr/>
        </p:nvSpPr>
        <p:spPr>
          <a:xfrm>
            <a:off x="2093022" y="4722891"/>
            <a:ext cx="5469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Hash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계산에서 많은 </a:t>
            </a:r>
            <a:r>
              <a:rPr lang="en-US" altLang="ko-KR" dirty="0" err="1">
                <a:solidFill>
                  <a:srgbClr val="202122"/>
                </a:solidFill>
                <a:latin typeface="Arial" panose="020B0604020202020204" pitchFamily="34" charset="0"/>
              </a:rPr>
              <a:t>cpu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 overhead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가 발생한다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54F199-FF3E-4B2A-A5DD-F2C576430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546" y="1762433"/>
            <a:ext cx="4827453" cy="24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Cuckoo filter</a:t>
            </a:r>
          </a:p>
          <a:p>
            <a:pPr lvl="1">
              <a:defRPr/>
            </a:pP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Cuckoo filter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 해시 함수를 두개를 사용한다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marL="457200" lvl="1" indent="0">
              <a:buNone/>
              <a:defRPr/>
            </a:pP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     (Double hashing)</a:t>
            </a:r>
          </a:p>
          <a:p>
            <a:pPr lvl="1">
              <a:defRPr/>
            </a:pPr>
            <a:r>
              <a:rPr lang="ko-KR" alt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해싱은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많은 </a:t>
            </a:r>
            <a:r>
              <a:rPr lang="en-US" altLang="ko-KR" dirty="0" err="1">
                <a:solidFill>
                  <a:srgbClr val="202122"/>
                </a:solidFill>
                <a:latin typeface="Arial" panose="020B0604020202020204" pitchFamily="34" charset="0"/>
              </a:rPr>
              <a:t>cpu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 overhead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를 발생시킨다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en-US" altLang="ko-KR" dirty="0"/>
          </a:p>
          <a:p>
            <a:pPr>
              <a:defRPr/>
            </a:pP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DB4E1E-CD78-4DE4-83F9-BF901900B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96752"/>
            <a:ext cx="20955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37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 marL="457200" lvl="1" indent="0">
              <a:buNone/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A4A419-9E18-400A-AEEC-456A6505E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74" y="3552372"/>
            <a:ext cx="3810532" cy="27245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F82054-C29B-4426-9378-7845B97A0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3" y="3566165"/>
            <a:ext cx="3724795" cy="2657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37504A-FCED-4A28-8195-06A2D601F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97" y="914400"/>
            <a:ext cx="3820058" cy="26578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EDBA68-CBB8-419F-81F9-3465193E5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5" y="841635"/>
            <a:ext cx="386769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0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CPU overhead resolution</a:t>
            </a:r>
          </a:p>
          <a:p>
            <a:pPr lvl="1">
              <a:defRPr/>
            </a:pP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Damon21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논문 참고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ko-KR" dirty="0">
                <a:latin typeface="Arial" panose="020B0604020202020204" pitchFamily="34" charset="0"/>
              </a:rPr>
              <a:t>Hash sharing</a:t>
            </a:r>
          </a:p>
          <a:p>
            <a:pPr lvl="2">
              <a:defRPr/>
            </a:pPr>
            <a:r>
              <a:rPr lang="ko-KR" altLang="en-US" dirty="0">
                <a:latin typeface="Arial" panose="020B0604020202020204" pitchFamily="34" charset="0"/>
              </a:rPr>
              <a:t>다른 레벨에서 이루어지는 </a:t>
            </a:r>
            <a:r>
              <a:rPr lang="ko-KR" altLang="en-US" dirty="0" err="1">
                <a:latin typeface="Arial" panose="020B0604020202020204" pitchFamily="34" charset="0"/>
              </a:rPr>
              <a:t>해싱을</a:t>
            </a:r>
            <a:r>
              <a:rPr lang="ko-KR" altLang="en-US" dirty="0">
                <a:latin typeface="Arial" panose="020B0604020202020204" pitchFamily="34" charset="0"/>
              </a:rPr>
              <a:t> 재사용하는 것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ko-KR" dirty="0">
                <a:latin typeface="Arial" panose="020B0604020202020204" pitchFamily="34" charset="0"/>
              </a:rPr>
              <a:t>SST level</a:t>
            </a:r>
            <a:r>
              <a:rPr lang="ko-KR" altLang="en-US" dirty="0">
                <a:latin typeface="Arial" panose="020B0604020202020204" pitchFamily="34" charset="0"/>
              </a:rPr>
              <a:t>이 증가 할 수록 </a:t>
            </a:r>
            <a:r>
              <a:rPr lang="ko-KR" altLang="en-US" dirty="0" err="1">
                <a:latin typeface="Arial" panose="020B0604020202020204" pitchFamily="34" charset="0"/>
              </a:rPr>
              <a:t>해싱에</a:t>
            </a:r>
            <a:r>
              <a:rPr lang="ko-KR" altLang="en-US" dirty="0">
                <a:latin typeface="Arial" panose="020B0604020202020204" pitchFamily="34" charset="0"/>
              </a:rPr>
              <a:t> 대한 비용이 증가 하지만 </a:t>
            </a:r>
            <a:r>
              <a:rPr lang="ko-KR" altLang="en-US" dirty="0" err="1">
                <a:latin typeface="Arial" panose="020B0604020202020204" pitchFamily="34" charset="0"/>
              </a:rPr>
              <a:t>해싱</a:t>
            </a:r>
            <a:r>
              <a:rPr lang="ko-KR" altLang="en-US" dirty="0">
                <a:latin typeface="Arial" panose="020B0604020202020204" pitchFamily="34" charset="0"/>
              </a:rPr>
              <a:t> 공유를 사용하게 되면 모든 </a:t>
            </a:r>
            <a:r>
              <a:rPr lang="en-US" altLang="ko-KR" dirty="0">
                <a:latin typeface="Arial" panose="020B0604020202020204" pitchFamily="34" charset="0"/>
              </a:rPr>
              <a:t>level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ko-KR" altLang="en-US" dirty="0" err="1">
                <a:latin typeface="Arial" panose="020B0604020202020204" pitchFamily="34" charset="0"/>
              </a:rPr>
              <a:t>해싱</a:t>
            </a:r>
            <a:r>
              <a:rPr lang="ko-KR" altLang="en-US" dirty="0">
                <a:latin typeface="Arial" panose="020B0604020202020204" pitchFamily="34" charset="0"/>
              </a:rPr>
              <a:t> 비용을 일정하게 유지 할 수 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9A2CDD-6CF2-4A04-8A52-2A022A382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05" y="4005064"/>
            <a:ext cx="472979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0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Hash sharing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b="0" i="0" dirty="0">
                <a:effectLst/>
                <a:latin typeface="+mj-lt"/>
              </a:rPr>
              <a:t>Hashing overhead</a:t>
            </a:r>
            <a:r>
              <a:rPr lang="ko-KR" altLang="en-US" b="0" i="0" dirty="0">
                <a:effectLst/>
                <a:latin typeface="+mj-lt"/>
              </a:rPr>
              <a:t>는 </a:t>
            </a:r>
            <a:r>
              <a:rPr lang="en-US" altLang="ko-KR" b="0" i="0" dirty="0">
                <a:effectLst/>
                <a:latin typeface="+mj-lt"/>
              </a:rPr>
              <a:t>key size</a:t>
            </a:r>
            <a:r>
              <a:rPr lang="ko-KR" altLang="en-US" b="0" i="0" dirty="0">
                <a:effectLst/>
                <a:latin typeface="+mj-lt"/>
              </a:rPr>
              <a:t>가 클 수록 커지기 때문에 </a:t>
            </a:r>
            <a:r>
              <a:rPr lang="en-US" altLang="ko-KR" b="0" i="0" dirty="0">
                <a:effectLst/>
                <a:latin typeface="+mj-lt"/>
              </a:rPr>
              <a:t>key size</a:t>
            </a:r>
            <a:r>
              <a:rPr lang="ko-KR" altLang="en-US" b="0" i="0" dirty="0">
                <a:effectLst/>
                <a:latin typeface="+mj-lt"/>
              </a:rPr>
              <a:t>가 클수록 </a:t>
            </a:r>
            <a:r>
              <a:rPr lang="en-US" altLang="ko-KR" b="0" i="0" dirty="0">
                <a:effectLst/>
                <a:latin typeface="+mj-lt"/>
              </a:rPr>
              <a:t>hash sharin</a:t>
            </a:r>
            <a:r>
              <a:rPr lang="en-US" altLang="ko-KR" dirty="0">
                <a:latin typeface="+mj-lt"/>
              </a:rPr>
              <a:t>g</a:t>
            </a:r>
            <a:r>
              <a:rPr lang="ko-KR" altLang="en-US" b="0" i="0" dirty="0">
                <a:effectLst/>
                <a:latin typeface="+mj-lt"/>
              </a:rPr>
              <a:t>은 더 좋은 효과를 보여줍니다</a:t>
            </a:r>
            <a:endParaRPr lang="en-US" altLang="ko-KR" b="0" i="0" dirty="0">
              <a:effectLst/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b="0" i="0" dirty="0">
              <a:effectLst/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+mj-lt"/>
              </a:rPr>
              <a:t>해시 공유를 사용하게 되면 </a:t>
            </a:r>
            <a:r>
              <a:rPr lang="en-US" altLang="ko-KR" dirty="0">
                <a:latin typeface="+mj-lt"/>
              </a:rPr>
              <a:t>False Positive</a:t>
            </a:r>
            <a:r>
              <a:rPr lang="ko-KR" altLang="en-US" dirty="0">
                <a:latin typeface="+mj-lt"/>
              </a:rPr>
              <a:t>가 낮아지게 된다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FP</a:t>
            </a:r>
            <a:r>
              <a:rPr lang="ko-KR" altLang="en-US" dirty="0">
                <a:latin typeface="+mj-lt"/>
              </a:rPr>
              <a:t>가 낮아지면 불필요한 데이터 접근이 적어지게 되고 </a:t>
            </a:r>
            <a:r>
              <a:rPr lang="en-US" altLang="ko-KR" dirty="0" err="1">
                <a:latin typeface="+mj-lt"/>
              </a:rPr>
              <a:t>cpu</a:t>
            </a:r>
            <a:r>
              <a:rPr lang="en-US" altLang="ko-KR" dirty="0">
                <a:latin typeface="+mj-lt"/>
              </a:rPr>
              <a:t> overhead</a:t>
            </a:r>
            <a:r>
              <a:rPr lang="ko-KR" altLang="en-US" dirty="0">
                <a:latin typeface="+mj-lt"/>
              </a:rPr>
              <a:t>를 낮추는 효과를 보여줍니다</a:t>
            </a:r>
            <a:endParaRPr lang="en-US" altLang="ko-KR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b="0" i="0" dirty="0">
                <a:effectLst/>
                <a:latin typeface="+mj-lt"/>
              </a:rPr>
              <a:t>Hash sharing</a:t>
            </a:r>
            <a:r>
              <a:rPr lang="ko-KR" altLang="en-US" dirty="0">
                <a:latin typeface="+mj-lt"/>
              </a:rPr>
              <a:t>을 쓰면 </a:t>
            </a:r>
            <a:r>
              <a:rPr lang="en-US" altLang="ko-KR" dirty="0">
                <a:latin typeface="+mj-lt"/>
              </a:rPr>
              <a:t>double hash </a:t>
            </a:r>
            <a:r>
              <a:rPr lang="ko-KR" altLang="en-US" dirty="0">
                <a:latin typeface="+mj-lt"/>
              </a:rPr>
              <a:t>단점도 보완이 된다</a:t>
            </a:r>
            <a:r>
              <a:rPr lang="en-US" altLang="ko-KR" dirty="0">
                <a:latin typeface="+mj-lt"/>
              </a:rPr>
              <a:t>. </a:t>
            </a:r>
            <a:endParaRPr lang="en-US" altLang="ko-KR" b="0" i="0" dirty="0">
              <a:effectLst/>
              <a:latin typeface="+mj-lt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3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NEXT WEEK</a:t>
            </a:r>
          </a:p>
          <a:p>
            <a:pPr marL="0" indent="0">
              <a:buNone/>
              <a:defRPr/>
            </a:pPr>
            <a:r>
              <a:rPr lang="en-US" altLang="ko-KR" dirty="0"/>
              <a:t>	1. hash sharing </a:t>
            </a:r>
            <a:r>
              <a:rPr lang="ko-KR" altLang="en-US"/>
              <a:t>실험 환경 공부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   2. hash sharing</a:t>
            </a:r>
            <a:r>
              <a:rPr lang="ko-KR" altLang="en-US" dirty="0"/>
              <a:t>을 활용한 </a:t>
            </a:r>
            <a:r>
              <a:rPr lang="en-US" altLang="ko-KR" dirty="0"/>
              <a:t>DB</a:t>
            </a:r>
            <a:r>
              <a:rPr lang="ko-KR" altLang="en-US" dirty="0"/>
              <a:t>에 대한 조사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71879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31876</TotalTime>
  <Words>274</Words>
  <Application>Microsoft Office PowerPoint</Application>
  <PresentationFormat>화면 슬라이드 쇼(4:3)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Tahoma</vt:lpstr>
      <vt:lpstr>Wingdings</vt:lpstr>
      <vt:lpstr>파일캐쉬서식</vt:lpstr>
      <vt:lpstr>RocksDB Festival 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이규열</cp:lastModifiedBy>
  <cp:revision>1058</cp:revision>
  <cp:lastPrinted>2000-10-17T04:49:16Z</cp:lastPrinted>
  <dcterms:created xsi:type="dcterms:W3CDTF">2000-07-27T08:49:33Z</dcterms:created>
  <dcterms:modified xsi:type="dcterms:W3CDTF">2021-08-09T03:54:22Z</dcterms:modified>
</cp:coreProperties>
</file>