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4015" r:id="rId2"/>
    <p:sldId id="3995" r:id="rId3"/>
    <p:sldId id="4238" r:id="rId4"/>
    <p:sldId id="4239" r:id="rId5"/>
    <p:sldId id="4240" r:id="rId6"/>
    <p:sldId id="4228" r:id="rId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6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1764" y="114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mbedded.dankook.ac.kr/~choijm" TargetMode="External"/><Relationship Id="rId4" Type="http://schemas.openxmlformats.org/officeDocument/2006/relationships/hyperlink" Target="mailto:choijm@dankook.ac.k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br>
              <a:rPr lang="en-US" altLang="ko-KR" sz="4400" b="1" dirty="0"/>
            </a:br>
            <a:r>
              <a:rPr lang="en-US" altLang="ko-KR" b="1" dirty="0" err="1"/>
              <a:t>RocksDB</a:t>
            </a:r>
            <a:r>
              <a:rPr lang="en-US" altLang="ko-KR" b="1"/>
              <a:t> Architecture and Operation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>
                <a:latin typeface="Tahoma" panose="020B0604030504040204" pitchFamily="34" charset="0"/>
              </a:rPr>
              <a:t>5, </a:t>
            </a:r>
            <a:r>
              <a:rPr lang="en-US" altLang="ko-KR" sz="1800" b="0" dirty="0">
                <a:latin typeface="Tahoma" panose="020B0604030504040204" pitchFamily="34" charset="0"/>
              </a:rPr>
              <a:t>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Jongmoo Choi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choijm@dankook.ac.kr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http://embedded.dankook.ac.kr/~choijm</a:t>
            </a:r>
            <a:r>
              <a:rPr lang="en-US" altLang="ko-KR" sz="1800" b="0" dirty="0">
                <a:latin typeface="Tahoma" panose="020B0604030504040204" pitchFamily="34" charset="0"/>
              </a:rPr>
              <a:t>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미정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미정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0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미정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미정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30060</TotalTime>
  <Words>55</Words>
  <Application>Microsoft Office PowerPoint</Application>
  <PresentationFormat>화면 슬라이드 쇼(4:3)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Tahoma</vt:lpstr>
      <vt:lpstr>Wingdings</vt:lpstr>
      <vt:lpstr>파일캐쉬서식</vt:lpstr>
      <vt:lpstr>RocksDB Festival RocksDB Architecture and Operation</vt:lpstr>
      <vt:lpstr>RocksDB Festival</vt:lpstr>
      <vt:lpstr>RocksDB Festival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신호진</cp:lastModifiedBy>
  <cp:revision>1011</cp:revision>
  <cp:lastPrinted>2000-10-17T04:49:16Z</cp:lastPrinted>
  <dcterms:created xsi:type="dcterms:W3CDTF">2000-07-27T08:49:33Z</dcterms:created>
  <dcterms:modified xsi:type="dcterms:W3CDTF">2021-06-30T06:09:39Z</dcterms:modified>
</cp:coreProperties>
</file>