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015" r:id="rId2"/>
    <p:sldId id="3995" r:id="rId3"/>
    <p:sldId id="4233" r:id="rId4"/>
    <p:sldId id="4229" r:id="rId5"/>
    <p:sldId id="4234" r:id="rId6"/>
    <p:sldId id="4235" r:id="rId7"/>
    <p:sldId id="4236" r:id="rId8"/>
    <p:sldId id="4230" r:id="rId9"/>
    <p:sldId id="4231" r:id="rId10"/>
    <p:sldId id="422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0000"/>
    <a:srgbClr val="0066FF"/>
    <a:srgbClr val="FF3300"/>
    <a:srgbClr val="008000"/>
    <a:srgbClr val="0099FF"/>
    <a:srgbClr val="CCFFFF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6327" autoAdjust="0"/>
  </p:normalViewPr>
  <p:slideViewPr>
    <p:cSldViewPr>
      <p:cViewPr varScale="1">
        <p:scale>
          <a:sx n="116" d="100"/>
          <a:sy n="116" d="100"/>
        </p:scale>
        <p:origin x="1560" y="8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36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yj3463@naver.com" TargetMode="External"/><Relationship Id="rId4" Type="http://schemas.openxmlformats.org/officeDocument/2006/relationships/hyperlink" Target="mailto:kmi0817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kmi0817@naver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mailto:hyj3463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KU-StarLab/RocksDB_Explo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rocksdb/pull/18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rocksdb/pull/18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박경미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황예진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kmi0817@naver.com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hyj3463@naver.com</a:t>
            </a:r>
            <a:r>
              <a:rPr lang="en-US" altLang="ko-KR" sz="1800" b="0" dirty="0">
                <a:latin typeface="Tahoma" panose="020B0604030504040204" pitchFamily="34" charset="0"/>
              </a:rPr>
              <a:t>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BGR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BGR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</a:p>
          <a:p>
            <a:pPr>
              <a:defRPr/>
            </a:pPr>
            <a:r>
              <a:rPr lang="en-US" altLang="ko-KR" dirty="0" err="1"/>
              <a:t>RocksDB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db_bench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기대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Introduce BGR team</a:t>
            </a:r>
          </a:p>
          <a:p>
            <a:pPr lvl="1">
              <a:defRPr/>
            </a:pPr>
            <a:r>
              <a:rPr lang="ko-KR" altLang="en-US" dirty="0"/>
              <a:t>하계 방학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ko-KR" altLang="en-US" dirty="0"/>
              <a:t>분석 스터디 참여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435A03-EE78-471D-B237-3ABF612E0490}"/>
              </a:ext>
            </a:extLst>
          </p:cNvPr>
          <p:cNvSpPr/>
          <p:nvPr/>
        </p:nvSpPr>
        <p:spPr bwMode="auto">
          <a:xfrm>
            <a:off x="5811610" y="2073879"/>
            <a:ext cx="1016468" cy="1016468"/>
          </a:xfrm>
          <a:prstGeom prst="ellipse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BF53F0-65A8-4336-8215-0BFCEC7BDB62}"/>
              </a:ext>
            </a:extLst>
          </p:cNvPr>
          <p:cNvSpPr/>
          <p:nvPr/>
        </p:nvSpPr>
        <p:spPr bwMode="auto">
          <a:xfrm>
            <a:off x="2602638" y="2073879"/>
            <a:ext cx="1033258" cy="1033258"/>
          </a:xfrm>
          <a:prstGeom prst="ellipse">
            <a:avLst/>
          </a:prstGeom>
          <a:solidFill>
            <a:srgbClr val="0000FF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3139AC-02ED-4DDE-83D6-99F77CE5FE57}"/>
              </a:ext>
            </a:extLst>
          </p:cNvPr>
          <p:cNvSpPr/>
          <p:nvPr/>
        </p:nvSpPr>
        <p:spPr bwMode="auto">
          <a:xfrm>
            <a:off x="4215519" y="2073879"/>
            <a:ext cx="1016468" cy="1016468"/>
          </a:xfrm>
          <a:prstGeom prst="ellipse">
            <a:avLst/>
          </a:prstGeom>
          <a:solidFill>
            <a:srgbClr val="00FF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EF1CF-DF54-4E72-80FD-176B4AAE9150}"/>
              </a:ext>
            </a:extLst>
          </p:cNvPr>
          <p:cNvSpPr txBox="1"/>
          <p:nvPr/>
        </p:nvSpPr>
        <p:spPr>
          <a:xfrm>
            <a:off x="2547636" y="312898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Big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7270D-C105-4501-99B3-322B8769DD50}"/>
              </a:ext>
            </a:extLst>
          </p:cNvPr>
          <p:cNvSpPr txBox="1"/>
          <p:nvPr/>
        </p:nvSpPr>
        <p:spPr>
          <a:xfrm>
            <a:off x="4348490" y="312898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Guru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806F1-0AF5-4258-B00C-01D0ABB9E705}"/>
              </a:ext>
            </a:extLst>
          </p:cNvPr>
          <p:cNvSpPr txBox="1"/>
          <p:nvPr/>
        </p:nvSpPr>
        <p:spPr>
          <a:xfrm>
            <a:off x="5713456" y="313269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E387FD2-923F-493A-BE98-D5ACCE8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018" y="4077071"/>
            <a:ext cx="950187" cy="950187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DDDD57F-9B77-41D7-BAD9-20E8D9C3C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8473" y="4078519"/>
            <a:ext cx="950187" cy="95018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EBC789-AB8C-4F98-A12E-E9BB5525E024}"/>
              </a:ext>
            </a:extLst>
          </p:cNvPr>
          <p:cNvSpPr/>
          <p:nvPr/>
        </p:nvSpPr>
        <p:spPr bwMode="auto">
          <a:xfrm>
            <a:off x="3508029" y="5135441"/>
            <a:ext cx="950187" cy="357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박경미    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84EAE-B0AA-4112-9EBA-0E3F891F86C2}"/>
              </a:ext>
            </a:extLst>
          </p:cNvPr>
          <p:cNvSpPr txBox="1"/>
          <p:nvPr/>
        </p:nvSpPr>
        <p:spPr>
          <a:xfrm>
            <a:off x="2387668" y="5507816"/>
            <a:ext cx="4761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kmi0817@naver.com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hyj3463@naver.com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5E78A7-7075-43FF-B43C-184F487975BF}"/>
              </a:ext>
            </a:extLst>
          </p:cNvPr>
          <p:cNvSpPr/>
          <p:nvPr/>
        </p:nvSpPr>
        <p:spPr bwMode="auto">
          <a:xfrm>
            <a:off x="5078472" y="5146563"/>
            <a:ext cx="950187" cy="357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황예진</a:t>
            </a:r>
            <a:endParaRPr kumimoji="1" lang="ko-KR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4" grpId="0"/>
      <p:bldP spid="10" grpId="0"/>
      <p:bldP spid="11" grpId="0"/>
      <p:bldP spid="20" grpId="0" animBg="1"/>
      <p:bldP spid="19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https://github.com/DKU-StarLab/RocksDB_Explorer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AA04C-23CD-4D92-9ADA-ACDA15DE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62" y="2211387"/>
            <a:ext cx="695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DC5B2-1721-4EE5-B5FC-674BBA41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28" y="1426279"/>
            <a:ext cx="3888432" cy="58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5251BC-0874-41E7-8CE5-EEEE29E44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6"/>
          <a:stretch/>
        </p:blipFill>
        <p:spPr>
          <a:xfrm>
            <a:off x="584200" y="1429444"/>
            <a:ext cx="4075113" cy="319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4BE0A-31A3-49B5-A10B-983A4D4AAC00}"/>
              </a:ext>
            </a:extLst>
          </p:cNvPr>
          <p:cNvSpPr txBox="1"/>
          <p:nvPr/>
        </p:nvSpPr>
        <p:spPr>
          <a:xfrm>
            <a:off x="5867181" y="1942750"/>
            <a:ext cx="18181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&lt;Include/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options.h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1971578" y="4600966"/>
            <a:ext cx="13003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907BD1F-394C-1946-8E49-F1F516812B30}"/>
              </a:ext>
            </a:extLst>
          </p:cNvPr>
          <p:cNvSpPr/>
          <p:nvPr/>
        </p:nvSpPr>
        <p:spPr bwMode="auto">
          <a:xfrm>
            <a:off x="4722214" y="1637950"/>
            <a:ext cx="2841979" cy="534330"/>
          </a:xfrm>
          <a:prstGeom prst="ellipse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https://github.com/facebook/rocksdb/pull/1801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503437" y="5944924"/>
            <a:ext cx="2137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options&gt;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8E9FA-040C-4F85-8029-6BF1D9A3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718374"/>
            <a:ext cx="5336355" cy="4226452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40479C-635B-894B-AC63-5BE1E29EA243}"/>
              </a:ext>
            </a:extLst>
          </p:cNvPr>
          <p:cNvSpPr/>
          <p:nvPr/>
        </p:nvSpPr>
        <p:spPr bwMode="auto">
          <a:xfrm>
            <a:off x="405520" y="4111960"/>
            <a:ext cx="2353031" cy="325151"/>
          </a:xfrm>
          <a:prstGeom prst="roundRect">
            <a:avLst/>
          </a:prstGeom>
          <a:noFill/>
          <a:ln w="38100" cap="rnd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noFill/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8D5A27-A71D-7F49-B419-D54D2AAC76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26"/>
          <a:stretch/>
        </p:blipFill>
        <p:spPr>
          <a:xfrm>
            <a:off x="4415977" y="2371956"/>
            <a:ext cx="4558868" cy="357287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3AF623E-47A2-FA4A-8608-16B9821DC3F4}"/>
              </a:ext>
            </a:extLst>
          </p:cNvPr>
          <p:cNvSpPr/>
          <p:nvPr/>
        </p:nvSpPr>
        <p:spPr bwMode="auto">
          <a:xfrm>
            <a:off x="4412190" y="3929791"/>
            <a:ext cx="2294793" cy="325151"/>
          </a:xfrm>
          <a:prstGeom prst="roundRect">
            <a:avLst/>
          </a:prstGeom>
          <a:noFill/>
          <a:ln w="38100" cap="rnd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BE53CF-5E00-1448-948E-F847F511D252}"/>
              </a:ext>
            </a:extLst>
          </p:cNvPr>
          <p:cNvSpPr/>
          <p:nvPr/>
        </p:nvSpPr>
        <p:spPr bwMode="auto">
          <a:xfrm>
            <a:off x="250825" y="1700929"/>
            <a:ext cx="5761336" cy="1214986"/>
          </a:xfrm>
          <a:prstGeom prst="ellipse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0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https://github.com/facebook/rocksdb/pull/1801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503437" y="5944924"/>
            <a:ext cx="2137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options&gt;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D91B4-2F80-4203-99F7-3B92FD07A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9" y="1719885"/>
            <a:ext cx="6268579" cy="422503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E20F2FF-162D-914F-A4F7-165FFAC47209}"/>
              </a:ext>
            </a:extLst>
          </p:cNvPr>
          <p:cNvSpPr/>
          <p:nvPr/>
        </p:nvSpPr>
        <p:spPr bwMode="auto">
          <a:xfrm>
            <a:off x="1043608" y="5254221"/>
            <a:ext cx="6984775" cy="767166"/>
          </a:xfrm>
          <a:prstGeom prst="ellipse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noFill/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Topic: Interface Related</a:t>
            </a: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구조와 함께 인터페이스 측면에서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분석하기 위해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EB900-18F4-4FFE-AC05-3E7F80FD1178}"/>
              </a:ext>
            </a:extLst>
          </p:cNvPr>
          <p:cNvSpPr txBox="1"/>
          <p:nvPr/>
        </p:nvSpPr>
        <p:spPr>
          <a:xfrm>
            <a:off x="1060370" y="563063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/>
              <a:t>MyRock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A5D53BA6-EDD2-4F49-9D8D-CEC253A0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375" y="4437112"/>
            <a:ext cx="1581151" cy="111732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26C695CD-F6FD-44B2-B985-852662F60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2138" y="2210798"/>
            <a:ext cx="1499724" cy="1505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1B62E-45E7-4520-B44F-EAC5A471BA81}"/>
              </a:ext>
            </a:extLst>
          </p:cNvPr>
          <p:cNvSpPr txBox="1"/>
          <p:nvPr/>
        </p:nvSpPr>
        <p:spPr>
          <a:xfrm>
            <a:off x="3967506" y="37787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9CBF45B-0F07-4521-A0BF-F28FCCEB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2174"/>
            <a:ext cx="2515631" cy="6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C7355-650C-4350-B74C-C4023722122B}"/>
              </a:ext>
            </a:extLst>
          </p:cNvPr>
          <p:cNvSpPr txBox="1"/>
          <p:nvPr/>
        </p:nvSpPr>
        <p:spPr>
          <a:xfrm>
            <a:off x="3913804" y="563063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pic>
        <p:nvPicPr>
          <p:cNvPr id="1034" name="Picture 10" descr="LedisDB">
            <a:extLst>
              <a:ext uri="{FF2B5EF4-FFF2-40B4-BE49-F238E27FC236}">
                <a16:creationId xmlns:a16="http://schemas.microsoft.com/office/drawing/2014/main" id="{D6C41152-131D-4436-ABDA-3491844B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89" y="4803543"/>
            <a:ext cx="1708340" cy="34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63AB1D-7244-49FB-AD5C-811DECCCD39C}"/>
              </a:ext>
            </a:extLst>
          </p:cNvPr>
          <p:cNvSpPr txBox="1"/>
          <p:nvPr/>
        </p:nvSpPr>
        <p:spPr>
          <a:xfrm>
            <a:off x="6986849" y="56306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LedisDB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기대 결과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중에서도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뛰어난 성능을 확인하여 표나 그래프 등의 결과로 나타낸다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단순한 성능 비교를 넘어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내부 구조가 어떻게 동작하는지도 분석한다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8414BF-1C17-46D8-BB10-79B28A7FEE9F}"/>
              </a:ext>
            </a:extLst>
          </p:cNvPr>
          <p:cNvSpPr/>
          <p:nvPr/>
        </p:nvSpPr>
        <p:spPr bwMode="auto">
          <a:xfrm>
            <a:off x="3958034" y="2924944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D846B-AA23-44E4-8139-A709CD1F472D}"/>
              </a:ext>
            </a:extLst>
          </p:cNvPr>
          <p:cNvSpPr/>
          <p:nvPr/>
        </p:nvSpPr>
        <p:spPr bwMode="auto">
          <a:xfrm rot="19471596">
            <a:off x="2730106" y="4457673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29AD4B-7409-4324-B05E-B76057133FE9}"/>
              </a:ext>
            </a:extLst>
          </p:cNvPr>
          <p:cNvSpPr/>
          <p:nvPr/>
        </p:nvSpPr>
        <p:spPr bwMode="auto">
          <a:xfrm>
            <a:off x="5185964" y="4457673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C282-F4F6-4AD8-BDC9-077046297042}"/>
              </a:ext>
            </a:extLst>
          </p:cNvPr>
          <p:cNvSpPr txBox="1"/>
          <p:nvPr/>
        </p:nvSpPr>
        <p:spPr>
          <a:xfrm>
            <a:off x="4091371" y="3385019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Interface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1690-9A03-476E-9EB3-53A41727EF3B}"/>
              </a:ext>
            </a:extLst>
          </p:cNvPr>
          <p:cNvSpPr txBox="1"/>
          <p:nvPr/>
        </p:nvSpPr>
        <p:spPr>
          <a:xfrm>
            <a:off x="2741817" y="4912767"/>
            <a:ext cx="122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Compaction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3B382-B64C-48AB-B067-FD03C236AB94}"/>
              </a:ext>
            </a:extLst>
          </p:cNvPr>
          <p:cNvSpPr txBox="1"/>
          <p:nvPr/>
        </p:nvSpPr>
        <p:spPr>
          <a:xfrm>
            <a:off x="5508104" y="4912767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WAL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E8539C3-AFF0-41BA-BF0A-F7C52948E3D3}"/>
              </a:ext>
            </a:extLst>
          </p:cNvPr>
          <p:cNvCxnSpPr>
            <a:stCxn id="2" idx="3"/>
            <a:endCxn id="7" idx="7"/>
          </p:cNvCxnSpPr>
          <p:nvPr/>
        </p:nvCxnSpPr>
        <p:spPr bwMode="auto">
          <a:xfrm rot="5400000">
            <a:off x="3545227" y="3873506"/>
            <a:ext cx="493093" cy="692175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4E04B1EA-42C1-45FF-9EF2-0CE147331986}"/>
              </a:ext>
            </a:extLst>
          </p:cNvPr>
          <p:cNvCxnSpPr>
            <a:stCxn id="2" idx="5"/>
            <a:endCxn id="8" idx="0"/>
          </p:cNvCxnSpPr>
          <p:nvPr/>
        </p:nvCxnSpPr>
        <p:spPr bwMode="auto">
          <a:xfrm rot="16200000" flipH="1">
            <a:off x="5160720" y="3818464"/>
            <a:ext cx="484626" cy="79379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36EB22F-C7E9-4E86-AF0C-5E42D9ADE81F}"/>
              </a:ext>
            </a:extLst>
          </p:cNvPr>
          <p:cNvCxnSpPr>
            <a:stCxn id="8" idx="2"/>
            <a:endCxn id="10" idx="3"/>
          </p:cNvCxnSpPr>
          <p:nvPr/>
        </p:nvCxnSpPr>
        <p:spPr bwMode="auto">
          <a:xfrm rot="10800000">
            <a:off x="3969746" y="5066656"/>
            <a:ext cx="1216218" cy="498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4466901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31762</TotalTime>
  <Words>238</Words>
  <Application>Microsoft Office PowerPoint</Application>
  <PresentationFormat>화면 슬라이드 쇼(4:3)</PresentationFormat>
  <Paragraphs>65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Tahoma</vt:lpstr>
      <vt:lpstr>Wingdings</vt:lpstr>
      <vt:lpstr>파일캐쉬서식</vt:lpstr>
      <vt:lpstr>RocksDB Festival</vt:lpstr>
      <vt:lpstr>Contents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박 경미</cp:lastModifiedBy>
  <cp:revision>1086</cp:revision>
  <cp:lastPrinted>2000-10-17T04:49:16Z</cp:lastPrinted>
  <dcterms:created xsi:type="dcterms:W3CDTF">2000-07-27T08:49:33Z</dcterms:created>
  <dcterms:modified xsi:type="dcterms:W3CDTF">2021-07-19T03:21:58Z</dcterms:modified>
</cp:coreProperties>
</file>