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4015" r:id="rId2"/>
    <p:sldId id="3995" r:id="rId3"/>
    <p:sldId id="4232" r:id="rId4"/>
    <p:sldId id="4235" r:id="rId5"/>
    <p:sldId id="4237" r:id="rId6"/>
    <p:sldId id="4238" r:id="rId7"/>
    <p:sldId id="4247" r:id="rId8"/>
    <p:sldId id="4241" r:id="rId9"/>
    <p:sldId id="4244" r:id="rId10"/>
    <p:sldId id="4246" r:id="rId11"/>
    <p:sldId id="4243" r:id="rId12"/>
    <p:sldId id="4242" r:id="rId13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1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3300"/>
    <a:srgbClr val="008000"/>
    <a:srgbClr val="0099FF"/>
    <a:srgbClr val="CCFFFF"/>
    <a:srgbClr val="99CCFF"/>
    <a:srgbClr val="FF6600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5AE0A7-209B-462A-80B7-ADD1A0BD748E}" v="120" dt="2021-08-02T03:14:57.8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76" autoAdjust="0"/>
    <p:restoredTop sz="90000" autoAdjust="0"/>
  </p:normalViewPr>
  <p:slideViewPr>
    <p:cSldViewPr>
      <p:cViewPr varScale="1">
        <p:scale>
          <a:sx n="60" d="100"/>
          <a:sy n="60" d="100"/>
        </p:scale>
        <p:origin x="1376" y="28"/>
      </p:cViewPr>
      <p:guideLst>
        <p:guide orient="horz" pos="816"/>
        <p:guide pos="1680"/>
      </p:guideLst>
    </p:cSldViewPr>
  </p:slideViewPr>
  <p:outlineViewPr>
    <p:cViewPr>
      <p:scale>
        <a:sx n="33" d="100"/>
        <a:sy n="33" d="100"/>
      </p:scale>
      <p:origin x="84" y="160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한얼" userId="10956a60955d9a37" providerId="LiveId" clId="{8C5AE0A7-209B-462A-80B7-ADD1A0BD748E}"/>
    <pc:docChg chg="undo custSel addSld delSld modSld sldOrd">
      <pc:chgData name="김 한얼" userId="10956a60955d9a37" providerId="LiveId" clId="{8C5AE0A7-209B-462A-80B7-ADD1A0BD748E}" dt="2021-08-02T03:15:18.623" v="1723" actId="20577"/>
      <pc:docMkLst>
        <pc:docMk/>
      </pc:docMkLst>
      <pc:sldChg chg="modSp mod">
        <pc:chgData name="김 한얼" userId="10956a60955d9a37" providerId="LiveId" clId="{8C5AE0A7-209B-462A-80B7-ADD1A0BD748E}" dt="2021-08-01T13:52:14.674" v="434" actId="20577"/>
        <pc:sldMkLst>
          <pc:docMk/>
          <pc:sldMk cId="0" sldId="3995"/>
        </pc:sldMkLst>
        <pc:spChg chg="mod">
          <ac:chgData name="김 한얼" userId="10956a60955d9a37" providerId="LiveId" clId="{8C5AE0A7-209B-462A-80B7-ADD1A0BD748E}" dt="2021-08-01T13:52:14.674" v="434" actId="20577"/>
          <ac:spMkLst>
            <pc:docMk/>
            <pc:sldMk cId="0" sldId="3995"/>
            <ac:spMk id="3" creationId="{9B3DA6A0-0569-4B01-8DA8-B1AEB4C41664}"/>
          </ac:spMkLst>
        </pc:spChg>
      </pc:sldChg>
      <pc:sldChg chg="modSp">
        <pc:chgData name="김 한얼" userId="10956a60955d9a37" providerId="LiveId" clId="{8C5AE0A7-209B-462A-80B7-ADD1A0BD748E}" dt="2021-08-01T11:04:49.160" v="121" actId="1076"/>
        <pc:sldMkLst>
          <pc:docMk/>
          <pc:sldMk cId="0" sldId="4015"/>
        </pc:sldMkLst>
        <pc:spChg chg="mod">
          <ac:chgData name="김 한얼" userId="10956a60955d9a37" providerId="LiveId" clId="{8C5AE0A7-209B-462A-80B7-ADD1A0BD748E}" dt="2021-08-01T11:04:49.160" v="121" actId="1076"/>
          <ac:spMkLst>
            <pc:docMk/>
            <pc:sldMk cId="0" sldId="4015"/>
            <ac:spMk id="7171" creationId="{2431FB02-D95C-4163-BDF9-7DA4FB95DE62}"/>
          </ac:spMkLst>
        </pc:spChg>
      </pc:sldChg>
      <pc:sldChg chg="del">
        <pc:chgData name="김 한얼" userId="10956a60955d9a37" providerId="LiveId" clId="{8C5AE0A7-209B-462A-80B7-ADD1A0BD748E}" dt="2021-07-30T06:57:24.052" v="68" actId="47"/>
        <pc:sldMkLst>
          <pc:docMk/>
          <pc:sldMk cId="0" sldId="4228"/>
        </pc:sldMkLst>
      </pc:sldChg>
      <pc:sldChg chg="modSp mod">
        <pc:chgData name="김 한얼" userId="10956a60955d9a37" providerId="LiveId" clId="{8C5AE0A7-209B-462A-80B7-ADD1A0BD748E}" dt="2021-08-02T03:13:57.728" v="1551" actId="20577"/>
        <pc:sldMkLst>
          <pc:docMk/>
          <pc:sldMk cId="1915759185" sldId="4232"/>
        </pc:sldMkLst>
        <pc:spChg chg="mod">
          <ac:chgData name="김 한얼" userId="10956a60955d9a37" providerId="LiveId" clId="{8C5AE0A7-209B-462A-80B7-ADD1A0BD748E}" dt="2021-08-02T03:13:57.728" v="1551" actId="20577"/>
          <ac:spMkLst>
            <pc:docMk/>
            <pc:sldMk cId="1915759185" sldId="4232"/>
            <ac:spMk id="3" creationId="{9B3DA6A0-0569-4B01-8DA8-B1AEB4C41664}"/>
          </ac:spMkLst>
        </pc:spChg>
      </pc:sldChg>
      <pc:sldChg chg="del">
        <pc:chgData name="김 한얼" userId="10956a60955d9a37" providerId="LiveId" clId="{8C5AE0A7-209B-462A-80B7-ADD1A0BD748E}" dt="2021-08-01T10:46:19.804" v="94" actId="47"/>
        <pc:sldMkLst>
          <pc:docMk/>
          <pc:sldMk cId="201745183" sldId="4236"/>
        </pc:sldMkLst>
      </pc:sldChg>
      <pc:sldChg chg="new del">
        <pc:chgData name="김 한얼" userId="10956a60955d9a37" providerId="LiveId" clId="{8C5AE0A7-209B-462A-80B7-ADD1A0BD748E}" dt="2021-07-30T06:57:33.265" v="71" actId="47"/>
        <pc:sldMkLst>
          <pc:docMk/>
          <pc:sldMk cId="247552276" sldId="4239"/>
        </pc:sldMkLst>
      </pc:sldChg>
      <pc:sldChg chg="del">
        <pc:chgData name="김 한얼" userId="10956a60955d9a37" providerId="LiveId" clId="{8C5AE0A7-209B-462A-80B7-ADD1A0BD748E}" dt="2021-07-30T06:57:04.426" v="64" actId="47"/>
        <pc:sldMkLst>
          <pc:docMk/>
          <pc:sldMk cId="3886767056" sldId="4239"/>
        </pc:sldMkLst>
      </pc:sldChg>
      <pc:sldChg chg="addSp delSp modSp add del mod ord">
        <pc:chgData name="김 한얼" userId="10956a60955d9a37" providerId="LiveId" clId="{8C5AE0A7-209B-462A-80B7-ADD1A0BD748E}" dt="2021-08-01T15:07:57.330" v="1035" actId="47"/>
        <pc:sldMkLst>
          <pc:docMk/>
          <pc:sldMk cId="3013108694" sldId="4240"/>
        </pc:sldMkLst>
        <pc:spChg chg="mod">
          <ac:chgData name="김 한얼" userId="10956a60955d9a37" providerId="LiveId" clId="{8C5AE0A7-209B-462A-80B7-ADD1A0BD748E}" dt="2021-08-01T13:58:27.867" v="567" actId="20577"/>
          <ac:spMkLst>
            <pc:docMk/>
            <pc:sldMk cId="3013108694" sldId="4240"/>
            <ac:spMk id="3" creationId="{9B3DA6A0-0569-4B01-8DA8-B1AEB4C41664}"/>
          </ac:spMkLst>
        </pc:spChg>
        <pc:graphicFrameChg chg="add del mod modGraphic">
          <ac:chgData name="김 한얼" userId="10956a60955d9a37" providerId="LiveId" clId="{8C5AE0A7-209B-462A-80B7-ADD1A0BD748E}" dt="2021-08-01T14:12:28.065" v="1007" actId="21"/>
          <ac:graphicFrameMkLst>
            <pc:docMk/>
            <pc:sldMk cId="3013108694" sldId="4240"/>
            <ac:graphicFrameMk id="13" creationId="{7B39A9A7-0C8F-4734-AB4F-0CA3560CB453}"/>
          </ac:graphicFrameMkLst>
        </pc:graphicFrameChg>
        <pc:picChg chg="add del mod">
          <ac:chgData name="김 한얼" userId="10956a60955d9a37" providerId="LiveId" clId="{8C5AE0A7-209B-462A-80B7-ADD1A0BD748E}" dt="2021-08-01T13:39:12.379" v="128" actId="478"/>
          <ac:picMkLst>
            <pc:docMk/>
            <pc:sldMk cId="3013108694" sldId="4240"/>
            <ac:picMk id="4" creationId="{C6B9A1B1-2103-4D96-BC03-BA81853BC2F9}"/>
          </ac:picMkLst>
        </pc:picChg>
        <pc:picChg chg="add del mod">
          <ac:chgData name="김 한얼" userId="10956a60955d9a37" providerId="LiveId" clId="{8C5AE0A7-209B-462A-80B7-ADD1A0BD748E}" dt="2021-08-01T13:42:00.054" v="160" actId="478"/>
          <ac:picMkLst>
            <pc:docMk/>
            <pc:sldMk cId="3013108694" sldId="4240"/>
            <ac:picMk id="6" creationId="{5E21C814-E970-4F61-A99F-151CE129308B}"/>
          </ac:picMkLst>
        </pc:picChg>
        <pc:picChg chg="add del mod">
          <ac:chgData name="김 한얼" userId="10956a60955d9a37" providerId="LiveId" clId="{8C5AE0A7-209B-462A-80B7-ADD1A0BD748E}" dt="2021-08-01T13:41:59.757" v="159" actId="478"/>
          <ac:picMkLst>
            <pc:docMk/>
            <pc:sldMk cId="3013108694" sldId="4240"/>
            <ac:picMk id="8" creationId="{089BDBA9-7B4C-4CB8-915F-7921F621D874}"/>
          </ac:picMkLst>
        </pc:picChg>
        <pc:picChg chg="add del mod">
          <ac:chgData name="김 한얼" userId="10956a60955d9a37" providerId="LiveId" clId="{8C5AE0A7-209B-462A-80B7-ADD1A0BD748E}" dt="2021-08-01T13:41:59.397" v="158" actId="478"/>
          <ac:picMkLst>
            <pc:docMk/>
            <pc:sldMk cId="3013108694" sldId="4240"/>
            <ac:picMk id="10" creationId="{B03A30F6-DF48-45BF-BDAD-22B2F91A6CD6}"/>
          </ac:picMkLst>
        </pc:picChg>
        <pc:picChg chg="add del mod">
          <ac:chgData name="김 한얼" userId="10956a60955d9a37" providerId="LiveId" clId="{8C5AE0A7-209B-462A-80B7-ADD1A0BD748E}" dt="2021-08-01T13:42:00.448" v="161" actId="478"/>
          <ac:picMkLst>
            <pc:docMk/>
            <pc:sldMk cId="3013108694" sldId="4240"/>
            <ac:picMk id="12" creationId="{C6C4C4CA-38EF-4992-A812-E06391F38487}"/>
          </ac:picMkLst>
        </pc:picChg>
        <pc:picChg chg="add del mod">
          <ac:chgData name="김 한얼" userId="10956a60955d9a37" providerId="LiveId" clId="{8C5AE0A7-209B-462A-80B7-ADD1A0BD748E}" dt="2021-08-01T14:00:59.480" v="600"/>
          <ac:picMkLst>
            <pc:docMk/>
            <pc:sldMk cId="3013108694" sldId="4240"/>
            <ac:picMk id="16" creationId="{A820F18C-3B66-4366-8AA0-B03C8E82DDC7}"/>
          </ac:picMkLst>
        </pc:picChg>
        <pc:picChg chg="del">
          <ac:chgData name="김 한얼" userId="10956a60955d9a37" providerId="LiveId" clId="{8C5AE0A7-209B-462A-80B7-ADD1A0BD748E}" dt="2021-07-30T06:57:35.481" v="72" actId="478"/>
          <ac:picMkLst>
            <pc:docMk/>
            <pc:sldMk cId="3013108694" sldId="4240"/>
            <ac:picMk id="5124" creationId="{16C2E6C3-C9E8-4484-8DFD-419616E3EBCC}"/>
          </ac:picMkLst>
        </pc:picChg>
      </pc:sldChg>
      <pc:sldChg chg="addSp delSp modSp add mod">
        <pc:chgData name="김 한얼" userId="10956a60955d9a37" providerId="LiveId" clId="{8C5AE0A7-209B-462A-80B7-ADD1A0BD748E}" dt="2021-08-02T00:48:39.147" v="1222" actId="1076"/>
        <pc:sldMkLst>
          <pc:docMk/>
          <pc:sldMk cId="138725698" sldId="4241"/>
        </pc:sldMkLst>
        <pc:spChg chg="mod">
          <ac:chgData name="김 한얼" userId="10956a60955d9a37" providerId="LiveId" clId="{8C5AE0A7-209B-462A-80B7-ADD1A0BD748E}" dt="2021-08-01T13:51:18.422" v="403" actId="20577"/>
          <ac:spMkLst>
            <pc:docMk/>
            <pc:sldMk cId="138725698" sldId="4241"/>
            <ac:spMk id="3" creationId="{9B3DA6A0-0569-4B01-8DA8-B1AEB4C41664}"/>
          </ac:spMkLst>
        </pc:spChg>
        <pc:spChg chg="add del mod">
          <ac:chgData name="김 한얼" userId="10956a60955d9a37" providerId="LiveId" clId="{8C5AE0A7-209B-462A-80B7-ADD1A0BD748E}" dt="2021-08-01T13:50:00.735" v="384"/>
          <ac:spMkLst>
            <pc:docMk/>
            <pc:sldMk cId="138725698" sldId="4241"/>
            <ac:spMk id="9" creationId="{3726FA18-2BC7-43CA-B63D-34F0FEDF00BD}"/>
          </ac:spMkLst>
        </pc:spChg>
        <pc:spChg chg="add del mod">
          <ac:chgData name="김 한얼" userId="10956a60955d9a37" providerId="LiveId" clId="{8C5AE0A7-209B-462A-80B7-ADD1A0BD748E}" dt="2021-08-01T13:49:50.749" v="370"/>
          <ac:spMkLst>
            <pc:docMk/>
            <pc:sldMk cId="138725698" sldId="4241"/>
            <ac:spMk id="11" creationId="{42F3D934-DF6C-4F32-9B15-5F474E378DEC}"/>
          </ac:spMkLst>
        </pc:spChg>
        <pc:spChg chg="add del mod">
          <ac:chgData name="김 한얼" userId="10956a60955d9a37" providerId="LiveId" clId="{8C5AE0A7-209B-462A-80B7-ADD1A0BD748E}" dt="2021-08-01T13:52:30.861" v="435" actId="478"/>
          <ac:spMkLst>
            <pc:docMk/>
            <pc:sldMk cId="138725698" sldId="4241"/>
            <ac:spMk id="13" creationId="{024E8288-91C9-4D7E-84E5-1D3D49453B04}"/>
          </ac:spMkLst>
        </pc:spChg>
        <pc:graphicFrameChg chg="add del mod">
          <ac:chgData name="김 한얼" userId="10956a60955d9a37" providerId="LiveId" clId="{8C5AE0A7-209B-462A-80B7-ADD1A0BD748E}" dt="2021-08-01T14:00:17.870" v="575"/>
          <ac:graphicFrameMkLst>
            <pc:docMk/>
            <pc:sldMk cId="138725698" sldId="4241"/>
            <ac:graphicFrameMk id="14" creationId="{536DF251-C40B-45A0-9688-8DD9417F5546}"/>
          </ac:graphicFrameMkLst>
        </pc:graphicFrameChg>
        <pc:graphicFrameChg chg="add mod">
          <ac:chgData name="김 한얼" userId="10956a60955d9a37" providerId="LiveId" clId="{8C5AE0A7-209B-462A-80B7-ADD1A0BD748E}" dt="2021-08-01T14:13:16.137" v="1015" actId="1076"/>
          <ac:graphicFrameMkLst>
            <pc:docMk/>
            <pc:sldMk cId="138725698" sldId="4241"/>
            <ac:graphicFrameMk id="15" creationId="{91999275-3054-4847-B753-85CF0131C94E}"/>
          </ac:graphicFrameMkLst>
        </pc:graphicFrameChg>
        <pc:picChg chg="del mod">
          <ac:chgData name="김 한얼" userId="10956a60955d9a37" providerId="LiveId" clId="{8C5AE0A7-209B-462A-80B7-ADD1A0BD748E}" dt="2021-08-01T14:13:07.466" v="1010" actId="478"/>
          <ac:picMkLst>
            <pc:docMk/>
            <pc:sldMk cId="138725698" sldId="4241"/>
            <ac:picMk id="6" creationId="{5E21C814-E970-4F61-A99F-151CE129308B}"/>
          </ac:picMkLst>
        </pc:picChg>
        <pc:picChg chg="mod">
          <ac:chgData name="김 한얼" userId="10956a60955d9a37" providerId="LiveId" clId="{8C5AE0A7-209B-462A-80B7-ADD1A0BD748E}" dt="2021-08-02T00:48:37.529" v="1221" actId="1076"/>
          <ac:picMkLst>
            <pc:docMk/>
            <pc:sldMk cId="138725698" sldId="4241"/>
            <ac:picMk id="8" creationId="{089BDBA9-7B4C-4CB8-915F-7921F621D874}"/>
          </ac:picMkLst>
        </pc:picChg>
        <pc:picChg chg="mod">
          <ac:chgData name="김 한얼" userId="10956a60955d9a37" providerId="LiveId" clId="{8C5AE0A7-209B-462A-80B7-ADD1A0BD748E}" dt="2021-08-02T00:48:39.147" v="1222" actId="1076"/>
          <ac:picMkLst>
            <pc:docMk/>
            <pc:sldMk cId="138725698" sldId="4241"/>
            <ac:picMk id="10" creationId="{B03A30F6-DF48-45BF-BDAD-22B2F91A6CD6}"/>
          </ac:picMkLst>
        </pc:picChg>
        <pc:picChg chg="del mod">
          <ac:chgData name="김 한얼" userId="10956a60955d9a37" providerId="LiveId" clId="{8C5AE0A7-209B-462A-80B7-ADD1A0BD748E}" dt="2021-08-01T14:13:09.022" v="1011" actId="478"/>
          <ac:picMkLst>
            <pc:docMk/>
            <pc:sldMk cId="138725698" sldId="4241"/>
            <ac:picMk id="12" creationId="{C6C4C4CA-38EF-4992-A812-E06391F38487}"/>
          </ac:picMkLst>
        </pc:picChg>
        <pc:picChg chg="add mod">
          <ac:chgData name="김 한얼" userId="10956a60955d9a37" providerId="LiveId" clId="{8C5AE0A7-209B-462A-80B7-ADD1A0BD748E}" dt="2021-08-01T15:08:13.489" v="1040" actId="1076"/>
          <ac:picMkLst>
            <pc:docMk/>
            <pc:sldMk cId="138725698" sldId="4241"/>
            <ac:picMk id="16" creationId="{6FDD77D6-34F8-4B07-BCCB-BBC54E4679AB}"/>
          </ac:picMkLst>
        </pc:picChg>
        <pc:picChg chg="add del mod">
          <ac:chgData name="김 한얼" userId="10956a60955d9a37" providerId="LiveId" clId="{8C5AE0A7-209B-462A-80B7-ADD1A0BD748E}" dt="2021-08-01T15:08:27.167" v="1046"/>
          <ac:picMkLst>
            <pc:docMk/>
            <pc:sldMk cId="138725698" sldId="4241"/>
            <ac:picMk id="17" creationId="{BAA232E8-61B2-404B-A8E5-D986F304DC1A}"/>
          </ac:picMkLst>
        </pc:picChg>
      </pc:sldChg>
      <pc:sldChg chg="del">
        <pc:chgData name="김 한얼" userId="10956a60955d9a37" providerId="LiveId" clId="{8C5AE0A7-209B-462A-80B7-ADD1A0BD748E}" dt="2021-07-30T06:57:19.071" v="65" actId="47"/>
        <pc:sldMkLst>
          <pc:docMk/>
          <pc:sldMk cId="844947890" sldId="4242"/>
        </pc:sldMkLst>
      </pc:sldChg>
      <pc:sldChg chg="modSp add mod">
        <pc:chgData name="김 한얼" userId="10956a60955d9a37" providerId="LiveId" clId="{8C5AE0A7-209B-462A-80B7-ADD1A0BD748E}" dt="2021-08-02T01:26:25.042" v="1389" actId="20577"/>
        <pc:sldMkLst>
          <pc:docMk/>
          <pc:sldMk cId="3648171879" sldId="4242"/>
        </pc:sldMkLst>
        <pc:spChg chg="mod">
          <ac:chgData name="김 한얼" userId="10956a60955d9a37" providerId="LiveId" clId="{8C5AE0A7-209B-462A-80B7-ADD1A0BD748E}" dt="2021-08-02T01:26:25.042" v="1389" actId="20577"/>
          <ac:spMkLst>
            <pc:docMk/>
            <pc:sldMk cId="3648171879" sldId="4242"/>
            <ac:spMk id="3" creationId="{9B3DA6A0-0569-4B01-8DA8-B1AEB4C41664}"/>
          </ac:spMkLst>
        </pc:spChg>
      </pc:sldChg>
      <pc:sldChg chg="del">
        <pc:chgData name="김 한얼" userId="10956a60955d9a37" providerId="LiveId" clId="{8C5AE0A7-209B-462A-80B7-ADD1A0BD748E}" dt="2021-07-30T06:57:20.573" v="66" actId="47"/>
        <pc:sldMkLst>
          <pc:docMk/>
          <pc:sldMk cId="1901507139" sldId="4243"/>
        </pc:sldMkLst>
      </pc:sldChg>
      <pc:sldChg chg="addSp delSp modSp add mod">
        <pc:chgData name="김 한얼" userId="10956a60955d9a37" providerId="LiveId" clId="{8C5AE0A7-209B-462A-80B7-ADD1A0BD748E}" dt="2021-08-02T01:17:50.982" v="1354" actId="1076"/>
        <pc:sldMkLst>
          <pc:docMk/>
          <pc:sldMk cId="3669723026" sldId="4243"/>
        </pc:sldMkLst>
        <pc:spChg chg="mod">
          <ac:chgData name="김 한얼" userId="10956a60955d9a37" providerId="LiveId" clId="{8C5AE0A7-209B-462A-80B7-ADD1A0BD748E}" dt="2021-08-02T00:46:32.200" v="1207" actId="20577"/>
          <ac:spMkLst>
            <pc:docMk/>
            <pc:sldMk cId="3669723026" sldId="4243"/>
            <ac:spMk id="3" creationId="{9B3DA6A0-0569-4B01-8DA8-B1AEB4C41664}"/>
          </ac:spMkLst>
        </pc:spChg>
        <pc:graphicFrameChg chg="del">
          <ac:chgData name="김 한얼" userId="10956a60955d9a37" providerId="LiveId" clId="{8C5AE0A7-209B-462A-80B7-ADD1A0BD748E}" dt="2021-08-01T14:07:28.367" v="739" actId="478"/>
          <ac:graphicFrameMkLst>
            <pc:docMk/>
            <pc:sldMk cId="3669723026" sldId="4243"/>
            <ac:graphicFrameMk id="13" creationId="{7B39A9A7-0C8F-4734-AB4F-0CA3560CB453}"/>
          </ac:graphicFrameMkLst>
        </pc:graphicFrameChg>
        <pc:picChg chg="add mod">
          <ac:chgData name="김 한얼" userId="10956a60955d9a37" providerId="LiveId" clId="{8C5AE0A7-209B-462A-80B7-ADD1A0BD748E}" dt="2021-08-02T01:17:49.219" v="1353" actId="1076"/>
          <ac:picMkLst>
            <pc:docMk/>
            <pc:sldMk cId="3669723026" sldId="4243"/>
            <ac:picMk id="1026" creationId="{24AE9A19-08C1-47A1-92BC-C9FB360CD0AA}"/>
          </ac:picMkLst>
        </pc:picChg>
        <pc:picChg chg="add mod">
          <ac:chgData name="김 한얼" userId="10956a60955d9a37" providerId="LiveId" clId="{8C5AE0A7-209B-462A-80B7-ADD1A0BD748E}" dt="2021-08-02T01:17:50.982" v="1354" actId="1076"/>
          <ac:picMkLst>
            <pc:docMk/>
            <pc:sldMk cId="3669723026" sldId="4243"/>
            <ac:picMk id="1028" creationId="{CA236D63-3282-4F75-96B2-D285959E76BC}"/>
          </ac:picMkLst>
        </pc:picChg>
      </pc:sldChg>
      <pc:sldChg chg="addSp delSp modSp add mod">
        <pc:chgData name="김 한얼" userId="10956a60955d9a37" providerId="LiveId" clId="{8C5AE0A7-209B-462A-80B7-ADD1A0BD748E}" dt="2021-08-02T01:22:41.576" v="1388" actId="14100"/>
        <pc:sldMkLst>
          <pc:docMk/>
          <pc:sldMk cId="1934700218" sldId="4244"/>
        </pc:sldMkLst>
        <pc:graphicFrameChg chg="del modGraphic">
          <ac:chgData name="김 한얼" userId="10956a60955d9a37" providerId="LiveId" clId="{8C5AE0A7-209B-462A-80B7-ADD1A0BD748E}" dt="2021-08-01T15:08:40.272" v="1053" actId="478"/>
          <ac:graphicFrameMkLst>
            <pc:docMk/>
            <pc:sldMk cId="1934700218" sldId="4244"/>
            <ac:graphicFrameMk id="15" creationId="{91999275-3054-4847-B753-85CF0131C94E}"/>
          </ac:graphicFrameMkLst>
        </pc:graphicFrameChg>
        <pc:picChg chg="add mod">
          <ac:chgData name="김 한얼" userId="10956a60955d9a37" providerId="LiveId" clId="{8C5AE0A7-209B-462A-80B7-ADD1A0BD748E}" dt="2021-08-02T01:22:28.435" v="1383" actId="14100"/>
          <ac:picMkLst>
            <pc:docMk/>
            <pc:sldMk cId="1934700218" sldId="4244"/>
            <ac:picMk id="4" creationId="{225F518C-D3CF-4301-A5F4-3A80C217FE95}"/>
          </ac:picMkLst>
        </pc:picChg>
        <pc:picChg chg="add mod">
          <ac:chgData name="김 한얼" userId="10956a60955d9a37" providerId="LiveId" clId="{8C5AE0A7-209B-462A-80B7-ADD1A0BD748E}" dt="2021-08-02T01:22:33.699" v="1385" actId="14100"/>
          <ac:picMkLst>
            <pc:docMk/>
            <pc:sldMk cId="1934700218" sldId="4244"/>
            <ac:picMk id="5" creationId="{FBFB2242-5CDA-461A-A3C5-AC541076C6A7}"/>
          </ac:picMkLst>
        </pc:picChg>
        <pc:picChg chg="add del mod">
          <ac:chgData name="김 한얼" userId="10956a60955d9a37" providerId="LiveId" clId="{8C5AE0A7-209B-462A-80B7-ADD1A0BD748E}" dt="2021-08-02T00:38:20.688" v="1073" actId="478"/>
          <ac:picMkLst>
            <pc:docMk/>
            <pc:sldMk cId="1934700218" sldId="4244"/>
            <ac:picMk id="6" creationId="{0099950D-916D-47FD-AFAB-3FBE0564DFDD}"/>
          </ac:picMkLst>
        </pc:picChg>
        <pc:picChg chg="del">
          <ac:chgData name="김 한얼" userId="10956a60955d9a37" providerId="LiveId" clId="{8C5AE0A7-209B-462A-80B7-ADD1A0BD748E}" dt="2021-08-01T15:08:34.217" v="1049" actId="478"/>
          <ac:picMkLst>
            <pc:docMk/>
            <pc:sldMk cId="1934700218" sldId="4244"/>
            <ac:picMk id="8" creationId="{089BDBA9-7B4C-4CB8-915F-7921F621D874}"/>
          </ac:picMkLst>
        </pc:picChg>
        <pc:picChg chg="add mod">
          <ac:chgData name="김 한얼" userId="10956a60955d9a37" providerId="LiveId" clId="{8C5AE0A7-209B-462A-80B7-ADD1A0BD748E}" dt="2021-08-02T01:22:11.084" v="1370" actId="1035"/>
          <ac:picMkLst>
            <pc:docMk/>
            <pc:sldMk cId="1934700218" sldId="4244"/>
            <ac:picMk id="9" creationId="{D0BDC1C4-2D37-4E94-B669-47E10997C6D4}"/>
          </ac:picMkLst>
        </pc:picChg>
        <pc:picChg chg="add mod">
          <ac:chgData name="김 한얼" userId="10956a60955d9a37" providerId="LiveId" clId="{8C5AE0A7-209B-462A-80B7-ADD1A0BD748E}" dt="2021-08-02T01:22:41.576" v="1388" actId="14100"/>
          <ac:picMkLst>
            <pc:docMk/>
            <pc:sldMk cId="1934700218" sldId="4244"/>
            <ac:picMk id="10" creationId="{1BE3BFB6-1D0B-44F5-8C84-4A0EBC8F51D2}"/>
          </ac:picMkLst>
        </pc:picChg>
        <pc:picChg chg="del">
          <ac:chgData name="김 한얼" userId="10956a60955d9a37" providerId="LiveId" clId="{8C5AE0A7-209B-462A-80B7-ADD1A0BD748E}" dt="2021-08-01T15:08:35.291" v="1050" actId="478"/>
          <ac:picMkLst>
            <pc:docMk/>
            <pc:sldMk cId="1934700218" sldId="4244"/>
            <ac:picMk id="10" creationId="{B03A30F6-DF48-45BF-BDAD-22B2F91A6CD6}"/>
          </ac:picMkLst>
        </pc:picChg>
        <pc:picChg chg="del">
          <ac:chgData name="김 한얼" userId="10956a60955d9a37" providerId="LiveId" clId="{8C5AE0A7-209B-462A-80B7-ADD1A0BD748E}" dt="2021-08-01T15:08:33.051" v="1048" actId="478"/>
          <ac:picMkLst>
            <pc:docMk/>
            <pc:sldMk cId="1934700218" sldId="4244"/>
            <ac:picMk id="16" creationId="{6FDD77D6-34F8-4B07-BCCB-BBC54E4679AB}"/>
          </ac:picMkLst>
        </pc:picChg>
      </pc:sldChg>
      <pc:sldChg chg="modSp del mod">
        <pc:chgData name="김 한얼" userId="10956a60955d9a37" providerId="LiveId" clId="{8C5AE0A7-209B-462A-80B7-ADD1A0BD748E}" dt="2021-07-30T06:57:22.528" v="67" actId="47"/>
        <pc:sldMkLst>
          <pc:docMk/>
          <pc:sldMk cId="2339429250" sldId="4244"/>
        </pc:sldMkLst>
        <pc:spChg chg="mod">
          <ac:chgData name="김 한얼" userId="10956a60955d9a37" providerId="LiveId" clId="{8C5AE0A7-209B-462A-80B7-ADD1A0BD748E}" dt="2021-07-18T15:19:23.836" v="35"/>
          <ac:spMkLst>
            <pc:docMk/>
            <pc:sldMk cId="2339429250" sldId="4244"/>
            <ac:spMk id="3" creationId="{9B3DA6A0-0569-4B01-8DA8-B1AEB4C41664}"/>
          </ac:spMkLst>
        </pc:spChg>
      </pc:sldChg>
      <pc:sldChg chg="delSp modSp add del mod">
        <pc:chgData name="김 한얼" userId="10956a60955d9a37" providerId="LiveId" clId="{8C5AE0A7-209B-462A-80B7-ADD1A0BD748E}" dt="2021-08-02T00:38:50.152" v="1088" actId="47"/>
        <pc:sldMkLst>
          <pc:docMk/>
          <pc:sldMk cId="3775956680" sldId="4245"/>
        </pc:sldMkLst>
        <pc:picChg chg="del mod">
          <ac:chgData name="김 한얼" userId="10956a60955d9a37" providerId="LiveId" clId="{8C5AE0A7-209B-462A-80B7-ADD1A0BD748E}" dt="2021-08-02T00:38:44.456" v="1085" actId="478"/>
          <ac:picMkLst>
            <pc:docMk/>
            <pc:sldMk cId="3775956680" sldId="4245"/>
            <ac:picMk id="4" creationId="{225F518C-D3CF-4301-A5F4-3A80C217FE95}"/>
          </ac:picMkLst>
        </pc:picChg>
        <pc:picChg chg="del mod">
          <ac:chgData name="김 한얼" userId="10956a60955d9a37" providerId="LiveId" clId="{8C5AE0A7-209B-462A-80B7-ADD1A0BD748E}" dt="2021-08-02T00:38:44.827" v="1086" actId="478"/>
          <ac:picMkLst>
            <pc:docMk/>
            <pc:sldMk cId="3775956680" sldId="4245"/>
            <ac:picMk id="5" creationId="{FBFB2242-5CDA-461A-A3C5-AC541076C6A7}"/>
          </ac:picMkLst>
        </pc:picChg>
      </pc:sldChg>
      <pc:sldChg chg="addSp delSp modSp add mod">
        <pc:chgData name="김 한얼" userId="10956a60955d9a37" providerId="LiveId" clId="{8C5AE0A7-209B-462A-80B7-ADD1A0BD748E}" dt="2021-08-02T00:52:36.876" v="1237" actId="12"/>
        <pc:sldMkLst>
          <pc:docMk/>
          <pc:sldMk cId="3084405754" sldId="4246"/>
        </pc:sldMkLst>
        <pc:spChg chg="mod">
          <ac:chgData name="김 한얼" userId="10956a60955d9a37" providerId="LiveId" clId="{8C5AE0A7-209B-462A-80B7-ADD1A0BD748E}" dt="2021-08-02T00:52:36.876" v="1237" actId="12"/>
          <ac:spMkLst>
            <pc:docMk/>
            <pc:sldMk cId="3084405754" sldId="4246"/>
            <ac:spMk id="3" creationId="{9B3DA6A0-0569-4B01-8DA8-B1AEB4C41664}"/>
          </ac:spMkLst>
        </pc:spChg>
        <pc:picChg chg="add del mod">
          <ac:chgData name="김 한얼" userId="10956a60955d9a37" providerId="LiveId" clId="{8C5AE0A7-209B-462A-80B7-ADD1A0BD748E}" dt="2021-08-02T00:42:33.103" v="1162"/>
          <ac:picMkLst>
            <pc:docMk/>
            <pc:sldMk cId="3084405754" sldId="4246"/>
            <ac:picMk id="6" creationId="{52B827C1-9D2A-47B0-8386-D79167103626}"/>
          </ac:picMkLst>
        </pc:picChg>
        <pc:picChg chg="del">
          <ac:chgData name="김 한얼" userId="10956a60955d9a37" providerId="LiveId" clId="{8C5AE0A7-209B-462A-80B7-ADD1A0BD748E}" dt="2021-08-02T00:39:01.015" v="1100" actId="478"/>
          <ac:picMkLst>
            <pc:docMk/>
            <pc:sldMk cId="3084405754" sldId="4246"/>
            <ac:picMk id="5124" creationId="{16C2E6C3-C9E8-4484-8DFD-419616E3EBCC}"/>
          </ac:picMkLst>
        </pc:picChg>
      </pc:sldChg>
      <pc:sldChg chg="delSp modSp add mod">
        <pc:chgData name="김 한얼" userId="10956a60955d9a37" providerId="LiveId" clId="{8C5AE0A7-209B-462A-80B7-ADD1A0BD748E}" dt="2021-08-02T03:15:18.623" v="1723" actId="20577"/>
        <pc:sldMkLst>
          <pc:docMk/>
          <pc:sldMk cId="1299531546" sldId="4247"/>
        </pc:sldMkLst>
        <pc:spChg chg="mod">
          <ac:chgData name="김 한얼" userId="10956a60955d9a37" providerId="LiveId" clId="{8C5AE0A7-209B-462A-80B7-ADD1A0BD748E}" dt="2021-08-02T03:15:18.623" v="1723" actId="20577"/>
          <ac:spMkLst>
            <pc:docMk/>
            <pc:sldMk cId="1299531546" sldId="4247"/>
            <ac:spMk id="3" creationId="{9B3DA6A0-0569-4B01-8DA8-B1AEB4C41664}"/>
          </ac:spMkLst>
        </pc:spChg>
        <pc:picChg chg="del">
          <ac:chgData name="김 한얼" userId="10956a60955d9a37" providerId="LiveId" clId="{8C5AE0A7-209B-462A-80B7-ADD1A0BD748E}" dt="2021-08-02T00:57:25.469" v="1239" actId="478"/>
          <ac:picMkLst>
            <pc:docMk/>
            <pc:sldMk cId="1299531546" sldId="4247"/>
            <ac:picMk id="5124" creationId="{16C2E6C3-C9E8-4484-8DFD-419616E3EBCC}"/>
          </ac:picMkLst>
        </pc:picChg>
      </pc:sldChg>
      <pc:sldMasterChg chg="delSldLayout">
        <pc:chgData name="김 한얼" userId="10956a60955d9a37" providerId="LiveId" clId="{8C5AE0A7-209B-462A-80B7-ADD1A0BD748E}" dt="2021-07-30T06:57:24.052" v="68" actId="47"/>
        <pc:sldMasterMkLst>
          <pc:docMk/>
          <pc:sldMasterMk cId="0" sldId="2147483649"/>
        </pc:sldMasterMkLst>
        <pc:sldLayoutChg chg="del">
          <pc:chgData name="김 한얼" userId="10956a60955d9a37" providerId="LiveId" clId="{8C5AE0A7-209B-462A-80B7-ADD1A0BD748E}" dt="2021-07-30T06:57:24.052" v="68" actId="47"/>
          <pc:sldLayoutMkLst>
            <pc:docMk/>
            <pc:sldMasterMk cId="0" sldId="2147483649"/>
            <pc:sldLayoutMk cId="2119089213" sldId="214748402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FEC71AF6-6A35-43D3-8CC4-F7BA027133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1027">
            <a:extLst>
              <a:ext uri="{FF2B5EF4-FFF2-40B4-BE49-F238E27FC236}">
                <a16:creationId xmlns:a16="http://schemas.microsoft.com/office/drawing/2014/main" id="{CEEA974A-945F-4D02-B7C5-990D5E0EC1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>
            <a:extLst>
              <a:ext uri="{FF2B5EF4-FFF2-40B4-BE49-F238E27FC236}">
                <a16:creationId xmlns:a16="http://schemas.microsoft.com/office/drawing/2014/main" id="{E0BF02C8-8D43-4ECA-B77F-0F3A882D47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1029">
            <a:extLst>
              <a:ext uri="{FF2B5EF4-FFF2-40B4-BE49-F238E27FC236}">
                <a16:creationId xmlns:a16="http://schemas.microsoft.com/office/drawing/2014/main" id="{755CB34E-6853-4804-A572-A0CC00B4AE9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298A7D1A-B5C8-4586-A5C7-B9EDF8A157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9B1887D-7663-403E-876D-1614F0A449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59DDDC9-2940-48A1-B31A-BCE39386F1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FD563CF0-E84C-459C-8D1D-55CD4C1A3D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6175" y="685800"/>
            <a:ext cx="4570413" cy="3427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6F2C1104-B26F-4E3E-BCCC-279E2D6F7F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81BF9821-0208-4162-A99B-48F35E87C3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04DA7AA2-98D1-40B4-8353-C66E7AB599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/>
            </a:lvl1pPr>
          </a:lstStyle>
          <a:p>
            <a:pPr>
              <a:defRPr/>
            </a:pPr>
            <a:fld id="{59B1E145-2250-46EF-BD1E-38C153529CA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0739DF0-B1B7-4CB7-85E5-05411FE45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5110788-039F-47EE-9607-E756F6667C77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51ECF38-DAEC-4094-B865-AC71ACF889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9AFD73F-73E0-4BBA-8DE5-3FBFE629E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01EEB286-C9F5-4D4D-A03C-33E9D6EA18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400" y="6507163"/>
            <a:ext cx="7391400" cy="7461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4065F58-E093-47FD-8CE2-183A01E3FA3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71600" y="249238"/>
            <a:ext cx="7631113" cy="155575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chemeClr val="tx2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pic>
        <p:nvPicPr>
          <p:cNvPr id="6" name="그림 11">
            <a:extLst>
              <a:ext uri="{FF2B5EF4-FFF2-40B4-BE49-F238E27FC236}">
                <a16:creationId xmlns:a16="http://schemas.microsoft.com/office/drawing/2014/main" id="{0F80463F-6F2D-49A3-BD14-81F5F6216F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117475"/>
            <a:ext cx="1393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12">
            <a:extLst>
              <a:ext uri="{FF2B5EF4-FFF2-40B4-BE49-F238E27FC236}">
                <a16:creationId xmlns:a16="http://schemas.microsoft.com/office/drawing/2014/main" id="{650B76A3-FCA4-4AC1-BD02-4CF175733A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38900"/>
            <a:ext cx="1377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305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102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1520" y="836712"/>
            <a:ext cx="8640960" cy="5486400"/>
          </a:xfrm>
        </p:spPr>
        <p:txBody>
          <a:bodyPr/>
          <a:lstStyle>
            <a:lvl3pPr>
              <a:defRPr sz="1800"/>
            </a:lvl3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75174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61B76E1-A305-4326-A865-7D1DF7C41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327281B-7456-4B46-83E7-D5286F5AF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838200"/>
            <a:ext cx="8496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028" name="Line 13">
            <a:extLst>
              <a:ext uri="{FF2B5EF4-FFF2-40B4-BE49-F238E27FC236}">
                <a16:creationId xmlns:a16="http://schemas.microsoft.com/office/drawing/2014/main" id="{549A5302-7F26-4371-A8EE-DCD55F47C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09600"/>
            <a:ext cx="8839200" cy="0"/>
          </a:xfrm>
          <a:prstGeom prst="line">
            <a:avLst/>
          </a:prstGeom>
          <a:noFill/>
          <a:ln w="38100">
            <a:solidFill>
              <a:srgbClr val="BE9A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30" name="Rectangle 18">
            <a:extLst>
              <a:ext uri="{FF2B5EF4-FFF2-40B4-BE49-F238E27FC236}">
                <a16:creationId xmlns:a16="http://schemas.microsoft.com/office/drawing/2014/main" id="{8FE9CC53-A66B-4B6B-85F0-BAF313959E6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73113" y="6553200"/>
            <a:ext cx="7315200" cy="762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AA99117-227F-4CC3-9355-76BD031E4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60738" y="6605588"/>
            <a:ext cx="2743200" cy="274637"/>
          </a:xfrm>
          <a:prstGeom prst="rect">
            <a:avLst/>
          </a:prstGeom>
        </p:spPr>
        <p:txBody>
          <a:bodyPr anchor="ctr"/>
          <a:lstStyle>
            <a:lvl1pPr algn="ctr">
              <a:defRPr sz="1100"/>
            </a:lvl1pPr>
          </a:lstStyle>
          <a:p>
            <a:pPr>
              <a:defRPr/>
            </a:pPr>
            <a:fld id="{A9448C75-886A-49A1-A902-7A47782AF946}" type="slidenum">
              <a:rPr lang="ko-Kore-KR" altLang="en-US"/>
              <a:pPr>
                <a:defRPr/>
              </a:pPr>
              <a:t>‹#›</a:t>
            </a:fld>
            <a:endParaRPr lang="ko-Kore-KR" altLang="en-US" dirty="0"/>
          </a:p>
        </p:txBody>
      </p:sp>
      <p:pic>
        <p:nvPicPr>
          <p:cNvPr id="1031" name="그림 8">
            <a:extLst>
              <a:ext uri="{FF2B5EF4-FFF2-40B4-BE49-F238E27FC236}">
                <a16:creationId xmlns:a16="http://schemas.microsoft.com/office/drawing/2014/main" id="{8B445F62-D608-4AA5-BC40-FD22B01261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6457950"/>
            <a:ext cx="596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그림 2">
            <a:extLst>
              <a:ext uri="{FF2B5EF4-FFF2-40B4-BE49-F238E27FC236}">
                <a16:creationId xmlns:a16="http://schemas.microsoft.com/office/drawing/2014/main" id="{D11AC254-300C-4EAA-8FE3-4454D3E1A5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438900"/>
            <a:ext cx="914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Blip>
          <a:blip r:embed="rId6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1113450-F88C-4EB4-BE8B-9AD1D835349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6084" y="2060997"/>
            <a:ext cx="8231832" cy="1439862"/>
          </a:xfrm>
        </p:spPr>
        <p:txBody>
          <a:bodyPr/>
          <a:lstStyle/>
          <a:p>
            <a:pPr eaLnBrk="1" hangingPunct="1"/>
            <a:r>
              <a:rPr lang="en-US" altLang="ko-KR" sz="4400" b="1" dirty="0" err="1"/>
              <a:t>RocksDB</a:t>
            </a:r>
            <a:r>
              <a:rPr lang="en-US" altLang="ko-KR" sz="4400" b="1" dirty="0"/>
              <a:t> Festival</a:t>
            </a:r>
            <a:br>
              <a:rPr lang="en-US" altLang="ko-KR" sz="4400" b="1" dirty="0"/>
            </a:br>
            <a:endParaRPr lang="ko-KR" altLang="en-US" b="1" dirty="0"/>
          </a:p>
        </p:txBody>
      </p:sp>
      <p:sp>
        <p:nvSpPr>
          <p:cNvPr id="7171" name="Text Box 6">
            <a:extLst>
              <a:ext uri="{FF2B5EF4-FFF2-40B4-BE49-F238E27FC236}">
                <a16:creationId xmlns:a16="http://schemas.microsoft.com/office/drawing/2014/main" id="{2431FB02-D95C-4163-BDF9-7DA4FB95D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4077072"/>
            <a:ext cx="5661025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dirty="0">
                <a:latin typeface="Tahoma" panose="020B0604030504040204" pitchFamily="34" charset="0"/>
              </a:rPr>
              <a:t>Supported by IITP, </a:t>
            </a:r>
            <a:r>
              <a:rPr lang="en-US" altLang="ko-KR" sz="2000" b="0" dirty="0" err="1">
                <a:latin typeface="Tahoma" panose="020B0604030504040204" pitchFamily="34" charset="0"/>
              </a:rPr>
              <a:t>StarLab</a:t>
            </a:r>
            <a:r>
              <a:rPr lang="en-US" altLang="ko-KR" sz="2000" b="0" dirty="0">
                <a:latin typeface="Tahoma" panose="020B0604030504040204" pitchFamily="34" charset="0"/>
              </a:rPr>
              <a:t>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0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</a:rPr>
              <a:t>July</a:t>
            </a:r>
            <a:r>
              <a:rPr lang="ko-KR" altLang="en-US" sz="1800" b="0" dirty="0">
                <a:latin typeface="Tahoma" panose="020B0604030504040204" pitchFamily="34" charset="0"/>
              </a:rPr>
              <a:t> </a:t>
            </a:r>
            <a:r>
              <a:rPr lang="en-US" altLang="ko-KR" sz="1800" b="0" dirty="0">
                <a:latin typeface="Tahoma" panose="020B0604030504040204" pitchFamily="34" charset="0"/>
              </a:rPr>
              <a:t>5, 2021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김한얼</a:t>
            </a:r>
            <a:r>
              <a:rPr lang="en-US" altLang="ko-K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800" dirty="0" err="1">
                <a:latin typeface="Tahoma" panose="020B0604030504040204" pitchFamily="34" charset="0"/>
                <a:cs typeface="Tahoma" panose="020B0604030504040204" pitchFamily="34" charset="0"/>
              </a:rPr>
              <a:t>이규열</a:t>
            </a:r>
            <a:endParaRPr lang="en-US" altLang="ko-KR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yulmam1@naver.com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눈치 빨라지고 싶어요</a:t>
            </a:r>
            <a:endParaRPr lang="en-US" altLang="ko-K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Trade off</a:t>
            </a:r>
          </a:p>
          <a:p>
            <a:pPr lvl="1" indent="-342900">
              <a:buFont typeface="Wingdings" panose="05000000000000000000" pitchFamily="2" charset="2"/>
              <a:buChar char="§"/>
              <a:defRPr/>
            </a:pPr>
            <a:r>
              <a:rPr lang="en-US" altLang="ko-KR" dirty="0"/>
              <a:t>Allocating more bits for each key can reduce the false positive rate, but the volume of all Bloom filters also increases</a:t>
            </a:r>
          </a:p>
          <a:p>
            <a:pPr lvl="1" indent="-342900">
              <a:buFont typeface="Wingdings" panose="05000000000000000000" pitchFamily="2" charset="2"/>
              <a:buChar char="§"/>
              <a:defRPr/>
            </a:pPr>
            <a:r>
              <a:rPr lang="en-US" altLang="ko-KR" dirty="0"/>
              <a:t>If the volume of Bloom filters exceeds the memory capacity, some filters will be swapped out to secondary storage, which induces extra I/</a:t>
            </a:r>
            <a:r>
              <a:rPr lang="en-US" altLang="ko-KR" dirty="0" err="1"/>
              <a:t>Os</a:t>
            </a:r>
            <a:r>
              <a:rPr lang="en-US" altLang="ko-KR" dirty="0"/>
              <a:t> and increases the read amplification.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Solution??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/>
              <a:t>Some KV pairs are hot and frequently accessed, while most KV pairs are seldom accessed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/>
              <a:t>allocate more bits to the Bloom filters for hot KV pairs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/>
              <a:t>It’s not easy task…….</a:t>
            </a: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405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HDD VS SSD</a:t>
            </a:r>
          </a:p>
          <a:p>
            <a:pPr marL="400050" lvl="1" indent="0">
              <a:buNone/>
              <a:defRPr/>
            </a:pPr>
            <a:r>
              <a:rPr lang="en-US" altLang="ko-KR" dirty="0"/>
              <a:t>1. Differences between random and sequential performance</a:t>
            </a:r>
          </a:p>
          <a:p>
            <a:pPr marL="400050" lvl="1" indent="0">
              <a:buNone/>
              <a:defRPr/>
            </a:pPr>
            <a:r>
              <a:rPr lang="en-US" altLang="ko-KR" dirty="0"/>
              <a:t>2. SSDs have a large degree of internal parallelism</a:t>
            </a:r>
          </a:p>
          <a:p>
            <a:pPr marL="400050" lvl="1" indent="0">
              <a:buNone/>
              <a:defRPr/>
            </a:pPr>
            <a:r>
              <a:rPr lang="en-US" altLang="ko-KR" dirty="0"/>
              <a:t>3. SSDs can wear out through repeated writes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1026" name="Picture 2" descr="Collaborative Compaction Optimization System using Near-Data Processing for  LSM-tree-based Key-Value Stores - ScienceDirect">
            <a:extLst>
              <a:ext uri="{FF2B5EF4-FFF2-40B4-BE49-F238E27FC236}">
                <a16:creationId xmlns:a16="http://schemas.microsoft.com/office/drawing/2014/main" id="{24AE9A19-08C1-47A1-92BC-C9FB360CD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79813"/>
            <a:ext cx="459105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하드 디스크 드라이브 - 위키백과, 우리 모두의 백과사전">
            <a:extLst>
              <a:ext uri="{FF2B5EF4-FFF2-40B4-BE49-F238E27FC236}">
                <a16:creationId xmlns:a16="http://schemas.microsoft.com/office/drawing/2014/main" id="{CA236D63-3282-4F75-96B2-D285959E7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741738"/>
            <a:ext cx="24479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723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NEXT WEEK</a:t>
            </a:r>
          </a:p>
          <a:p>
            <a:pPr marL="0" indent="0">
              <a:buNone/>
              <a:defRPr/>
            </a:pPr>
            <a:r>
              <a:rPr lang="en-US" altLang="ko-KR" dirty="0"/>
              <a:t>	1. Experiments on </a:t>
            </a:r>
            <a:r>
              <a:rPr lang="en-US" altLang="ko-KR" dirty="0" err="1"/>
              <a:t>hdd</a:t>
            </a:r>
            <a:r>
              <a:rPr lang="en-US" altLang="ko-KR" dirty="0"/>
              <a:t> and </a:t>
            </a:r>
            <a:r>
              <a:rPr lang="en-US" altLang="ko-KR" dirty="0" err="1"/>
              <a:t>ssd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	2. SST File formats</a:t>
            </a:r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17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Title</a:t>
            </a:r>
          </a:p>
          <a:p>
            <a:pPr lvl="1">
              <a:defRPr/>
            </a:pPr>
            <a:r>
              <a:rPr lang="en-US" altLang="ko-KR" dirty="0"/>
              <a:t>Bloom</a:t>
            </a:r>
            <a:r>
              <a:rPr lang="ko-KR" altLang="en-US" dirty="0"/>
              <a:t> </a:t>
            </a:r>
            <a:r>
              <a:rPr lang="en-US" altLang="ko-KR" dirty="0"/>
              <a:t>filter </a:t>
            </a:r>
          </a:p>
          <a:p>
            <a:pPr lvl="1">
              <a:defRPr/>
            </a:pPr>
            <a:r>
              <a:rPr lang="en-US" altLang="ko-KR" dirty="0"/>
              <a:t>Bloom filter experiment</a:t>
            </a:r>
          </a:p>
          <a:p>
            <a:pPr lvl="1">
              <a:defRPr/>
            </a:pPr>
            <a:r>
              <a:rPr lang="en-US" altLang="ko-KR" dirty="0"/>
              <a:t>HDD, SSD</a:t>
            </a:r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Bloom filter</a:t>
            </a:r>
            <a:endParaRPr lang="en-US" altLang="ko-KR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lvl="1">
              <a:defRPr/>
            </a:pPr>
            <a:r>
              <a:rPr lang="en-US" altLang="ko-K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Wiki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2">
              <a:defRPr/>
            </a:pP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en-US" altLang="ko-K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Bloom filter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 a space-efficient probabilistic data structure,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	       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conceived by Burton Howard Bloom in 1970, that is used to test whether an element is a member of set.</a:t>
            </a:r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lvl="1">
              <a:defRPr/>
            </a:pP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Feature</a:t>
            </a:r>
          </a:p>
          <a:p>
            <a:pPr lvl="2">
              <a:defRPr/>
            </a:pP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false positive matches are possible, but false </a:t>
            </a:r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</a:rPr>
              <a:t>nagatives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 are not</a:t>
            </a:r>
          </a:p>
          <a:p>
            <a:pPr lvl="2">
              <a:defRPr/>
            </a:pP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즉 확실히 있다는 것에 초점이 맞춰진 자료구조가 아니라 확실히 없다는 것에 초점이 맞춰진 자료구조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7170" name="Picture 2" descr="Which is worse: False-positive or false-negative?">
            <a:extLst>
              <a:ext uri="{FF2B5EF4-FFF2-40B4-BE49-F238E27FC236}">
                <a16:creationId xmlns:a16="http://schemas.microsoft.com/office/drawing/2014/main" id="{9222B490-0C73-429B-AC17-ACB3D1B55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720" y="3740516"/>
            <a:ext cx="4032448" cy="258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 Gentle Introduction to Bloom Filter - KDnuggets">
            <a:extLst>
              <a:ext uri="{FF2B5EF4-FFF2-40B4-BE49-F238E27FC236}">
                <a16:creationId xmlns:a16="http://schemas.microsoft.com/office/drawing/2014/main" id="{6FB8E8F6-48A9-4E09-BE8F-76FE97DD8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26" y="4149080"/>
            <a:ext cx="4028441" cy="197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75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Feature</a:t>
            </a:r>
          </a:p>
          <a:p>
            <a:pPr marL="457200" lvl="1" indent="0">
              <a:buNone/>
              <a:defRPr/>
            </a:pP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FD14DF0-AA34-4690-A2A1-5D1821D25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54113"/>
            <a:ext cx="5112568" cy="454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37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Principle</a:t>
            </a:r>
          </a:p>
          <a:p>
            <a:pPr marL="457200" lvl="1" indent="0">
              <a:buNone/>
              <a:defRPr/>
            </a:pP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4102" name="Picture 6" descr="BitCoin] 블룸 필터">
            <a:extLst>
              <a:ext uri="{FF2B5EF4-FFF2-40B4-BE49-F238E27FC236}">
                <a16:creationId xmlns:a16="http://schemas.microsoft.com/office/drawing/2014/main" id="{C32E2E04-96B8-494F-9651-087F6F794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6840760" cy="415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63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SST table</a:t>
            </a:r>
          </a:p>
          <a:p>
            <a:pPr marL="457200" lvl="1" indent="0">
              <a:buNone/>
              <a:defRPr/>
            </a:pP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5124" name="Picture 4" descr="RocksDB Write Amplification Optimazation | Elvis Zhang">
            <a:extLst>
              <a:ext uri="{FF2B5EF4-FFF2-40B4-BE49-F238E27FC236}">
                <a16:creationId xmlns:a16="http://schemas.microsoft.com/office/drawing/2014/main" id="{16C2E6C3-C9E8-4484-8DFD-419616E3E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40768"/>
            <a:ext cx="5704827" cy="476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40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Old format(block based filter)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b="0" i="0" dirty="0">
                <a:effectLst/>
                <a:latin typeface="+mj-lt"/>
              </a:rPr>
              <a:t>Original bloom filter creates filters for each individual data block in SST file</a:t>
            </a:r>
          </a:p>
          <a:p>
            <a:pPr marL="857250" lvl="1" indent="-457200">
              <a:buFont typeface="+mj-lt"/>
              <a:buAutoNum type="arabicPeriod"/>
              <a:defRPr/>
            </a:pPr>
            <a:r>
              <a:rPr lang="en-US" altLang="ko-KR" dirty="0"/>
              <a:t>Given the target key, we goes to the index block to get the “data block ID” where this key may reside.</a:t>
            </a:r>
          </a:p>
          <a:p>
            <a:pPr marL="857250" lvl="1" indent="-457200">
              <a:buFont typeface="+mj-lt"/>
              <a:buAutoNum type="arabicPeriod"/>
              <a:defRPr/>
            </a:pPr>
            <a:r>
              <a:rPr lang="en-US" altLang="ko-KR" dirty="0"/>
              <a:t>Using the “data block ID”, we goes to the filter block and get the correct “offset of filter”.</a:t>
            </a:r>
          </a:p>
          <a:p>
            <a:pPr marL="857250" lvl="1" indent="-457200">
              <a:buFont typeface="+mj-lt"/>
              <a:buAutoNum type="arabicPeriod"/>
              <a:defRPr/>
            </a:pPr>
            <a:r>
              <a:rPr lang="en-US" altLang="ko-KR" dirty="0"/>
              <a:t>Using the “offset of filter”, we goes to the actual filter and do the checking.</a:t>
            </a:r>
          </a:p>
          <a:p>
            <a:pPr>
              <a:defRPr/>
            </a:pPr>
            <a:r>
              <a:rPr lang="en-US" altLang="ko-KR" dirty="0"/>
              <a:t>New format(full filter)</a:t>
            </a:r>
          </a:p>
          <a:p>
            <a:pPr marL="400050" lvl="1" indent="0">
              <a:buNone/>
              <a:defRPr/>
            </a:pPr>
            <a:r>
              <a:rPr lang="en-US" altLang="ko-KR" b="0" i="0" dirty="0">
                <a:effectLst/>
                <a:latin typeface="+mj-lt"/>
              </a:rPr>
              <a:t>New bloom filter creates filter for all keys in SST file</a:t>
            </a:r>
          </a:p>
          <a:p>
            <a:pPr marL="400050" lvl="1" indent="0">
              <a:buNone/>
              <a:defRPr/>
            </a:pPr>
            <a:r>
              <a:rPr lang="en-US" altLang="ko-KR" b="0" i="0" dirty="0">
                <a:effectLst/>
                <a:latin typeface="+mj-lt"/>
              </a:rPr>
              <a:t>Given the target key, we goes directly to the filter block and conduct the filter checking.</a:t>
            </a:r>
            <a:endParaRPr lang="ko-KR" altLang="en-US" dirty="0">
              <a:latin typeface="+mj-lt"/>
            </a:endParaRP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531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 marL="457200" lvl="1" indent="0">
              <a:buNone/>
              <a:defRPr/>
            </a:pP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9BDBA9-7B4C-4CB8-915F-7921F621D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530" y="3308820"/>
            <a:ext cx="4691287" cy="31297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03A30F6-DF48-45BF-BDAD-22B2F91A6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904" y="3345654"/>
            <a:ext cx="4657904" cy="3129759"/>
          </a:xfrm>
          <a:prstGeom prst="rect">
            <a:avLst/>
          </a:prstGeom>
        </p:spPr>
      </p:pic>
      <p:graphicFrame>
        <p:nvGraphicFramePr>
          <p:cNvPr id="15" name="표 13">
            <a:extLst>
              <a:ext uri="{FF2B5EF4-FFF2-40B4-BE49-F238E27FC236}">
                <a16:creationId xmlns:a16="http://schemas.microsoft.com/office/drawing/2014/main" id="{91999275-3054-4847-B753-85CF0131C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132980"/>
              </p:ext>
            </p:extLst>
          </p:nvPr>
        </p:nvGraphicFramePr>
        <p:xfrm>
          <a:off x="4956340" y="1051531"/>
          <a:ext cx="3768725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8725">
                  <a:extLst>
                    <a:ext uri="{9D8B030D-6E8A-4147-A177-3AD203B41FA5}">
                      <a16:colId xmlns:a16="http://schemas.microsoft.com/office/drawing/2014/main" val="4291879208"/>
                    </a:ext>
                  </a:extLst>
                </a:gridCol>
              </a:tblGrid>
              <a:tr h="411232">
                <a:tc>
                  <a:txBody>
                    <a:bodyPr/>
                    <a:lstStyle/>
                    <a:p>
                      <a:pPr marL="0" indent="0">
                        <a:buNone/>
                        <a:defRPr/>
                      </a:pPr>
                      <a:r>
                        <a:rPr lang="en-US" altLang="ko-KR" dirty="0" err="1"/>
                        <a:t>readrandom</a:t>
                      </a:r>
                      <a:endParaRPr lang="en-US" altLang="ko-KR" dirty="0"/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dirty="0"/>
                        <a:t>num = 10,000,000</a:t>
                      </a: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dirty="0"/>
                        <a:t>key = 16</a:t>
                      </a: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dirty="0"/>
                        <a:t>value = 100</a:t>
                      </a: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dirty="0"/>
                        <a:t>Full filter</a:t>
                      </a: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dirty="0"/>
                        <a:t>CPU Intel(R) Core(TM) i7-10510U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230996"/>
                  </a:ext>
                </a:extLst>
              </a:tr>
            </a:tbl>
          </a:graphicData>
        </a:graphic>
      </p:graphicFrame>
      <p:pic>
        <p:nvPicPr>
          <p:cNvPr id="16" name="Picture 6" descr="BitCoin] 블룸 필터">
            <a:extLst>
              <a:ext uri="{FF2B5EF4-FFF2-40B4-BE49-F238E27FC236}">
                <a16:creationId xmlns:a16="http://schemas.microsoft.com/office/drawing/2014/main" id="{6FDD77D6-34F8-4B07-BCCB-BBC54E467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48" y="843864"/>
            <a:ext cx="3679535" cy="223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25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 marL="457200" lvl="1" indent="0">
              <a:buNone/>
              <a:defRPr/>
            </a:pP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5F518C-D3CF-4301-A5F4-3A80C217F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47" y="3621807"/>
            <a:ext cx="4259349" cy="27880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FB2242-5CDA-461A-A3C5-AC541076C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409" y="3689128"/>
            <a:ext cx="4420839" cy="27207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BDC1C4-2D37-4E94-B669-47E10997C6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4488596" cy="30159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BE3BFB6-1D0B-44F5-8C84-4A0EBC8F51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056" y="659282"/>
            <a:ext cx="4420839" cy="301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00218"/>
      </p:ext>
    </p:extLst>
  </p:cSld>
  <p:clrMapOvr>
    <a:masterClrMapping/>
  </p:clrMapOvr>
</p:sld>
</file>

<file path=ppt/theme/theme1.xml><?xml version="1.0" encoding="utf-8"?>
<a:theme xmlns:a="http://schemas.openxmlformats.org/drawingml/2006/main" name="파일캐쉬서식">
  <a:themeElements>
    <a:clrScheme name="파일캐쉬서식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일캐쉬서식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</a:objectDefaults>
  <a:extraClrSchemeLst>
    <a:extraClrScheme>
      <a:clrScheme name="파일캐쉬서식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D:\users\powerppt서식\파일캐쉬서식.pot</Template>
  <TotalTime>31180</TotalTime>
  <Words>413</Words>
  <Application>Microsoft Office PowerPoint</Application>
  <PresentationFormat>화면 슬라이드 쇼(4:3)</PresentationFormat>
  <Paragraphs>75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굴림</vt:lpstr>
      <vt:lpstr>Arial</vt:lpstr>
      <vt:lpstr>Tahoma</vt:lpstr>
      <vt:lpstr>Wingdings</vt:lpstr>
      <vt:lpstr>파일캐쉬서식</vt:lpstr>
      <vt:lpstr>RocksDB Festival </vt:lpstr>
      <vt:lpstr>RocksDB Festival</vt:lpstr>
      <vt:lpstr>RocksDB Festival</vt:lpstr>
      <vt:lpstr>RocksDB Festival</vt:lpstr>
      <vt:lpstr>RocksDB Festival</vt:lpstr>
      <vt:lpstr>RocksDB Festival</vt:lpstr>
      <vt:lpstr>RocksDB Festival</vt:lpstr>
      <vt:lpstr>RocksDB Festival</vt:lpstr>
      <vt:lpstr>RocksDB Festival</vt:lpstr>
      <vt:lpstr>RocksDB Festival</vt:lpstr>
      <vt:lpstr>RocksDB Festival</vt:lpstr>
      <vt:lpstr>RocksDB Festival</vt:lpstr>
    </vt:vector>
  </TitlesOfParts>
  <Manager>최종무</Manager>
  <Company>단국대학교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자료</dc:title>
  <dc:creator>최종무</dc:creator>
  <cp:lastModifiedBy>김 한얼</cp:lastModifiedBy>
  <cp:revision>1041</cp:revision>
  <cp:lastPrinted>2000-10-17T04:49:16Z</cp:lastPrinted>
  <dcterms:created xsi:type="dcterms:W3CDTF">2000-07-27T08:49:33Z</dcterms:created>
  <dcterms:modified xsi:type="dcterms:W3CDTF">2021-08-02T03:15:21Z</dcterms:modified>
</cp:coreProperties>
</file>