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4015" r:id="rId2"/>
    <p:sldId id="4268" r:id="rId3"/>
    <p:sldId id="4270" r:id="rId4"/>
    <p:sldId id="4271" r:id="rId5"/>
    <p:sldId id="4269" r:id="rId6"/>
    <p:sldId id="4228" r:id="rId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민국" initials="최" lastIdx="6" clrIdx="0">
    <p:extLst>
      <p:ext uri="{19B8F6BF-5375-455C-9EA6-DF929625EA0E}">
        <p15:presenceInfo xmlns:p15="http://schemas.microsoft.com/office/powerpoint/2012/main" userId="최민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6600FF"/>
    <a:srgbClr val="FF6600"/>
    <a:srgbClr val="008000"/>
    <a:srgbClr val="0099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57779-7C3F-43A2-A0EC-D095E68D4D5A}" v="762" dt="2021-08-19T09:03:14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64526" autoAdjust="0"/>
  </p:normalViewPr>
  <p:slideViewPr>
    <p:cSldViewPr>
      <p:cViewPr varScale="1">
        <p:scale>
          <a:sx n="48" d="100"/>
          <a:sy n="48" d="100"/>
        </p:scale>
        <p:origin x="990" y="54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LayOut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팀 발표 시작하겠습니다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이번 발표는 짧게 두가지를 준비하였습니다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첫번째는 </a:t>
            </a:r>
            <a:r>
              <a:rPr lang="en-US" altLang="ko-KR" dirty="0"/>
              <a:t>range scan</a:t>
            </a:r>
            <a:r>
              <a:rPr lang="ko-KR" altLang="en-US" dirty="0"/>
              <a:t> 관련 </a:t>
            </a:r>
            <a:r>
              <a:rPr lang="ko-KR" altLang="en-US" dirty="0" err="1"/>
              <a:t>성능측정을</a:t>
            </a:r>
            <a:r>
              <a:rPr lang="ko-KR" altLang="en-US" dirty="0"/>
              <a:t> 해보았고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두번째는 </a:t>
            </a:r>
            <a:r>
              <a:rPr lang="ko-KR" altLang="en-US" dirty="0" err="1"/>
              <a:t>방학동안</a:t>
            </a:r>
            <a:r>
              <a:rPr lang="ko-KR" altLang="en-US" dirty="0"/>
              <a:t> 공부한 내용들을 어떤 형식으로 정리할 것인지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진행사항은</a:t>
            </a:r>
            <a:r>
              <a:rPr lang="ko-KR" altLang="en-US" dirty="0"/>
              <a:t> </a:t>
            </a:r>
            <a:r>
              <a:rPr lang="ko-KR" altLang="en-US" dirty="0" err="1"/>
              <a:t>어느정도인지에</a:t>
            </a:r>
            <a:r>
              <a:rPr lang="ko-KR" altLang="en-US" dirty="0"/>
              <a:t> 관해 발표할 것이며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저희는 해당 논문을 실제 </a:t>
            </a:r>
            <a:r>
              <a:rPr lang="en-US" altLang="ko-KR" dirty="0"/>
              <a:t>KSC</a:t>
            </a:r>
            <a:r>
              <a:rPr lang="ko-KR" altLang="en-US" dirty="0"/>
              <a:t>라는 학회에 </a:t>
            </a:r>
            <a:r>
              <a:rPr lang="ko-KR" altLang="en-US" dirty="0" err="1"/>
              <a:t>제출하는것을</a:t>
            </a:r>
            <a:r>
              <a:rPr lang="ko-KR" altLang="en-US" dirty="0"/>
              <a:t> 목표로 두고 작업을 진행하고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586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Range </a:t>
            </a:r>
            <a:r>
              <a:rPr lang="en-US" altLang="ko-KR" dirty="0" err="1"/>
              <a:t>scane</a:t>
            </a:r>
            <a:r>
              <a:rPr lang="en-US" altLang="ko-KR" dirty="0"/>
              <a:t> performance</a:t>
            </a:r>
            <a:r>
              <a:rPr lang="ko-KR" altLang="en-US" dirty="0"/>
              <a:t>에 관해 살펴보겠습니다</a:t>
            </a:r>
            <a:r>
              <a:rPr lang="en-US" altLang="ko-KR" dirty="0"/>
              <a:t>.</a:t>
            </a:r>
            <a:r>
              <a:rPr lang="ko-KR" altLang="en-US" dirty="0"/>
              <a:t> 그래프에서는 전체적으로 </a:t>
            </a: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ko-KR" altLang="en-US" dirty="0"/>
              <a:t>성능이 더 좋다고 말할 수 있는데요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Range scan </a:t>
            </a:r>
            <a:r>
              <a:rPr lang="ko-KR" altLang="en-US" dirty="0"/>
              <a:t>같은 경우는 일반적인 </a:t>
            </a:r>
            <a:r>
              <a:rPr lang="en-US" altLang="ko-KR" dirty="0" err="1"/>
              <a:t>Rocksdb</a:t>
            </a:r>
            <a:r>
              <a:rPr lang="ko-KR" altLang="en-US" dirty="0"/>
              <a:t>에서 </a:t>
            </a:r>
            <a:r>
              <a:rPr lang="en-US" altLang="ko-KR" dirty="0"/>
              <a:t>key – value</a:t>
            </a:r>
            <a:r>
              <a:rPr lang="ko-KR" altLang="en-US" dirty="0"/>
              <a:t>쌍이 같이 있기 때문에 </a:t>
            </a:r>
            <a:r>
              <a:rPr lang="en-US" altLang="ko-KR" dirty="0"/>
              <a:t>sequential</a:t>
            </a:r>
            <a:r>
              <a:rPr lang="ko-KR" altLang="en-US" dirty="0"/>
              <a:t>하게 데이터를 가져올 수 있지만 </a:t>
            </a:r>
            <a:r>
              <a:rPr lang="en-US" altLang="ko-KR" dirty="0"/>
              <a:t>Blob </a:t>
            </a:r>
            <a:r>
              <a:rPr lang="ko-KR" altLang="en-US" dirty="0"/>
              <a:t>또는 </a:t>
            </a:r>
            <a:r>
              <a:rPr lang="en-US" altLang="ko-KR" dirty="0"/>
              <a:t>tian</a:t>
            </a:r>
            <a:r>
              <a:rPr lang="ko-KR" altLang="en-US" dirty="0"/>
              <a:t>에서는 </a:t>
            </a:r>
            <a:r>
              <a:rPr lang="en-US" altLang="ko-KR" dirty="0"/>
              <a:t>LSM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는 </a:t>
            </a:r>
            <a:r>
              <a:rPr lang="en-US" altLang="ko-KR" dirty="0"/>
              <a:t>key - index </a:t>
            </a:r>
            <a:r>
              <a:rPr lang="ko-KR" altLang="en-US" dirty="0"/>
              <a:t>값을 가지고 있고 해당 </a:t>
            </a:r>
            <a:r>
              <a:rPr lang="en-US" altLang="ko-KR" dirty="0"/>
              <a:t>index </a:t>
            </a:r>
            <a:r>
              <a:rPr lang="ko-KR" altLang="en-US" dirty="0"/>
              <a:t>값을 </a:t>
            </a:r>
            <a:r>
              <a:rPr lang="en-US" altLang="ko-KR" dirty="0"/>
              <a:t>blob</a:t>
            </a:r>
            <a:r>
              <a:rPr lang="ko-KR" altLang="en-US" dirty="0"/>
              <a:t>에서 찾아야하기 때문에 이러한 그래프를 보여준다 </a:t>
            </a:r>
            <a:r>
              <a:rPr lang="ko-KR" altLang="en-US" dirty="0" err="1"/>
              <a:t>말할수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간단한 그림으로 다음 </a:t>
            </a:r>
            <a:r>
              <a:rPr lang="en-US" altLang="ko-KR" dirty="0"/>
              <a:t>ppt</a:t>
            </a:r>
            <a:r>
              <a:rPr lang="ko-KR" altLang="en-US" dirty="0"/>
              <a:t>에서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519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간단하게 그림으로 보면 만약 내가 </a:t>
            </a:r>
            <a:r>
              <a:rPr lang="en-US" altLang="ko-KR" dirty="0"/>
              <a:t>Find 1 ~ N</a:t>
            </a:r>
            <a:r>
              <a:rPr lang="ko-KR" altLang="en-US" dirty="0"/>
              <a:t>까지 </a:t>
            </a:r>
            <a:r>
              <a:rPr lang="en-US" altLang="ko-KR" dirty="0"/>
              <a:t>value </a:t>
            </a:r>
            <a:r>
              <a:rPr lang="ko-KR" altLang="en-US" dirty="0"/>
              <a:t>값을 가져오고 </a:t>
            </a:r>
            <a:r>
              <a:rPr lang="ko-KR" altLang="en-US" dirty="0" err="1"/>
              <a:t>싶을때</a:t>
            </a:r>
            <a:r>
              <a:rPr lang="ko-KR" altLang="en-US" dirty="0"/>
              <a:t> </a:t>
            </a:r>
            <a:r>
              <a:rPr lang="en-US" altLang="ko-KR" dirty="0"/>
              <a:t>LSM tree </a:t>
            </a:r>
            <a:r>
              <a:rPr lang="ko-KR" altLang="en-US" dirty="0"/>
              <a:t>안에 있는 </a:t>
            </a:r>
            <a:r>
              <a:rPr lang="en-US" altLang="ko-KR" dirty="0"/>
              <a:t>index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Blob</a:t>
            </a:r>
            <a:r>
              <a:rPr lang="ko-KR" altLang="en-US" dirty="0"/>
              <a:t>에서 해당 값을 탐색하기 때문에 일반적인 </a:t>
            </a:r>
            <a:r>
              <a:rPr lang="en-US" altLang="ko-KR" dirty="0" err="1"/>
              <a:t>RocksDB</a:t>
            </a:r>
            <a:r>
              <a:rPr lang="ko-KR" altLang="en-US" dirty="0"/>
              <a:t>보다 성능 하락이 발생 할 수 밖에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4459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논문의 제목은 </a:t>
            </a:r>
            <a:r>
              <a:rPr lang="en-US" altLang="ko-KR" dirty="0"/>
              <a:t>Key-Value </a:t>
            </a:r>
            <a:r>
              <a:rPr lang="en-US" altLang="ko-KR" dirty="0" err="1"/>
              <a:t>separpation</a:t>
            </a:r>
            <a:r>
              <a:rPr lang="en-US" altLang="ko-KR" dirty="0"/>
              <a:t> </a:t>
            </a:r>
            <a:r>
              <a:rPr lang="ko-KR" altLang="en-US" dirty="0"/>
              <a:t>기법이 도입된 </a:t>
            </a:r>
            <a:r>
              <a:rPr lang="en-US" altLang="ko-KR" dirty="0" err="1"/>
              <a:t>RocksDB</a:t>
            </a:r>
            <a:r>
              <a:rPr lang="ko-KR" altLang="en-US" dirty="0"/>
              <a:t>의 </a:t>
            </a:r>
            <a:r>
              <a:rPr lang="en-US" altLang="ko-KR" dirty="0" err="1"/>
              <a:t>BlobDB</a:t>
            </a:r>
            <a:r>
              <a:rPr lang="en-US" altLang="ko-KR" dirty="0"/>
              <a:t> </a:t>
            </a:r>
            <a:r>
              <a:rPr lang="ko-KR" altLang="en-US" dirty="0"/>
              <a:t>구조 분석 및 성능 고찰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 이며 논문을 </a:t>
            </a:r>
            <a:r>
              <a:rPr lang="en-US" altLang="ko-KR" dirty="0"/>
              <a:t>flow</a:t>
            </a:r>
            <a:r>
              <a:rPr lang="ko-KR" altLang="en-US" dirty="0"/>
              <a:t>는 본 </a:t>
            </a:r>
            <a:r>
              <a:rPr lang="en-US" altLang="ko-KR" dirty="0"/>
              <a:t>ppt</a:t>
            </a:r>
            <a:r>
              <a:rPr lang="ko-KR" altLang="en-US" dirty="0"/>
              <a:t>와 같이 </a:t>
            </a:r>
            <a:r>
              <a:rPr lang="en-US" altLang="ko-KR" dirty="0"/>
              <a:t>1,</a:t>
            </a:r>
            <a:r>
              <a:rPr lang="ko-KR" altLang="en-US" dirty="0"/>
              <a:t>요약 </a:t>
            </a:r>
            <a:r>
              <a:rPr lang="en-US" altLang="ko-KR" dirty="0"/>
              <a:t>2,</a:t>
            </a:r>
            <a:r>
              <a:rPr lang="ko-KR" altLang="en-US" dirty="0"/>
              <a:t>서론 </a:t>
            </a:r>
            <a:r>
              <a:rPr lang="en-US" altLang="ko-KR" dirty="0"/>
              <a:t>3,</a:t>
            </a:r>
            <a:r>
              <a:rPr lang="ko-KR" altLang="en-US" dirty="0"/>
              <a:t>이론 </a:t>
            </a:r>
            <a:r>
              <a:rPr lang="en-US" altLang="ko-KR" dirty="0"/>
              <a:t>4</a:t>
            </a:r>
            <a:r>
              <a:rPr lang="ko-KR" altLang="en-US" dirty="0"/>
              <a:t> 실험 </a:t>
            </a:r>
            <a:r>
              <a:rPr lang="en-US" altLang="ko-KR" dirty="0"/>
              <a:t>5,</a:t>
            </a:r>
            <a:r>
              <a:rPr lang="ko-KR" altLang="en-US" dirty="0"/>
              <a:t> </a:t>
            </a:r>
            <a:r>
              <a:rPr lang="ko-KR" altLang="en-US" dirty="0" err="1"/>
              <a:t>결론순으로</a:t>
            </a:r>
            <a:r>
              <a:rPr lang="ko-KR" altLang="en-US" dirty="0"/>
              <a:t> 이루어져 있습니다</a:t>
            </a:r>
            <a:r>
              <a:rPr lang="en-US" altLang="ko-KR" dirty="0"/>
              <a:t>.</a:t>
            </a:r>
            <a:r>
              <a:rPr lang="ko-KR" altLang="en-US" dirty="0"/>
              <a:t> 현재 여러 논문을 참고해 가며 서론 부분을 작성 중이고  </a:t>
            </a:r>
            <a:r>
              <a:rPr lang="en-US" altLang="ko-KR" dirty="0"/>
              <a:t>blob</a:t>
            </a:r>
            <a:r>
              <a:rPr lang="ko-KR" altLang="en-US" dirty="0"/>
              <a:t> 구조 및 작동원리 같은 경우는 </a:t>
            </a:r>
            <a:r>
              <a:rPr lang="ko-KR" altLang="en-US" dirty="0" err="1"/>
              <a:t>방학동안</a:t>
            </a:r>
            <a:r>
              <a:rPr lang="ko-KR" altLang="en-US" dirty="0"/>
              <a:t> 공부한 소스코드를 재검토 해가며 써볼 예정입니다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실험 같은 경우는 이번주에 뽑아봤는데 전체적으로 미흡하다 판단되어 이번 </a:t>
            </a:r>
            <a:r>
              <a:rPr lang="en-US" altLang="ko-KR" dirty="0"/>
              <a:t>ppt</a:t>
            </a:r>
            <a:r>
              <a:rPr lang="ko-KR" altLang="en-US" dirty="0"/>
              <a:t>에서 빼게 되었는데요</a:t>
            </a:r>
            <a:r>
              <a:rPr lang="en-US" altLang="ko-KR" dirty="0"/>
              <a:t>.</a:t>
            </a:r>
            <a:r>
              <a:rPr lang="ko-KR" altLang="en-US" dirty="0"/>
              <a:t> 이번주에 실험을 다시 진행해 보고  만약 저희가 생각한 결과가 아니면 원인분석해보고 조교님 또는 교수님에게 자문을 구해보겠습니다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918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719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guangxun0621@naver.com" TargetMode="External"/><Relationship Id="rId5" Type="http://schemas.openxmlformats.org/officeDocument/2006/relationships/hyperlink" Target="mailto:gardenlee960828@gmail.com" TargetMode="External"/><Relationship Id="rId4" Type="http://schemas.openxmlformats.org/officeDocument/2006/relationships/hyperlink" Target="mailto:koreachoi96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br>
              <a:rPr lang="en-US" altLang="ko-KR" sz="4400" b="1" dirty="0"/>
            </a:br>
            <a:r>
              <a:rPr lang="en-US" altLang="ko-KR" dirty="0"/>
              <a:t>RF5_Team_LayOut</a:t>
            </a:r>
            <a:endParaRPr lang="ko-KR" altLang="en-US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077072"/>
            <a:ext cx="67687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August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30, 2021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Minguk Choi, </a:t>
            </a:r>
            <a:r>
              <a:rPr lang="en-US" altLang="ko-KR" sz="1800" b="0" dirty="0" err="1">
                <a:latin typeface="Tahoma" panose="020B0604030504040204" pitchFamily="34" charset="0"/>
              </a:rPr>
              <a:t>Jungwon</a:t>
            </a:r>
            <a:r>
              <a:rPr lang="en-US" altLang="ko-KR" sz="1800" b="0" dirty="0">
                <a:latin typeface="Tahoma" panose="020B0604030504040204" pitchFamily="34" charset="0"/>
              </a:rPr>
              <a:t> Lee, </a:t>
            </a:r>
            <a:r>
              <a:rPr lang="en-US" altLang="ko-KR" sz="1800" b="0" dirty="0" err="1">
                <a:latin typeface="Tahoma" panose="020B0604030504040204" pitchFamily="34" charset="0"/>
              </a:rPr>
              <a:t>Guangxun</a:t>
            </a:r>
            <a:r>
              <a:rPr lang="en-US" altLang="ko-KR" sz="1800" b="0" dirty="0">
                <a:latin typeface="Tahoma" panose="020B0604030504040204" pitchFamily="34" charset="0"/>
              </a:rPr>
              <a:t> ZHAO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dirty="0">
                <a:hlinkClick r:id="rId4"/>
              </a:rPr>
              <a:t>koreachoi96@gmail.com</a:t>
            </a:r>
            <a:r>
              <a:rPr lang="en-US" altLang="ko-KR" sz="1100" dirty="0"/>
              <a:t>, </a:t>
            </a:r>
            <a:r>
              <a:rPr lang="en-US" altLang="ko-KR" sz="1100" dirty="0">
                <a:hlinkClick r:id="rId5"/>
              </a:rPr>
              <a:t>gardenlee960828@gmail.com</a:t>
            </a:r>
            <a:r>
              <a:rPr lang="en-US" altLang="ko-KR" sz="1100" dirty="0"/>
              <a:t>, </a:t>
            </a:r>
            <a:r>
              <a:rPr lang="en" altLang="ko-Kore-KR" sz="1100" dirty="0">
                <a:hlinkClick r:id="rId6"/>
              </a:rPr>
              <a:t>guangxun0621@naver.com</a:t>
            </a:r>
            <a:endParaRPr lang="en" altLang="ko-Kore-KR" sz="1100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en-US" altLang="ko-KR" sz="14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Docks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Performance (Titan vs </a:t>
            </a:r>
            <a:r>
              <a:rPr lang="en-US" altLang="ko-KR" dirty="0" err="1"/>
              <a:t>RocksDBvsBlobDB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Range scan</a:t>
            </a: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2. Paper</a:t>
            </a:r>
          </a:p>
          <a:p>
            <a:pPr lvl="1">
              <a:defRPr/>
            </a:pPr>
            <a:r>
              <a:rPr lang="en-US" altLang="ko-KR" dirty="0"/>
              <a:t>Target – 2021 KSC</a:t>
            </a:r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pPr lvl="1">
              <a:defRPr/>
            </a:pPr>
            <a:endParaRPr lang="en-US" altLang="ko-KR" dirty="0">
              <a:solidFill>
                <a:srgbClr val="1D1C1D"/>
              </a:solidFill>
              <a:latin typeface="NotoSansKR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8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Performance (Range scan)</a:t>
            </a:r>
          </a:p>
          <a:p>
            <a:pPr lvl="1"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&gt; </a:t>
            </a:r>
            <a:r>
              <a:rPr lang="en-US" altLang="ko-KR" dirty="0" err="1"/>
              <a:t>BlobDB</a:t>
            </a:r>
            <a:r>
              <a:rPr lang="en-US" altLang="ko-KR" dirty="0"/>
              <a:t> &gt; </a:t>
            </a:r>
            <a:r>
              <a:rPr lang="en-US" altLang="ko-KR" dirty="0" err="1"/>
              <a:t>TitanDB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pPr lvl="1">
              <a:defRPr/>
            </a:pPr>
            <a:endParaRPr lang="en-US" altLang="ko-KR" dirty="0">
              <a:solidFill>
                <a:srgbClr val="1D1C1D"/>
              </a:solidFill>
              <a:latin typeface="NotoSansKR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684803-A480-0242-95F3-B07EF286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6" y="1984752"/>
            <a:ext cx="6698828" cy="40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3A23F9-1F2C-CC4E-8BD8-F8A27EC72901}"/>
              </a:ext>
            </a:extLst>
          </p:cNvPr>
          <p:cNvSpPr/>
          <p:nvPr/>
        </p:nvSpPr>
        <p:spPr bwMode="auto">
          <a:xfrm>
            <a:off x="5287370" y="1263216"/>
            <a:ext cx="1080120" cy="432048"/>
          </a:xfrm>
          <a:prstGeom prst="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92900-2214-F644-A4D8-9C7666ABD7C3}"/>
              </a:ext>
            </a:extLst>
          </p:cNvPr>
          <p:cNvSpPr/>
          <p:nvPr/>
        </p:nvSpPr>
        <p:spPr bwMode="auto">
          <a:xfrm>
            <a:off x="5287370" y="2187213"/>
            <a:ext cx="1080120" cy="432048"/>
          </a:xfrm>
          <a:prstGeom prst="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2F2D8B-1F99-4D45-A92D-45B5D0AEF4B9}"/>
              </a:ext>
            </a:extLst>
          </p:cNvPr>
          <p:cNvSpPr/>
          <p:nvPr/>
        </p:nvSpPr>
        <p:spPr bwMode="auto">
          <a:xfrm>
            <a:off x="6677146" y="2187213"/>
            <a:ext cx="1080120" cy="432048"/>
          </a:xfrm>
          <a:prstGeom prst="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A8A798-06D2-EA4B-8B31-4CA7962DDE46}"/>
              </a:ext>
            </a:extLst>
          </p:cNvPr>
          <p:cNvSpPr/>
          <p:nvPr/>
        </p:nvSpPr>
        <p:spPr bwMode="auto">
          <a:xfrm>
            <a:off x="5263840" y="3111210"/>
            <a:ext cx="1080120" cy="432048"/>
          </a:xfrm>
          <a:prstGeom prst="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B897A8-E709-B54B-B7D9-8F8CC2208087}"/>
              </a:ext>
            </a:extLst>
          </p:cNvPr>
          <p:cNvSpPr/>
          <p:nvPr/>
        </p:nvSpPr>
        <p:spPr bwMode="auto">
          <a:xfrm>
            <a:off x="6600845" y="3111210"/>
            <a:ext cx="1080120" cy="432048"/>
          </a:xfrm>
          <a:prstGeom prst="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9650BD-420B-A644-9895-8BAB5B15FA0A}"/>
              </a:ext>
            </a:extLst>
          </p:cNvPr>
          <p:cNvSpPr/>
          <p:nvPr/>
        </p:nvSpPr>
        <p:spPr bwMode="auto">
          <a:xfrm>
            <a:off x="7911480" y="3111210"/>
            <a:ext cx="1080120" cy="432048"/>
          </a:xfrm>
          <a:prstGeom prst="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4C04C-95B2-A142-946C-95D075A23B04}"/>
              </a:ext>
            </a:extLst>
          </p:cNvPr>
          <p:cNvSpPr txBox="1"/>
          <p:nvPr/>
        </p:nvSpPr>
        <p:spPr>
          <a:xfrm>
            <a:off x="6679240" y="3933056"/>
            <a:ext cx="461665" cy="15121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ore-KR" dirty="0"/>
              <a:t>. . 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07995-B006-ED4E-8CC6-1B121EED5D3A}"/>
              </a:ext>
            </a:extLst>
          </p:cNvPr>
          <p:cNvSpPr txBox="1"/>
          <p:nvPr/>
        </p:nvSpPr>
        <p:spPr>
          <a:xfrm>
            <a:off x="6568797" y="802974"/>
            <a:ext cx="108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LSM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031B3-9D28-1D4F-B22B-5169C0DD2932}"/>
              </a:ext>
            </a:extLst>
          </p:cNvPr>
          <p:cNvSpPr/>
          <p:nvPr/>
        </p:nvSpPr>
        <p:spPr bwMode="auto">
          <a:xfrm>
            <a:off x="121883" y="2809317"/>
            <a:ext cx="1080120" cy="432048"/>
          </a:xfrm>
          <a:prstGeom prst="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A62B3E-7F7E-D44C-8AE0-D2DA103CE727}"/>
              </a:ext>
            </a:extLst>
          </p:cNvPr>
          <p:cNvSpPr/>
          <p:nvPr/>
        </p:nvSpPr>
        <p:spPr bwMode="auto">
          <a:xfrm>
            <a:off x="1958820" y="2809317"/>
            <a:ext cx="1080120" cy="432048"/>
          </a:xfrm>
          <a:prstGeom prst="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BB9F3-2C06-AE4B-97C0-03CE48BC8C06}"/>
              </a:ext>
            </a:extLst>
          </p:cNvPr>
          <p:cNvSpPr txBox="1"/>
          <p:nvPr/>
        </p:nvSpPr>
        <p:spPr>
          <a:xfrm>
            <a:off x="1317149" y="2809317"/>
            <a:ext cx="128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. . 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BF81E-09A3-AC4A-AFAF-5BA3D6B505FF}"/>
              </a:ext>
            </a:extLst>
          </p:cNvPr>
          <p:cNvSpPr txBox="1"/>
          <p:nvPr/>
        </p:nvSpPr>
        <p:spPr>
          <a:xfrm>
            <a:off x="1202003" y="1539663"/>
            <a:ext cx="108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Blob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8C3C4-7C2B-724D-85AA-D99A5DE5FC48}"/>
              </a:ext>
            </a:extLst>
          </p:cNvPr>
          <p:cNvSpPr txBox="1"/>
          <p:nvPr/>
        </p:nvSpPr>
        <p:spPr>
          <a:xfrm>
            <a:off x="6343960" y="3142568"/>
            <a:ext cx="181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Find1~FindN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1234655-227E-5E43-825E-756786AA063D}"/>
              </a:ext>
            </a:extLst>
          </p:cNvPr>
          <p:cNvSpPr/>
          <p:nvPr/>
        </p:nvSpPr>
        <p:spPr bwMode="auto">
          <a:xfrm>
            <a:off x="6343960" y="2809317"/>
            <a:ext cx="1684424" cy="1123739"/>
          </a:xfrm>
          <a:prstGeom prst="ellipse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B4B2A1-84CE-2243-A14C-170D7415D1F4}"/>
              </a:ext>
            </a:extLst>
          </p:cNvPr>
          <p:cNvCxnSpPr>
            <a:cxnSpLocks/>
            <a:stCxn id="19" idx="1"/>
          </p:cNvCxnSpPr>
          <p:nvPr/>
        </p:nvCxnSpPr>
        <p:spPr bwMode="auto">
          <a:xfrm flipH="1" flipV="1">
            <a:off x="2600492" y="2536977"/>
            <a:ext cx="3990146" cy="436908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22D8C8E-8EC4-8A43-914E-FE62F6D931C9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rot="5400000" flipH="1" flipV="1">
            <a:off x="904724" y="2106100"/>
            <a:ext cx="460437" cy="945999"/>
          </a:xfrm>
          <a:prstGeom prst="curvedConnector2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0ED03518-0C57-3B40-8493-3C286E968C15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875545" y="2081276"/>
            <a:ext cx="406080" cy="941289"/>
          </a:xfrm>
          <a:prstGeom prst="curvedConnector2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47D262-68C7-164F-B535-3F25DE46E038}"/>
              </a:ext>
            </a:extLst>
          </p:cNvPr>
          <p:cNvSpPr txBox="1"/>
          <p:nvPr/>
        </p:nvSpPr>
        <p:spPr>
          <a:xfrm>
            <a:off x="2126401" y="1962881"/>
            <a:ext cx="24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Find1 ~ </a:t>
            </a:r>
            <a:r>
              <a:rPr kumimoji="1" lang="en-US" altLang="ko-Kore-KR" dirty="0" err="1"/>
              <a:t>FindN</a:t>
            </a:r>
            <a:r>
              <a:rPr kumimoji="1" lang="en-US" altLang="ko-Kore-KR" dirty="0"/>
              <a:t> scan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28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Paper(~</a:t>
            </a:r>
            <a:r>
              <a:rPr lang="en-US" altLang="ko-KR" dirty="0" err="1"/>
              <a:t>ing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Title</a:t>
            </a:r>
          </a:p>
          <a:p>
            <a:pPr lvl="2">
              <a:defRPr/>
            </a:pPr>
            <a:r>
              <a:rPr lang="en-US" altLang="ko-KR" dirty="0"/>
              <a:t>Key-Value </a:t>
            </a:r>
            <a:r>
              <a:rPr lang="en-US" altLang="ko-KR" dirty="0" err="1"/>
              <a:t>separpation</a:t>
            </a:r>
            <a:r>
              <a:rPr lang="en-US" altLang="ko-KR" dirty="0"/>
              <a:t> </a:t>
            </a:r>
            <a:r>
              <a:rPr lang="ko-KR" altLang="en-US" dirty="0"/>
              <a:t>기법이 도입된 </a:t>
            </a:r>
            <a:r>
              <a:rPr lang="en-US" altLang="ko-KR" dirty="0" err="1"/>
              <a:t>RocksDB</a:t>
            </a:r>
            <a:r>
              <a:rPr lang="ko-KR" altLang="en-US" dirty="0"/>
              <a:t>의 </a:t>
            </a:r>
            <a:r>
              <a:rPr lang="en-US" altLang="ko-KR" dirty="0" err="1"/>
              <a:t>BlobDB</a:t>
            </a:r>
            <a:r>
              <a:rPr lang="en-US" altLang="ko-KR" dirty="0"/>
              <a:t> </a:t>
            </a:r>
            <a:r>
              <a:rPr lang="ko-KR" altLang="en-US" dirty="0"/>
              <a:t>구조 분석 및 성능 고찰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Analysis of </a:t>
            </a:r>
            <a:r>
              <a:rPr lang="en-US" altLang="ko-KR" dirty="0" err="1"/>
              <a:t>BlobDB</a:t>
            </a:r>
            <a:r>
              <a:rPr lang="en-US" altLang="ko-KR" dirty="0"/>
              <a:t> structure and performance in </a:t>
            </a:r>
            <a:r>
              <a:rPr lang="en-US" altLang="ko-KR" dirty="0" err="1"/>
              <a:t>RocksDB</a:t>
            </a:r>
            <a:r>
              <a:rPr lang="en-US" altLang="ko-KR" dirty="0"/>
              <a:t> with key – value separation technique</a:t>
            </a:r>
          </a:p>
          <a:p>
            <a:pPr lvl="1">
              <a:defRPr/>
            </a:pPr>
            <a:r>
              <a:rPr lang="en-US" altLang="ko-KR" dirty="0"/>
              <a:t>Layout</a:t>
            </a:r>
          </a:p>
          <a:p>
            <a:pPr lvl="2">
              <a:defRPr/>
            </a:pPr>
            <a:r>
              <a:rPr lang="en-US" altLang="ko-KR" dirty="0"/>
              <a:t>1, </a:t>
            </a:r>
            <a:r>
              <a:rPr lang="ko-KR" altLang="en-US" dirty="0"/>
              <a:t>요약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전체적인 논문 내용 요약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2, </a:t>
            </a:r>
            <a:r>
              <a:rPr lang="ko-KR" altLang="en-US" dirty="0"/>
              <a:t>서론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RocksDB</a:t>
            </a:r>
            <a:r>
              <a:rPr lang="ko-KR" altLang="en-US" dirty="0"/>
              <a:t>의 구조와 원리 및 </a:t>
            </a:r>
            <a:r>
              <a:rPr lang="en-US" altLang="ko-KR" dirty="0"/>
              <a:t>blob</a:t>
            </a:r>
            <a:r>
              <a:rPr lang="ko-KR" altLang="en-US" dirty="0"/>
              <a:t>이 등장하게 된 배경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3, </a:t>
            </a:r>
            <a:r>
              <a:rPr lang="ko-KR" altLang="en-US" dirty="0"/>
              <a:t>이론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Blob </a:t>
            </a:r>
            <a:r>
              <a:rPr lang="ko-KR" altLang="en-US" dirty="0"/>
              <a:t>구조 및 작동원리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4, </a:t>
            </a:r>
            <a:r>
              <a:rPr lang="ko-KR" altLang="en-US" dirty="0"/>
              <a:t>진행한 실험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Titan,Blob,Rockdb</a:t>
            </a:r>
            <a:r>
              <a:rPr lang="en-US" altLang="ko-KR" dirty="0"/>
              <a:t> </a:t>
            </a:r>
            <a:r>
              <a:rPr lang="ko-KR" altLang="en-US" dirty="0"/>
              <a:t>성능 측정 및 분석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5, </a:t>
            </a:r>
            <a:r>
              <a:rPr lang="ko-KR" altLang="en-US" dirty="0"/>
              <a:t>결론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Range scan</a:t>
            </a:r>
            <a:r>
              <a:rPr lang="ko-KR" altLang="en-US" dirty="0"/>
              <a:t>관련 성능이 큰 단점이며 새로운 기법 도입이 필요하다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pPr lvl="1">
              <a:defRPr/>
            </a:pPr>
            <a:endParaRPr lang="en-US" altLang="ko-KR" dirty="0">
              <a:solidFill>
                <a:srgbClr val="1D1C1D"/>
              </a:solidFill>
              <a:latin typeface="NotoSansKR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32669</TotalTime>
  <Words>447</Words>
  <Application>Microsoft Office PowerPoint</Application>
  <PresentationFormat>화면 슬라이드 쇼(4:3)</PresentationFormat>
  <Paragraphs>73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NotoSansKR</vt:lpstr>
      <vt:lpstr>굴림</vt:lpstr>
      <vt:lpstr>Arial</vt:lpstr>
      <vt:lpstr>Tahoma</vt:lpstr>
      <vt:lpstr>Wingdings</vt:lpstr>
      <vt:lpstr>파일캐쉬서식</vt:lpstr>
      <vt:lpstr>RocksDB Festival RF5_Team_LayOut</vt:lpstr>
      <vt:lpstr>RocksDB Festival</vt:lpstr>
      <vt:lpstr>RocksDB Festival</vt:lpstr>
      <vt:lpstr>RocksDB Festival</vt:lpstr>
      <vt:lpstr>RocksDB Festival</vt:lpstr>
      <vt:lpstr>Q &amp; A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夏目 春树</cp:lastModifiedBy>
  <cp:revision>1112</cp:revision>
  <cp:lastPrinted>2000-10-17T04:49:16Z</cp:lastPrinted>
  <dcterms:created xsi:type="dcterms:W3CDTF">2000-07-27T08:49:33Z</dcterms:created>
  <dcterms:modified xsi:type="dcterms:W3CDTF">2021-08-30T03:52:51Z</dcterms:modified>
</cp:coreProperties>
</file>