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embeddedFontLst>
    <p:embeddedFont>
      <p:font typeface="Tahoma" panose="020B0604030504040204" pitchFamily="3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1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471" autoAdjust="0"/>
  </p:normalViewPr>
  <p:slideViewPr>
    <p:cSldViewPr snapToGrid="0">
      <p:cViewPr varScale="1">
        <p:scale>
          <a:sx n="85" d="100"/>
          <a:sy n="85" d="100"/>
        </p:scale>
        <p:origin x="2364" y="60"/>
      </p:cViewPr>
      <p:guideLst>
        <p:guide orient="horz" pos="816"/>
        <p:guide pos="16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정현" userId="d16039db-c859-4918-b494-aae2fa4b3ca7" providerId="ADAL" clId="{E5D42222-E24F-404A-98C1-BBDE0516B689}"/>
    <pc:docChg chg="modSld">
      <pc:chgData name="강정현" userId="d16039db-c859-4918-b494-aae2fa4b3ca7" providerId="ADAL" clId="{E5D42222-E24F-404A-98C1-BBDE0516B689}" dt="2021-07-19T04:36:50.391" v="0"/>
      <pc:docMkLst>
        <pc:docMk/>
      </pc:docMkLst>
      <pc:sldChg chg="modNotesTx">
        <pc:chgData name="강정현" userId="d16039db-c859-4918-b494-aae2fa4b3ca7" providerId="ADAL" clId="{E5D42222-E24F-404A-98C1-BBDE0516B689}" dt="2021-07-19T04:36:50.391" v="0"/>
        <pc:sldMkLst>
          <pc:docMk/>
          <pc:sldMk cId="0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75" tIns="46725" rIns="93475" bIns="467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75" tIns="46725" rIns="93475" bIns="467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6175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75" tIns="46725" rIns="93475" bIns="467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75" tIns="46725" rIns="93475" bIns="467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75" tIns="46725" rIns="93475" bIns="46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75" tIns="46725" rIns="93475" bIns="46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" name="Google Shape;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75" tIns="46725" rIns="93475" bIns="46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3475" tIns="46725" rIns="93475" bIns="46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3475" tIns="46725" rIns="93475" bIns="46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b829dd4310_5_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3475" tIns="46725" rIns="93475" bIns="46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altLang="ko-KR" dirty="0" err="1"/>
              <a:t>RocksDB</a:t>
            </a:r>
            <a:r>
              <a:rPr lang="en-US" altLang="ko-KR" dirty="0"/>
              <a:t>: </a:t>
            </a:r>
            <a:r>
              <a:rPr lang="ko-KR" altLang="en-US" dirty="0"/>
              <a:t>임베디드 데이터베이스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altLang="ko-KR" dirty="0"/>
              <a:t>MongoDB: </a:t>
            </a:r>
            <a:r>
              <a:rPr lang="ko-KR" altLang="en-US" dirty="0"/>
              <a:t>분산처리 방식의 데이터베이스</a:t>
            </a:r>
            <a:endParaRPr dirty="0"/>
          </a:p>
        </p:txBody>
      </p:sp>
      <p:sp>
        <p:nvSpPr>
          <p:cNvPr id="55" name="Google Shape;55;gb829dd4310_5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685800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4517dc542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3475" tIns="46725" rIns="93475" bIns="46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e4517dc5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685800"/>
            <a:ext cx="4570500" cy="3427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829dd4310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685800"/>
            <a:ext cx="4570500" cy="3427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829dd4310_7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3475" tIns="46725" rIns="93475" bIns="46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b829dd4310_7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3475" tIns="46725" rIns="93475" bIns="467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829dd4310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685800"/>
            <a:ext cx="4570500" cy="3427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829dd4310_3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3475" tIns="46725" rIns="93475" bIns="46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b829dd4310_3_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3475" tIns="46725" rIns="93475" bIns="467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829dd4310_1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685800"/>
            <a:ext cx="4570500" cy="3427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829dd4310_10_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3475" tIns="46725" rIns="93475" bIns="46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b829dd4310_10_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3475" tIns="46725" rIns="93475" bIns="467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829dd4310_5_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3475" tIns="46725" rIns="93475" bIns="46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b829dd4310_5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685800"/>
            <a:ext cx="4570500" cy="3427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829dd4310_5_7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3475" tIns="46725" rIns="93475" bIns="46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b829dd4310_5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685800"/>
            <a:ext cx="4570500" cy="3427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152400" y="6507163"/>
            <a:ext cx="7391400" cy="74612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99CC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1371600" y="249238"/>
            <a:ext cx="7631113" cy="155575"/>
          </a:xfrm>
          <a:prstGeom prst="rect">
            <a:avLst/>
          </a:prstGeom>
          <a:gradFill>
            <a:gsLst>
              <a:gs pos="0">
                <a:srgbClr val="99CCFF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688" y="117475"/>
            <a:ext cx="13938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7625" y="6438900"/>
            <a:ext cx="137795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457200" y="18288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168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260"/>
              <a:buChar char="✔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텍스트 및 내용">
  <p:cSld name="제목, 텍스트 및 내용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251520" y="836712"/>
            <a:ext cx="864096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•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✔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marL="2286000" lvl="4" indent="-273050" algn="l">
              <a:spcBef>
                <a:spcPts val="280"/>
              </a:spcBef>
              <a:spcAft>
                <a:spcPts val="0"/>
              </a:spcAft>
              <a:buSzPts val="700"/>
              <a:buChar char="■"/>
              <a:defRPr sz="1400"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323850" y="838200"/>
            <a:ext cx="84963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•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✔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marL="2286000" lvl="4" indent="-273050" algn="l">
              <a:spcBef>
                <a:spcPts val="280"/>
              </a:spcBef>
              <a:spcAft>
                <a:spcPts val="0"/>
              </a:spcAft>
              <a:buSzPts val="700"/>
              <a:buChar char="■"/>
              <a:defRPr sz="1400"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1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1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1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1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1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1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1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1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1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23850" y="838200"/>
            <a:ext cx="84963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528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" name="Google Shape;12;p1"/>
          <p:cNvCxnSpPr/>
          <p:nvPr/>
        </p:nvCxnSpPr>
        <p:spPr>
          <a:xfrm>
            <a:off x="152400" y="609600"/>
            <a:ext cx="8839200" cy="0"/>
          </a:xfrm>
          <a:prstGeom prst="straightConnector1">
            <a:avLst/>
          </a:prstGeom>
          <a:noFill/>
          <a:ln w="38100" cap="flat" cmpd="sng">
            <a:solidFill>
              <a:srgbClr val="BE9A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" name="Google Shape;13;p1"/>
          <p:cNvSpPr/>
          <p:nvPr/>
        </p:nvSpPr>
        <p:spPr>
          <a:xfrm>
            <a:off x="773113" y="6553200"/>
            <a:ext cx="7315200" cy="762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99CC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3360738" y="6605588"/>
            <a:ext cx="27432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1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1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1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1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1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1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1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1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1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425" y="6457950"/>
            <a:ext cx="5969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31175" y="6438900"/>
            <a:ext cx="914400" cy="3429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lac1@naver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waterfog9580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456084" y="2060997"/>
            <a:ext cx="8231832" cy="143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/>
              <a:t>RocksDB Festival</a:t>
            </a:r>
            <a:endParaRPr b="1"/>
          </a:p>
        </p:txBody>
      </p:sp>
      <p:sp>
        <p:nvSpPr>
          <p:cNvPr id="37" name="Google Shape;37;p5"/>
          <p:cNvSpPr txBox="1"/>
          <p:nvPr/>
        </p:nvSpPr>
        <p:spPr>
          <a:xfrm>
            <a:off x="745425" y="3861050"/>
            <a:ext cx="7861800" cy="20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Supported by IITP, StarLab.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July 19, 2021</a:t>
            </a: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i="0" u="none" strike="noStrike" cap="none">
                <a:solidFill>
                  <a:schemeClr val="dk1"/>
                </a:solidFill>
              </a:rPr>
              <a:t>강정현, 김산, 허진</a:t>
            </a:r>
            <a:endParaRPr sz="1800" i="0" u="none" strike="noStrike" cap="none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0" i="0" strike="noStrike" cap="none">
                <a:solidFill>
                  <a:schemeClr val="hlink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3"/>
              </a:rPr>
              <a:t>rilac1@naver.com</a:t>
            </a:r>
            <a:r>
              <a:rPr lang="en-US" sz="1800" b="0" i="0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1800" b="0" i="0" strike="noStrike" cap="none">
                <a:solidFill>
                  <a:schemeClr val="hlink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4"/>
              </a:rPr>
              <a:t>waterfog9580@gmail.com</a:t>
            </a:r>
            <a:r>
              <a:rPr lang="en-US" sz="1800" b="0" i="0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jinh2352@gmail.com</a:t>
            </a:r>
            <a:r>
              <a:rPr lang="en-US" sz="1800" b="0" i="0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>
              <a:solidFill>
                <a:srgbClr val="FF0000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</a:rPr>
              <a:t>Team: JSJ</a:t>
            </a: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176" name="Google Shape;176;p14"/>
          <p:cNvSpPr txBox="1">
            <a:spLocks noGrp="1"/>
          </p:cNvSpPr>
          <p:nvPr>
            <p:ph type="body" idx="1"/>
          </p:nvPr>
        </p:nvSpPr>
        <p:spPr>
          <a:xfrm>
            <a:off x="323850" y="838200"/>
            <a:ext cx="84963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3622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pic>
        <p:nvPicPr>
          <p:cNvPr id="177" name="Google Shape;17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7813" y="1628775"/>
            <a:ext cx="5832475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250825" y="836613"/>
            <a:ext cx="8642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RocksDB vs MongoDB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Data Structure</a:t>
            </a:r>
            <a:endParaRPr/>
          </a:p>
          <a:p>
            <a:pPr marL="1143000" lvl="0" indent="0" algn="l" rtl="0">
              <a:spcBef>
                <a:spcPts val="40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marL="11430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/>
          <p:nvPr/>
        </p:nvSpPr>
        <p:spPr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n-US" sz="11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sz="11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" name="Google Shape;45;p6"/>
          <p:cNvSpPr txBox="1"/>
          <p:nvPr/>
        </p:nvSpPr>
        <p:spPr>
          <a:xfrm>
            <a:off x="748500" y="2083150"/>
            <a:ext cx="170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Rocks DB</a:t>
            </a:r>
            <a:endParaRPr sz="1800" b="1"/>
          </a:p>
        </p:txBody>
      </p:sp>
      <p:sp>
        <p:nvSpPr>
          <p:cNvPr id="46" name="Google Shape;46;p6"/>
          <p:cNvSpPr txBox="1"/>
          <p:nvPr/>
        </p:nvSpPr>
        <p:spPr>
          <a:xfrm>
            <a:off x="4759975" y="2083150"/>
            <a:ext cx="2516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Mongo DB</a:t>
            </a:r>
            <a:endParaRPr sz="1800" b="1"/>
          </a:p>
        </p:txBody>
      </p:sp>
      <p:sp>
        <p:nvSpPr>
          <p:cNvPr id="47" name="Google Shape;47;p6"/>
          <p:cNvSpPr/>
          <p:nvPr/>
        </p:nvSpPr>
        <p:spPr>
          <a:xfrm>
            <a:off x="748500" y="2591625"/>
            <a:ext cx="3789300" cy="2161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" name="Google Shape;4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900" y="2753250"/>
            <a:ext cx="3516349" cy="1763662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 txBox="1"/>
          <p:nvPr/>
        </p:nvSpPr>
        <p:spPr>
          <a:xfrm>
            <a:off x="1332450" y="4723400"/>
            <a:ext cx="2516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LSM-Tree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(out-place update)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-&gt; </a:t>
            </a:r>
            <a:r>
              <a:rPr lang="en-US" sz="2000">
                <a:solidFill>
                  <a:schemeClr val="dk1"/>
                </a:solidFill>
              </a:rPr>
              <a:t>Write Good!</a:t>
            </a:r>
            <a:endParaRPr sz="1800"/>
          </a:p>
        </p:txBody>
      </p:sp>
      <p:sp>
        <p:nvSpPr>
          <p:cNvPr id="50" name="Google Shape;50;p6"/>
          <p:cNvSpPr/>
          <p:nvPr/>
        </p:nvSpPr>
        <p:spPr>
          <a:xfrm>
            <a:off x="4759975" y="2591613"/>
            <a:ext cx="3789300" cy="2161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" name="Google Shape;5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2063" y="2793939"/>
            <a:ext cx="3283975" cy="172417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/>
        </p:nvSpPr>
        <p:spPr>
          <a:xfrm>
            <a:off x="5501900" y="4741175"/>
            <a:ext cx="2516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B-Tree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(in-place update)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-&gt; </a:t>
            </a:r>
            <a:r>
              <a:rPr lang="en-US" sz="2000">
                <a:solidFill>
                  <a:schemeClr val="dk1"/>
                </a:solidFill>
              </a:rPr>
              <a:t>Read Good!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250825" y="836613"/>
            <a:ext cx="8642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RocksDB vs MongoDB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YCSB Bench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11430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59" name="Google Shape;59;p7"/>
          <p:cNvSpPr txBox="1"/>
          <p:nvPr/>
        </p:nvSpPr>
        <p:spPr>
          <a:xfrm>
            <a:off x="3851275" y="6627813"/>
            <a:ext cx="19527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n-US" sz="11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 sz="11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350" y="2167300"/>
            <a:ext cx="4142650" cy="2490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400" y="2167300"/>
            <a:ext cx="4142650" cy="24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7"/>
          <p:cNvSpPr txBox="1"/>
          <p:nvPr/>
        </p:nvSpPr>
        <p:spPr>
          <a:xfrm>
            <a:off x="963600" y="4939475"/>
            <a:ext cx="72168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Latency 		: 99thPercentile Latency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Throughput		: Operation/sec (YCSB의 target 옵션을 통해 제한하면서 실험 진행)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Record 		: 100,000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Workload		: Read(50%), Write(50%)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250825" y="836613"/>
            <a:ext cx="8642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RocksDB vs MongoDB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11430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69" name="Google Shape;69;p8"/>
          <p:cNvSpPr txBox="1"/>
          <p:nvPr/>
        </p:nvSpPr>
        <p:spPr>
          <a:xfrm>
            <a:off x="3851275" y="6627813"/>
            <a:ext cx="19527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n-US" sz="11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 sz="11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0" name="Google Shape;7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893304">
            <a:off x="3382675" y="2065148"/>
            <a:ext cx="1780552" cy="11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6100" y="3211575"/>
            <a:ext cx="1624300" cy="194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9075" y="1034325"/>
            <a:ext cx="2229125" cy="2229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8"/>
          <p:cNvCxnSpPr>
            <a:stCxn id="72" idx="1"/>
            <a:endCxn id="71" idx="3"/>
          </p:cNvCxnSpPr>
          <p:nvPr/>
        </p:nvCxnSpPr>
        <p:spPr>
          <a:xfrm flipH="1">
            <a:off x="2820475" y="2148888"/>
            <a:ext cx="3258600" cy="203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74;p8"/>
          <p:cNvCxnSpPr>
            <a:endCxn id="75" idx="1"/>
          </p:cNvCxnSpPr>
          <p:nvPr/>
        </p:nvCxnSpPr>
        <p:spPr>
          <a:xfrm>
            <a:off x="2820400" y="4183463"/>
            <a:ext cx="3373200" cy="86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6" name="Google Shape;76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82998" y="1686450"/>
            <a:ext cx="743800" cy="72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3600" y="3937400"/>
            <a:ext cx="2229125" cy="22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36260" y="4598900"/>
            <a:ext cx="743800" cy="72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67116">
            <a:off x="3559500" y="4668548"/>
            <a:ext cx="1780552" cy="11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8"/>
          <p:cNvSpPr txBox="1"/>
          <p:nvPr/>
        </p:nvSpPr>
        <p:spPr>
          <a:xfrm>
            <a:off x="1196100" y="2713275"/>
            <a:ext cx="1837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/>
              <a:t>Mongo / Rocks</a:t>
            </a:r>
            <a:endParaRPr sz="1700" b="1"/>
          </a:p>
        </p:txBody>
      </p:sp>
      <p:sp>
        <p:nvSpPr>
          <p:cNvPr id="80" name="Google Shape;80;p8"/>
          <p:cNvSpPr txBox="1"/>
          <p:nvPr/>
        </p:nvSpPr>
        <p:spPr>
          <a:xfrm rot="-1833521">
            <a:off x="5242216" y="2608823"/>
            <a:ext cx="589473" cy="4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PUT</a:t>
            </a:r>
            <a:endParaRPr sz="1600" b="1"/>
          </a:p>
        </p:txBody>
      </p:sp>
      <p:sp>
        <p:nvSpPr>
          <p:cNvPr id="81" name="Google Shape;81;p8"/>
          <p:cNvSpPr txBox="1"/>
          <p:nvPr/>
        </p:nvSpPr>
        <p:spPr>
          <a:xfrm rot="852735">
            <a:off x="5383774" y="4439595"/>
            <a:ext cx="615849" cy="431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GET</a:t>
            </a:r>
            <a:endParaRPr sz="1600" b="1"/>
          </a:p>
        </p:txBody>
      </p:sp>
      <p:sp>
        <p:nvSpPr>
          <p:cNvPr id="82" name="Google Shape;82;p8"/>
          <p:cNvSpPr txBox="1"/>
          <p:nvPr/>
        </p:nvSpPr>
        <p:spPr>
          <a:xfrm>
            <a:off x="6626250" y="5728900"/>
            <a:ext cx="136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latency Check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RocksDB Festival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9"/>
          <p:cNvSpPr txBox="1"/>
          <p:nvPr/>
        </p:nvSpPr>
        <p:spPr>
          <a:xfrm>
            <a:off x="679175" y="2030900"/>
            <a:ext cx="6897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RocksDB API only supports std::string types.</a:t>
            </a: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F0000"/>
              </a:solidFill>
            </a:endParaRPr>
          </a:p>
        </p:txBody>
      </p:sp>
      <p:sp>
        <p:nvSpPr>
          <p:cNvPr id="90" name="Google Shape;90;p9"/>
          <p:cNvSpPr txBox="1"/>
          <p:nvPr/>
        </p:nvSpPr>
        <p:spPr>
          <a:xfrm>
            <a:off x="864750" y="4224125"/>
            <a:ext cx="741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" name="Google Shape;9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175" y="2744850"/>
            <a:ext cx="5493024" cy="352002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9"/>
          <p:cNvSpPr txBox="1"/>
          <p:nvPr/>
        </p:nvSpPr>
        <p:spPr>
          <a:xfrm>
            <a:off x="6215250" y="4166313"/>
            <a:ext cx="2869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FF"/>
                </a:solidFill>
              </a:rPr>
              <a:t>Need to  pack </a:t>
            </a:r>
            <a:endParaRPr sz="16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FF"/>
                </a:solidFill>
              </a:rPr>
              <a:t>input string(binary)</a:t>
            </a:r>
            <a:endParaRPr sz="1600" b="1">
              <a:solidFill>
                <a:srgbClr val="0000FF"/>
              </a:solidFill>
            </a:endParaRPr>
          </a:p>
        </p:txBody>
      </p:sp>
      <p:sp>
        <p:nvSpPr>
          <p:cNvPr id="93" name="Google Shape;93;p9"/>
          <p:cNvSpPr txBox="1">
            <a:spLocks noGrp="1"/>
          </p:cNvSpPr>
          <p:nvPr>
            <p:ph type="body" idx="1"/>
          </p:nvPr>
        </p:nvSpPr>
        <p:spPr>
          <a:xfrm>
            <a:off x="250825" y="836625"/>
            <a:ext cx="7326000" cy="27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342900" lvl="0" indent="-380002" algn="l" rtl="0">
              <a:spcBef>
                <a:spcPts val="0"/>
              </a:spcBef>
              <a:spcAft>
                <a:spcPts val="0"/>
              </a:spcAft>
              <a:buSzPct val="83421"/>
              <a:buChar char="•"/>
            </a:pPr>
            <a:r>
              <a:rPr lang="en-US" sz="4342"/>
              <a:t>RocksDB PUT &amp; GET API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11430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361" y="3459202"/>
            <a:ext cx="2663284" cy="18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0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RocksDB Festival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1" name="Google Shape;101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3775" y="3511450"/>
            <a:ext cx="3617825" cy="18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0"/>
          <p:cNvSpPr/>
          <p:nvPr/>
        </p:nvSpPr>
        <p:spPr>
          <a:xfrm>
            <a:off x="758625" y="5620375"/>
            <a:ext cx="997200" cy="54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1024B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3" name="Google Shape;103;p10"/>
          <p:cNvSpPr/>
          <p:nvPr/>
        </p:nvSpPr>
        <p:spPr>
          <a:xfrm>
            <a:off x="275025" y="5620375"/>
            <a:ext cx="483600" cy="54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Key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4" name="Google Shape;104;p10"/>
          <p:cNvSpPr/>
          <p:nvPr/>
        </p:nvSpPr>
        <p:spPr>
          <a:xfrm>
            <a:off x="2396975" y="5620375"/>
            <a:ext cx="997200" cy="54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1024B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Google Shape;105;p10"/>
          <p:cNvSpPr/>
          <p:nvPr/>
        </p:nvSpPr>
        <p:spPr>
          <a:xfrm>
            <a:off x="1913375" y="5620375"/>
            <a:ext cx="483600" cy="54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Key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3985525" y="5620375"/>
            <a:ext cx="997200" cy="54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1024B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" name="Google Shape;107;p10"/>
          <p:cNvSpPr/>
          <p:nvPr/>
        </p:nvSpPr>
        <p:spPr>
          <a:xfrm>
            <a:off x="3501925" y="5620375"/>
            <a:ext cx="483600" cy="54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Key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8" name="Google Shape;108;p10"/>
          <p:cNvSpPr/>
          <p:nvPr/>
        </p:nvSpPr>
        <p:spPr>
          <a:xfrm>
            <a:off x="7865200" y="5620375"/>
            <a:ext cx="997200" cy="54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398B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7381600" y="5620375"/>
            <a:ext cx="483600" cy="54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Key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5373775" y="5829125"/>
            <a:ext cx="129300" cy="119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0"/>
          <p:cNvSpPr/>
          <p:nvPr/>
        </p:nvSpPr>
        <p:spPr>
          <a:xfrm>
            <a:off x="5860713" y="5832175"/>
            <a:ext cx="129300" cy="119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0"/>
          <p:cNvSpPr/>
          <p:nvPr/>
        </p:nvSpPr>
        <p:spPr>
          <a:xfrm>
            <a:off x="6377688" y="5829125"/>
            <a:ext cx="129300" cy="119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0"/>
          <p:cNvSpPr/>
          <p:nvPr/>
        </p:nvSpPr>
        <p:spPr>
          <a:xfrm>
            <a:off x="6894675" y="5829125"/>
            <a:ext cx="129300" cy="119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4" name="Google Shape;114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488" y="702350"/>
            <a:ext cx="5336170" cy="2597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0"/>
          <p:cNvCxnSpPr/>
          <p:nvPr/>
        </p:nvCxnSpPr>
        <p:spPr>
          <a:xfrm>
            <a:off x="69575" y="3379300"/>
            <a:ext cx="8925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10"/>
          <p:cNvCxnSpPr>
            <a:endCxn id="102" idx="0"/>
          </p:cNvCxnSpPr>
          <p:nvPr/>
        </p:nvCxnSpPr>
        <p:spPr>
          <a:xfrm flipH="1">
            <a:off x="1257225" y="4025275"/>
            <a:ext cx="4308600" cy="159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10"/>
          <p:cNvCxnSpPr>
            <a:endCxn id="104" idx="0"/>
          </p:cNvCxnSpPr>
          <p:nvPr/>
        </p:nvCxnSpPr>
        <p:spPr>
          <a:xfrm flipH="1">
            <a:off x="2895575" y="5218075"/>
            <a:ext cx="2779800" cy="40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18;p10"/>
          <p:cNvCxnSpPr>
            <a:endCxn id="106" idx="0"/>
          </p:cNvCxnSpPr>
          <p:nvPr/>
        </p:nvCxnSpPr>
        <p:spPr>
          <a:xfrm flipH="1">
            <a:off x="4484125" y="5227975"/>
            <a:ext cx="2393700" cy="39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Google Shape;119;p10"/>
          <p:cNvCxnSpPr>
            <a:endCxn id="108" idx="0"/>
          </p:cNvCxnSpPr>
          <p:nvPr/>
        </p:nvCxnSpPr>
        <p:spPr>
          <a:xfrm>
            <a:off x="7106500" y="5078875"/>
            <a:ext cx="1257300" cy="54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RocksDB Festival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826" y="2469475"/>
            <a:ext cx="5072450" cy="229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1"/>
          <p:cNvSpPr/>
          <p:nvPr/>
        </p:nvSpPr>
        <p:spPr>
          <a:xfrm>
            <a:off x="708925" y="752400"/>
            <a:ext cx="997200" cy="54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1024B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p11"/>
          <p:cNvSpPr/>
          <p:nvPr/>
        </p:nvSpPr>
        <p:spPr>
          <a:xfrm>
            <a:off x="225325" y="752400"/>
            <a:ext cx="483600" cy="54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Key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29" name="Google Shape;129;p11"/>
          <p:cNvSpPr/>
          <p:nvPr/>
        </p:nvSpPr>
        <p:spPr>
          <a:xfrm>
            <a:off x="2347275" y="752400"/>
            <a:ext cx="997200" cy="54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1024B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0" name="Google Shape;130;p11"/>
          <p:cNvSpPr/>
          <p:nvPr/>
        </p:nvSpPr>
        <p:spPr>
          <a:xfrm>
            <a:off x="1863675" y="752400"/>
            <a:ext cx="483600" cy="54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Key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31" name="Google Shape;131;p11"/>
          <p:cNvSpPr/>
          <p:nvPr/>
        </p:nvSpPr>
        <p:spPr>
          <a:xfrm>
            <a:off x="3935825" y="752400"/>
            <a:ext cx="997200" cy="54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1024B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2" name="Google Shape;132;p11"/>
          <p:cNvSpPr/>
          <p:nvPr/>
        </p:nvSpPr>
        <p:spPr>
          <a:xfrm>
            <a:off x="3452225" y="752400"/>
            <a:ext cx="483600" cy="54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Key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33" name="Google Shape;133;p11"/>
          <p:cNvSpPr/>
          <p:nvPr/>
        </p:nvSpPr>
        <p:spPr>
          <a:xfrm>
            <a:off x="7815500" y="752400"/>
            <a:ext cx="997200" cy="54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 398B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" name="Google Shape;134;p11"/>
          <p:cNvSpPr/>
          <p:nvPr/>
        </p:nvSpPr>
        <p:spPr>
          <a:xfrm>
            <a:off x="7331900" y="752400"/>
            <a:ext cx="483600" cy="54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Key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35" name="Google Shape;135;p11"/>
          <p:cNvSpPr/>
          <p:nvPr/>
        </p:nvSpPr>
        <p:spPr>
          <a:xfrm>
            <a:off x="5324075" y="961150"/>
            <a:ext cx="129300" cy="119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1"/>
          <p:cNvSpPr/>
          <p:nvPr/>
        </p:nvSpPr>
        <p:spPr>
          <a:xfrm>
            <a:off x="5811013" y="964200"/>
            <a:ext cx="129300" cy="119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1"/>
          <p:cNvSpPr/>
          <p:nvPr/>
        </p:nvSpPr>
        <p:spPr>
          <a:xfrm>
            <a:off x="6327988" y="961150"/>
            <a:ext cx="129300" cy="119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1"/>
          <p:cNvSpPr/>
          <p:nvPr/>
        </p:nvSpPr>
        <p:spPr>
          <a:xfrm>
            <a:off x="6844975" y="961150"/>
            <a:ext cx="129300" cy="119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9" name="Google Shape;13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575" y="2595425"/>
            <a:ext cx="3273250" cy="2168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11"/>
          <p:cNvCxnSpPr>
            <a:stCxn id="127" idx="2"/>
            <a:endCxn id="139" idx="0"/>
          </p:cNvCxnSpPr>
          <p:nvPr/>
        </p:nvCxnSpPr>
        <p:spPr>
          <a:xfrm>
            <a:off x="1207525" y="1295400"/>
            <a:ext cx="1091700" cy="129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141;p11"/>
          <p:cNvCxnSpPr>
            <a:stCxn id="129" idx="2"/>
            <a:endCxn id="139" idx="0"/>
          </p:cNvCxnSpPr>
          <p:nvPr/>
        </p:nvCxnSpPr>
        <p:spPr>
          <a:xfrm flipH="1">
            <a:off x="2299275" y="1295400"/>
            <a:ext cx="546600" cy="129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142;p11"/>
          <p:cNvCxnSpPr>
            <a:stCxn id="131" idx="2"/>
            <a:endCxn id="139" idx="0"/>
          </p:cNvCxnSpPr>
          <p:nvPr/>
        </p:nvCxnSpPr>
        <p:spPr>
          <a:xfrm flipH="1">
            <a:off x="2299325" y="1295400"/>
            <a:ext cx="2135100" cy="129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" name="Google Shape;143;p11"/>
          <p:cNvCxnSpPr>
            <a:stCxn id="133" idx="2"/>
            <a:endCxn id="139" idx="0"/>
          </p:cNvCxnSpPr>
          <p:nvPr/>
        </p:nvCxnSpPr>
        <p:spPr>
          <a:xfrm flipH="1">
            <a:off x="2299100" y="1295400"/>
            <a:ext cx="6015000" cy="129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250825" y="836613"/>
            <a:ext cx="8642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MongoDB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GridFS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11430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150" name="Google Shape;150;p12"/>
          <p:cNvSpPr txBox="1"/>
          <p:nvPr/>
        </p:nvSpPr>
        <p:spPr>
          <a:xfrm>
            <a:off x="3851275" y="6627813"/>
            <a:ext cx="19527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n-US" sz="11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 sz="11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51" name="Google Shape;15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850" y="1956425"/>
            <a:ext cx="571500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8247" y="4122172"/>
            <a:ext cx="2583450" cy="21218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53" name="Google Shape;153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2503" y="4144188"/>
            <a:ext cx="2367222" cy="207781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54" name="Google Shape;154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03975" y="4173110"/>
            <a:ext cx="2547075" cy="204889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55" name="Google Shape;155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66563" y="836625"/>
            <a:ext cx="4067175" cy="22002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cxnSp>
        <p:nvCxnSpPr>
          <p:cNvPr id="156" name="Google Shape;156;p12"/>
          <p:cNvCxnSpPr>
            <a:endCxn id="154" idx="0"/>
          </p:cNvCxnSpPr>
          <p:nvPr/>
        </p:nvCxnSpPr>
        <p:spPr>
          <a:xfrm flipH="1">
            <a:off x="7077513" y="2123810"/>
            <a:ext cx="369900" cy="204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157;p12"/>
          <p:cNvCxnSpPr>
            <a:endCxn id="153" idx="0"/>
          </p:cNvCxnSpPr>
          <p:nvPr/>
        </p:nvCxnSpPr>
        <p:spPr>
          <a:xfrm flipH="1">
            <a:off x="4726114" y="2142588"/>
            <a:ext cx="2693400" cy="20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" name="Google Shape;158;p12"/>
          <p:cNvCxnSpPr>
            <a:endCxn id="152" idx="0"/>
          </p:cNvCxnSpPr>
          <p:nvPr/>
        </p:nvCxnSpPr>
        <p:spPr>
          <a:xfrm flipH="1">
            <a:off x="2309972" y="2123872"/>
            <a:ext cx="5128200" cy="199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59" name="Google Shape;159;p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41700" y="2217575"/>
            <a:ext cx="1236700" cy="8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>
            <a:spLocks noGrp="1"/>
          </p:cNvSpPr>
          <p:nvPr>
            <p:ph type="body" idx="1"/>
          </p:nvPr>
        </p:nvSpPr>
        <p:spPr>
          <a:xfrm>
            <a:off x="250825" y="836613"/>
            <a:ext cx="8642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MongoDB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Video Upload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11430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166" name="Google Shape;166;p13"/>
          <p:cNvSpPr txBox="1"/>
          <p:nvPr/>
        </p:nvSpPr>
        <p:spPr>
          <a:xfrm>
            <a:off x="3851275" y="6627813"/>
            <a:ext cx="19527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n-US" sz="11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 sz="11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7" name="Google Shape;1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13" y="1775700"/>
            <a:ext cx="3381375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700" y="2232175"/>
            <a:ext cx="3600450" cy="1276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13"/>
          <p:cNvCxnSpPr/>
          <p:nvPr/>
        </p:nvCxnSpPr>
        <p:spPr>
          <a:xfrm flipH="1">
            <a:off x="5576275" y="2806825"/>
            <a:ext cx="757800" cy="199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0" name="Google Shape;170;p13"/>
          <p:cNvSpPr txBox="1"/>
          <p:nvPr/>
        </p:nvSpPr>
        <p:spPr>
          <a:xfrm>
            <a:off x="5239375" y="4799725"/>
            <a:ext cx="56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???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파일캐쉬서식">
  <a:themeElements>
    <a:clrScheme name="파일캐쉬서식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화면 슬라이드 쇼(4:3)</PresentationFormat>
  <Paragraphs>77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Gulim</vt:lpstr>
      <vt:lpstr>Noto Sans Symbols</vt:lpstr>
      <vt:lpstr>Arial</vt:lpstr>
      <vt:lpstr>Tahoma</vt:lpstr>
      <vt:lpstr>파일캐쉬서식</vt:lpstr>
      <vt:lpstr>RocksDB Festival</vt:lpstr>
      <vt:lpstr>RocksDB Festival</vt:lpstr>
      <vt:lpstr>RocksDB Festival</vt:lpstr>
      <vt:lpstr>RocksDB Festival</vt:lpstr>
      <vt:lpstr>RocksDB Festival </vt:lpstr>
      <vt:lpstr>RocksDB Festival  </vt:lpstr>
      <vt:lpstr>RocksDB Festival  </vt:lpstr>
      <vt:lpstr>RocksDB Festival</vt:lpstr>
      <vt:lpstr>RocksDB Festival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RocksDB Festival</dc:title>
  <cp:lastModifiedBy>강정현</cp:lastModifiedBy>
  <cp:revision>1</cp:revision>
  <dcterms:modified xsi:type="dcterms:W3CDTF">2021-07-19T04:37:05Z</dcterms:modified>
</cp:coreProperties>
</file>