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s/modernComment_101_20624FCD.xml" ContentType="application/vnd.ms-powerpoint.comments+xml"/>
  <Override PartName="/ppt/comments/modernComment_102_E8F26460.xml" ContentType="application/vnd.ms-powerpoint.comments+xml"/>
  <Override PartName="/ppt/comments/modernComment_10D_18CD3AB2.xml" ContentType="application/vnd.ms-powerpoint.comments+xml"/>
  <Override PartName="/ppt/comments/modernComment_105_260327D.xml" ContentType="application/vnd.ms-powerpoint.comments+xml"/>
  <Override PartName="/ppt/comments/modernComment_10F_102CA053.xml" ContentType="application/vnd.ms-powerpoint.comments+xml"/>
  <Override PartName="/ppt/comments/modernComment_106_857B90FD.xml" ContentType="application/vnd.ms-powerpoint.comments+xml"/>
  <Override PartName="/ppt/comments/modernComment_107_1163AE18.xml" ContentType="application/vnd.ms-powerpoint.comments+xml"/>
  <Override PartName="/ppt/comments/modernComment_11A_F3C10B01.xml" ContentType="application/vnd.ms-powerpoint.comments+xml"/>
  <Override PartName="/ppt/comments/modernComment_12F_326D17A1.xml" ContentType="application/vnd.ms-powerpoint.comments+xml"/>
  <Override PartName="/ppt/comments/modernComment_11B_6560523B.xml" ContentType="application/vnd.ms-powerpoint.comments+xml"/>
  <Override PartName="/ppt/comments/modernComment_12C_4EFF8C2A.xml" ContentType="application/vnd.ms-powerpoint.comments+xml"/>
  <Override PartName="/ppt/comments/modernComment_108_42C1BF1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85" r:id="rId4"/>
    <p:sldId id="302" r:id="rId5"/>
    <p:sldId id="301" r:id="rId6"/>
    <p:sldId id="286" r:id="rId7"/>
    <p:sldId id="260" r:id="rId8"/>
    <p:sldId id="269" r:id="rId9"/>
    <p:sldId id="287" r:id="rId10"/>
    <p:sldId id="261" r:id="rId11"/>
    <p:sldId id="298" r:id="rId12"/>
    <p:sldId id="271" r:id="rId13"/>
    <p:sldId id="299" r:id="rId14"/>
    <p:sldId id="270" r:id="rId15"/>
    <p:sldId id="297" r:id="rId16"/>
    <p:sldId id="284" r:id="rId17"/>
    <p:sldId id="281" r:id="rId18"/>
    <p:sldId id="288" r:id="rId19"/>
    <p:sldId id="291" r:id="rId20"/>
    <p:sldId id="262" r:id="rId21"/>
    <p:sldId id="272" r:id="rId22"/>
    <p:sldId id="273" r:id="rId23"/>
    <p:sldId id="275" r:id="rId24"/>
    <p:sldId id="276" r:id="rId25"/>
    <p:sldId id="304" r:id="rId26"/>
    <p:sldId id="289" r:id="rId27"/>
    <p:sldId id="263" r:id="rId28"/>
    <p:sldId id="282" r:id="rId29"/>
    <p:sldId id="303" r:id="rId30"/>
    <p:sldId id="283" r:id="rId31"/>
    <p:sldId id="290" r:id="rId32"/>
    <p:sldId id="300" r:id="rId33"/>
    <p:sldId id="264" r:id="rId34"/>
    <p:sldId id="294" r:id="rId35"/>
    <p:sldId id="265" r:id="rId36"/>
    <p:sldId id="267" r:id="rId37"/>
    <p:sldId id="292" r:id="rId38"/>
    <p:sldId id="293" r:id="rId39"/>
    <p:sldId id="28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CACB88-9AF9-43E4-9344-F8CF2D399CE1}">
          <p14:sldIdLst>
            <p14:sldId id="257"/>
            <p14:sldId id="258"/>
            <p14:sldId id="285"/>
            <p14:sldId id="302"/>
            <p14:sldId id="301"/>
            <p14:sldId id="286"/>
            <p14:sldId id="260"/>
            <p14:sldId id="269"/>
            <p14:sldId id="287"/>
            <p14:sldId id="261"/>
            <p14:sldId id="298"/>
            <p14:sldId id="271"/>
            <p14:sldId id="299"/>
            <p14:sldId id="270"/>
            <p14:sldId id="297"/>
            <p14:sldId id="284"/>
          </p14:sldIdLst>
        </p14:section>
        <p14:section name="제목 없는 섹션" id="{83B090CA-1F01-4C76-B557-802A63A62AD7}">
          <p14:sldIdLst>
            <p14:sldId id="281"/>
            <p14:sldId id="288"/>
            <p14:sldId id="291"/>
            <p14:sldId id="262"/>
            <p14:sldId id="272"/>
            <p14:sldId id="273"/>
            <p14:sldId id="275"/>
            <p14:sldId id="276"/>
            <p14:sldId id="304"/>
            <p14:sldId id="289"/>
            <p14:sldId id="263"/>
            <p14:sldId id="282"/>
            <p14:sldId id="303"/>
            <p14:sldId id="283"/>
            <p14:sldId id="290"/>
            <p14:sldId id="300"/>
            <p14:sldId id="264"/>
            <p14:sldId id="294"/>
            <p14:sldId id="265"/>
            <p14:sldId id="267"/>
            <p14:sldId id="292"/>
            <p14:sldId id="29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CA9041-4522-7BBB-E2AC-7E216A23CB5B}" name="박수지" initials="박수" userId="S::32217289@dankook.ac.kr::54dcf6c5-e131-4110-aed8-015aca803758" providerId="AD"/>
  <p188:author id="{8E5E22D1-09EE-B7A8-FB85-CD123E6DB63B}" name="게스트 사용자" initials="게사" userId="S::urn:spo:anon#934d7f209d639ce2112fbd3e1156df7d59b02443e914bb86969e83b526ff3634::" providerId="AD"/>
  <p188:author id="{F6F308EB-7857-6DD9-0223-4E2274DD16A2}" name="구선주" initials="선구" userId="S::32220207@dankook.ac.kr::b7ff1a3c-0dcf-448e-92f1-d71dc43cbb4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D9714-12ED-54C0-7FA6-C47783249379}" v="1114" dt="2024-07-09T22:27:42.098"/>
    <p1510:client id="{27FA60B8-CB7F-E403-5DC3-0A00AF9C7644}" v="3" dt="2024-07-09T01:51:31.840"/>
    <p1510:client id="{613B8390-88BE-A0AD-0A87-65FACDADF126}" v="1307" dt="2024-07-09T13:05:32.669"/>
    <p1510:client id="{8494EDAD-1B0B-5EEE-130E-D55F0A807125}" v="58" dt="2024-07-09T02:00:01.146"/>
    <p1510:client id="{922EFFDA-9C74-FD78-4D07-9932AEE7A653}" v="132" dt="2024-07-09T16:43:11.138"/>
    <p1510:client id="{DDEDF230-7A79-6B85-9BAB-23A13B18DB0A}" v="329" dt="2024-07-10T00:49:40.054"/>
    <p1510:client id="{E7C363FF-0E9B-4BF5-8F0F-A020F25EA6E7}" v="5559" dt="2024-07-10T00:46:12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934d7f209d639ce2112fbd3e1156df7d59b02443e914bb86969e83b526ff3634::" providerId="AD" clId="Web-{27FA60B8-CB7F-E403-5DC3-0A00AF9C7644}"/>
    <pc:docChg chg="modSld">
      <pc:chgData name="게스트 사용자" userId="S::urn:spo:anon#934d7f209d639ce2112fbd3e1156df7d59b02443e914bb86969e83b526ff3634::" providerId="AD" clId="Web-{27FA60B8-CB7F-E403-5DC3-0A00AF9C7644}" dt="2024-07-09T01:51:31.840" v="2" actId="20577"/>
      <pc:docMkLst>
        <pc:docMk/>
      </pc:docMkLst>
      <pc:sldChg chg="modSp">
        <pc:chgData name="게스트 사용자" userId="S::urn:spo:anon#934d7f209d639ce2112fbd3e1156df7d59b02443e914bb86969e83b526ff3634::" providerId="AD" clId="Web-{27FA60B8-CB7F-E403-5DC3-0A00AF9C7644}" dt="2024-07-09T01:51:31.840" v="2" actId="20577"/>
        <pc:sldMkLst>
          <pc:docMk/>
          <pc:sldMk cId="291745304" sldId="263"/>
        </pc:sldMkLst>
        <pc:spChg chg="mod">
          <ac:chgData name="게스트 사용자" userId="S::urn:spo:anon#934d7f209d639ce2112fbd3e1156df7d59b02443e914bb86969e83b526ff3634::" providerId="AD" clId="Web-{27FA60B8-CB7F-E403-5DC3-0A00AF9C7644}" dt="2024-07-09T01:51:31.840" v="2" actId="20577"/>
          <ac:spMkLst>
            <pc:docMk/>
            <pc:sldMk cId="291745304" sldId="263"/>
            <ac:spMk id="3" creationId="{621ADE41-6DB6-804C-1A15-24CE2533C12E}"/>
          </ac:spMkLst>
        </pc:spChg>
      </pc:sldChg>
    </pc:docChg>
  </pc:docChgLst>
  <pc:docChgLst>
    <pc:chgData name="게스트 사용자" userId="S::urn:spo:anon#934d7f209d639ce2112fbd3e1156df7d59b02443e914bb86969e83b526ff3634::" providerId="AD" clId="Web-{DDEDF230-7A79-6B85-9BAB-23A13B18DB0A}"/>
    <pc:docChg chg="addSld delSld modSld modSection">
      <pc:chgData name="게스트 사용자" userId="S::urn:spo:anon#934d7f209d639ce2112fbd3e1156df7d59b02443e914bb86969e83b526ff3634::" providerId="AD" clId="Web-{DDEDF230-7A79-6B85-9BAB-23A13B18DB0A}" dt="2024-07-10T00:49:39.866" v="221" actId="20577"/>
      <pc:docMkLst>
        <pc:docMk/>
      </pc:docMkLst>
      <pc:sldChg chg="modSp">
        <pc:chgData name="게스트 사용자" userId="S::urn:spo:anon#934d7f209d639ce2112fbd3e1156df7d59b02443e914bb86969e83b526ff3634::" providerId="AD" clId="Web-{DDEDF230-7A79-6B85-9BAB-23A13B18DB0A}" dt="2024-07-10T00:49:39.866" v="221" actId="20577"/>
        <pc:sldMkLst>
          <pc:docMk/>
          <pc:sldMk cId="291745304" sldId="263"/>
        </pc:sldMkLst>
        <pc:spChg chg="mod">
          <ac:chgData name="게스트 사용자" userId="S::urn:spo:anon#934d7f209d639ce2112fbd3e1156df7d59b02443e914bb86969e83b526ff3634::" providerId="AD" clId="Web-{DDEDF230-7A79-6B85-9BAB-23A13B18DB0A}" dt="2024-07-10T00:49:39.866" v="221" actId="20577"/>
          <ac:spMkLst>
            <pc:docMk/>
            <pc:sldMk cId="291745304" sldId="263"/>
            <ac:spMk id="3" creationId="{621ADE41-6DB6-804C-1A15-24CE2533C12E}"/>
          </ac:spMkLst>
        </pc:spChg>
      </pc:sldChg>
      <pc:sldChg chg="modSp">
        <pc:chgData name="게스트 사용자" userId="S::urn:spo:anon#934d7f209d639ce2112fbd3e1156df7d59b02443e914bb86969e83b526ff3634::" providerId="AD" clId="Web-{DDEDF230-7A79-6B85-9BAB-23A13B18DB0A}" dt="2024-07-10T00:42:53.778" v="146" actId="1076"/>
        <pc:sldMkLst>
          <pc:docMk/>
          <pc:sldMk cId="1561659280" sldId="267"/>
        </pc:sldMkLst>
        <pc:spChg chg="mod">
          <ac:chgData name="게스트 사용자" userId="S::urn:spo:anon#934d7f209d639ce2112fbd3e1156df7d59b02443e914bb86969e83b526ff3634::" providerId="AD" clId="Web-{DDEDF230-7A79-6B85-9BAB-23A13B18DB0A}" dt="2024-07-10T00:42:53.778" v="146" actId="1076"/>
          <ac:spMkLst>
            <pc:docMk/>
            <pc:sldMk cId="1561659280" sldId="267"/>
            <ac:spMk id="3" creationId="{621ADE41-6DB6-804C-1A15-24CE2533C12E}"/>
          </ac:spMkLst>
        </pc:spChg>
      </pc:sldChg>
      <pc:sldChg chg="addSp delSp modSp">
        <pc:chgData name="게스트 사용자" userId="S::urn:spo:anon#934d7f209d639ce2112fbd3e1156df7d59b02443e914bb86969e83b526ff3634::" providerId="AD" clId="Web-{DDEDF230-7A79-6B85-9BAB-23A13B18DB0A}" dt="2024-07-10T00:47:08.472" v="213" actId="14100"/>
        <pc:sldMkLst>
          <pc:docMk/>
          <pc:sldMk cId="1700811323" sldId="283"/>
        </pc:sldMkLst>
        <pc:spChg chg="mod">
          <ac:chgData name="게스트 사용자" userId="S::urn:spo:anon#934d7f209d639ce2112fbd3e1156df7d59b02443e914bb86969e83b526ff3634::" providerId="AD" clId="Web-{DDEDF230-7A79-6B85-9BAB-23A13B18DB0A}" dt="2024-07-10T00:40:41.337" v="82" actId="1076"/>
          <ac:spMkLst>
            <pc:docMk/>
            <pc:sldMk cId="1700811323" sldId="283"/>
            <ac:spMk id="4" creationId="{6EDC82CA-929D-BAEE-CA7B-766263A7D2D4}"/>
          </ac:spMkLst>
        </pc:spChg>
        <pc:spChg chg="add del mod">
          <ac:chgData name="게스트 사용자" userId="S::urn:spo:anon#934d7f209d639ce2112fbd3e1156df7d59b02443e914bb86969e83b526ff3634::" providerId="AD" clId="Web-{DDEDF230-7A79-6B85-9BAB-23A13B18DB0A}" dt="2024-07-10T00:40:56.775" v="93"/>
          <ac:spMkLst>
            <pc:docMk/>
            <pc:sldMk cId="1700811323" sldId="283"/>
            <ac:spMk id="9" creationId="{F3D2C32E-9C05-6078-D4AC-012B8FDBF9E7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41:02.588" v="94" actId="20577"/>
          <ac:spMkLst>
            <pc:docMk/>
            <pc:sldMk cId="1700811323" sldId="283"/>
            <ac:spMk id="11" creationId="{2203DCEE-3FA5-F057-C394-A49D75158ADD}"/>
          </ac:spMkLst>
        </pc:spChg>
        <pc:spChg chg="add mod">
          <ac:chgData name="게스트 사용자" userId="S::urn:spo:anon#934d7f209d639ce2112fbd3e1156df7d59b02443e914bb86969e83b526ff3634::" providerId="AD" clId="Web-{DDEDF230-7A79-6B85-9BAB-23A13B18DB0A}" dt="2024-07-10T00:47:08.472" v="213" actId="14100"/>
          <ac:spMkLst>
            <pc:docMk/>
            <pc:sldMk cId="1700811323" sldId="283"/>
            <ac:spMk id="13" creationId="{C9C507CC-E1B6-4551-90DD-A1DD43C32AD5}"/>
          </ac:spMkLst>
        </pc:spChg>
        <pc:spChg chg="add mod">
          <ac:chgData name="게스트 사용자" userId="S::urn:spo:anon#934d7f209d639ce2112fbd3e1156df7d59b02443e914bb86969e83b526ff3634::" providerId="AD" clId="Web-{DDEDF230-7A79-6B85-9BAB-23A13B18DB0A}" dt="2024-07-10T00:45:55.173" v="199" actId="20577"/>
          <ac:spMkLst>
            <pc:docMk/>
            <pc:sldMk cId="1700811323" sldId="283"/>
            <ac:spMk id="14" creationId="{C7476ECC-F5DA-47A3-A73F-D4E2B4E25410}"/>
          </ac:spMkLst>
        </pc:spChg>
        <pc:spChg chg="add mod">
          <ac:chgData name="게스트 사용자" userId="S::urn:spo:anon#934d7f209d639ce2112fbd3e1156df7d59b02443e914bb86969e83b526ff3634::" providerId="AD" clId="Web-{DDEDF230-7A79-6B85-9BAB-23A13B18DB0A}" dt="2024-07-10T00:46:46.471" v="212" actId="1076"/>
          <ac:spMkLst>
            <pc:docMk/>
            <pc:sldMk cId="1700811323" sldId="283"/>
            <ac:spMk id="15" creationId="{1BA8741C-6448-302A-44E0-8F3757E2510C}"/>
          </ac:spMkLst>
        </pc:spChg>
        <pc:picChg chg="mod">
          <ac:chgData name="게스트 사용자" userId="S::urn:spo:anon#934d7f209d639ce2112fbd3e1156df7d59b02443e914bb86969e83b526ff3634::" providerId="AD" clId="Web-{DDEDF230-7A79-6B85-9BAB-23A13B18DB0A}" dt="2024-07-10T00:41:22.776" v="95" actId="1076"/>
          <ac:picMkLst>
            <pc:docMk/>
            <pc:sldMk cId="1700811323" sldId="283"/>
            <ac:picMk id="8" creationId="{96C8EBBE-8F7C-C221-22CC-6AF21B0FDBD7}"/>
          </ac:picMkLst>
        </pc:picChg>
      </pc:sldChg>
      <pc:sldChg chg="addSp delSp modSp">
        <pc:chgData name="게스트 사용자" userId="S::urn:spo:anon#934d7f209d639ce2112fbd3e1156df7d59b02443e914bb86969e83b526ff3634::" providerId="AD" clId="Web-{DDEDF230-7A79-6B85-9BAB-23A13B18DB0A}" dt="2024-07-10T00:43:22.951" v="159"/>
        <pc:sldMkLst>
          <pc:docMk/>
          <pc:sldMk cId="1932697511" sldId="294"/>
        </pc:sldMkLst>
        <pc:spChg chg="mod">
          <ac:chgData name="게스트 사용자" userId="S::urn:spo:anon#934d7f209d639ce2112fbd3e1156df7d59b02443e914bb86969e83b526ff3634::" providerId="AD" clId="Web-{DDEDF230-7A79-6B85-9BAB-23A13B18DB0A}" dt="2024-07-10T00:43:20.888" v="157" actId="1076"/>
          <ac:spMkLst>
            <pc:docMk/>
            <pc:sldMk cId="1932697511" sldId="294"/>
            <ac:spMk id="3" creationId="{3F18663B-256A-2F64-84DE-16B5CA5251D2}"/>
          </ac:spMkLst>
        </pc:spChg>
        <pc:spChg chg="add del">
          <ac:chgData name="게스트 사용자" userId="S::urn:spo:anon#934d7f209d639ce2112fbd3e1156df7d59b02443e914bb86969e83b526ff3634::" providerId="AD" clId="Web-{DDEDF230-7A79-6B85-9BAB-23A13B18DB0A}" dt="2024-07-10T00:43:22.951" v="159"/>
          <ac:spMkLst>
            <pc:docMk/>
            <pc:sldMk cId="1932697511" sldId="294"/>
            <ac:spMk id="6" creationId="{B1C901A2-4B44-BE5D-7A82-AC1C3559DEEA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43:13.482" v="149" actId="1076"/>
          <ac:spMkLst>
            <pc:docMk/>
            <pc:sldMk cId="1932697511" sldId="294"/>
            <ac:spMk id="7" creationId="{DF1B6FB1-087B-33C5-674D-4EBC3296B22B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43:13.482" v="150" actId="1076"/>
          <ac:spMkLst>
            <pc:docMk/>
            <pc:sldMk cId="1932697511" sldId="294"/>
            <ac:spMk id="11" creationId="{01CC6443-14F7-5A7F-9CE3-44500D20814F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43:13.497" v="151" actId="1076"/>
          <ac:spMkLst>
            <pc:docMk/>
            <pc:sldMk cId="1932697511" sldId="294"/>
            <ac:spMk id="15" creationId="{94D7AB7D-D915-2306-0811-315E7B442925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43:13.513" v="152" actId="1076"/>
          <ac:spMkLst>
            <pc:docMk/>
            <pc:sldMk cId="1932697511" sldId="294"/>
            <ac:spMk id="17" creationId="{F44D0964-8965-D7B6-89A6-019ACA6A51D6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43:13.513" v="153" actId="1076"/>
          <ac:spMkLst>
            <pc:docMk/>
            <pc:sldMk cId="1932697511" sldId="294"/>
            <ac:spMk id="19" creationId="{DD7E55E2-D194-C0B2-2AB6-37CD2873A541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43:13.529" v="154" actId="1076"/>
          <ac:spMkLst>
            <pc:docMk/>
            <pc:sldMk cId="1932697511" sldId="294"/>
            <ac:spMk id="21" creationId="{01F64C17-D369-ACC9-01D6-FCFE372686C1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43:13.544" v="155" actId="1076"/>
          <ac:spMkLst>
            <pc:docMk/>
            <pc:sldMk cId="1932697511" sldId="294"/>
            <ac:spMk id="30" creationId="{B296063C-CAC8-BB6F-B8BC-F23B3478DAC7}"/>
          </ac:spMkLst>
        </pc:spChg>
        <pc:picChg chg="mod">
          <ac:chgData name="게스트 사용자" userId="S::urn:spo:anon#934d7f209d639ce2112fbd3e1156df7d59b02443e914bb86969e83b526ff3634::" providerId="AD" clId="Web-{DDEDF230-7A79-6B85-9BAB-23A13B18DB0A}" dt="2024-07-10T00:43:13.466" v="148" actId="1076"/>
          <ac:picMkLst>
            <pc:docMk/>
            <pc:sldMk cId="1932697511" sldId="294"/>
            <ac:picMk id="5" creationId="{132AB2E2-7E13-0529-B4D4-4449DC2308AF}"/>
          </ac:picMkLst>
        </pc:picChg>
      </pc:sldChg>
      <pc:sldChg chg="modSp">
        <pc:chgData name="게스트 사용자" userId="S::urn:spo:anon#934d7f209d639ce2112fbd3e1156df7d59b02443e914bb86969e83b526ff3634::" providerId="AD" clId="Web-{DDEDF230-7A79-6B85-9BAB-23A13B18DB0A}" dt="2024-07-10T00:38:45.678" v="3"/>
        <pc:sldMkLst>
          <pc:docMk/>
          <pc:sldMk cId="846010273" sldId="303"/>
        </pc:sldMkLst>
        <pc:spChg chg="mod">
          <ac:chgData name="게스트 사용자" userId="S::urn:spo:anon#934d7f209d639ce2112fbd3e1156df7d59b02443e914bb86969e83b526ff3634::" providerId="AD" clId="Web-{DDEDF230-7A79-6B85-9BAB-23A13B18DB0A}" dt="2024-07-10T00:38:45.647" v="0"/>
          <ac:spMkLst>
            <pc:docMk/>
            <pc:sldMk cId="846010273" sldId="303"/>
            <ac:spMk id="6" creationId="{8CC4F717-6A65-3EFE-6290-24FD75E25214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38:45.647" v="2"/>
          <ac:spMkLst>
            <pc:docMk/>
            <pc:sldMk cId="846010273" sldId="303"/>
            <ac:spMk id="18" creationId="{BE282880-4633-AA96-8B39-9EB29BA29880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38:45.647" v="1"/>
          <ac:spMkLst>
            <pc:docMk/>
            <pc:sldMk cId="846010273" sldId="303"/>
            <ac:spMk id="22" creationId="{335B9E79-E4FF-596C-3B29-7D3A6A58447C}"/>
          </ac:spMkLst>
        </pc:spChg>
        <pc:spChg chg="mod">
          <ac:chgData name="게스트 사용자" userId="S::urn:spo:anon#934d7f209d639ce2112fbd3e1156df7d59b02443e914bb86969e83b526ff3634::" providerId="AD" clId="Web-{DDEDF230-7A79-6B85-9BAB-23A13B18DB0A}" dt="2024-07-10T00:38:45.678" v="3"/>
          <ac:spMkLst>
            <pc:docMk/>
            <pc:sldMk cId="846010273" sldId="303"/>
            <ac:spMk id="23" creationId="{138830A3-B573-41DC-33E6-55A4227ACB49}"/>
          </ac:spMkLst>
        </pc:spChg>
      </pc:sldChg>
      <pc:sldChg chg="add del replId">
        <pc:chgData name="게스트 사용자" userId="S::urn:spo:anon#934d7f209d639ce2112fbd3e1156df7d59b02443e914bb86969e83b526ff3634::" providerId="AD" clId="Web-{DDEDF230-7A79-6B85-9BAB-23A13B18DB0A}" dt="2024-07-10T00:39:04.960" v="7"/>
        <pc:sldMkLst>
          <pc:docMk/>
          <pc:sldMk cId="247591856" sldId="304"/>
        </pc:sldMkLst>
      </pc:sldChg>
      <pc:sldChg chg="add del replId">
        <pc:chgData name="게스트 사용자" userId="S::urn:spo:anon#934d7f209d639ce2112fbd3e1156df7d59b02443e914bb86969e83b526ff3634::" providerId="AD" clId="Web-{DDEDF230-7A79-6B85-9BAB-23A13B18DB0A}" dt="2024-07-10T00:39:03.866" v="6"/>
        <pc:sldMkLst>
          <pc:docMk/>
          <pc:sldMk cId="357837779" sldId="305"/>
        </pc:sldMkLst>
      </pc:sldChg>
    </pc:docChg>
  </pc:docChgLst>
  <pc:docChgLst>
    <pc:chgData name="구선주" userId="b7ff1a3c-0dcf-448e-92f1-d71dc43cbb45" providerId="ADAL" clId="{E7C363FF-0E9B-4BF5-8F0F-A020F25EA6E7}"/>
    <pc:docChg chg="undo redo custSel addSld delSld modSld sldOrd modSection modShowInfo">
      <pc:chgData name="구선주" userId="b7ff1a3c-0dcf-448e-92f1-d71dc43cbb45" providerId="ADAL" clId="{E7C363FF-0E9B-4BF5-8F0F-A020F25EA6E7}" dt="2024-07-10T00:46:12.417" v="12708"/>
      <pc:docMkLst>
        <pc:docMk/>
      </pc:docMkLst>
      <pc:sldChg chg="addCm">
        <pc:chgData name="구선주" userId="b7ff1a3c-0dcf-448e-92f1-d71dc43cbb45" providerId="ADAL" clId="{E7C363FF-0E9B-4BF5-8F0F-A020F25EA6E7}" dt="2024-07-09T09:15:30.745" v="5789"/>
        <pc:sldMkLst>
          <pc:docMk/>
          <pc:sldMk cId="543313869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구선주" userId="b7ff1a3c-0dcf-448e-92f1-d71dc43cbb45" providerId="ADAL" clId="{E7C363FF-0E9B-4BF5-8F0F-A020F25EA6E7}" dt="2024-07-09T09:15:30.745" v="5789"/>
              <pc2:cmMkLst xmlns:pc2="http://schemas.microsoft.com/office/powerpoint/2019/9/main/command">
                <pc:docMk/>
                <pc:sldMk cId="543313869" sldId="257"/>
                <pc2:cmMk id="{B36F45A0-309C-44C5-AEFA-683E77687093}"/>
              </pc2:cmMkLst>
            </pc226:cmChg>
          </p:ext>
        </pc:extLst>
      </pc:sldChg>
      <pc:sldChg chg="modSp mod addCm modCm">
        <pc:chgData name="구선주" userId="b7ff1a3c-0dcf-448e-92f1-d71dc43cbb45" providerId="ADAL" clId="{E7C363FF-0E9B-4BF5-8F0F-A020F25EA6E7}" dt="2024-07-09T23:16:33.372" v="12114" actId="20577"/>
        <pc:sldMkLst>
          <pc:docMk/>
          <pc:sldMk cId="3908199520" sldId="258"/>
        </pc:sldMkLst>
        <pc:spChg chg="mod">
          <ac:chgData name="구선주" userId="b7ff1a3c-0dcf-448e-92f1-d71dc43cbb45" providerId="ADAL" clId="{E7C363FF-0E9B-4BF5-8F0F-A020F25EA6E7}" dt="2024-07-09T23:16:33.372" v="12114" actId="20577"/>
          <ac:spMkLst>
            <pc:docMk/>
            <pc:sldMk cId="3908199520" sldId="258"/>
            <ac:spMk id="2" creationId="{5874988A-05CD-383D-5532-32AE48D51380}"/>
          </ac:spMkLst>
        </pc:spChg>
        <pc:spChg chg="mod">
          <ac:chgData name="구선주" userId="b7ff1a3c-0dcf-448e-92f1-d71dc43cbb45" providerId="ADAL" clId="{E7C363FF-0E9B-4BF5-8F0F-A020F25EA6E7}" dt="2024-07-08T05:01:17.213" v="28" actId="20577"/>
          <ac:spMkLst>
            <pc:docMk/>
            <pc:sldMk cId="3908199520" sldId="258"/>
            <ac:spMk id="3" creationId="{6A3D3E4E-C5D3-EDC4-CA5A-EDA32AF9546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구선주" userId="b7ff1a3c-0dcf-448e-92f1-d71dc43cbb45" providerId="ADAL" clId="{E7C363FF-0E9B-4BF5-8F0F-A020F25EA6E7}" dt="2024-07-08T04:59:34.231" v="1"/>
              <pc2:cmMkLst xmlns:pc2="http://schemas.microsoft.com/office/powerpoint/2019/9/main/command">
                <pc:docMk/>
                <pc:sldMk cId="3908199520" sldId="258"/>
                <pc2:cmMk id="{218A6D48-FE21-4779-A966-E3F45F875AA0}"/>
              </pc2:cmMkLst>
            </pc226:cmChg>
          </p:ext>
        </pc:extLst>
      </pc:sldChg>
      <pc:sldChg chg="addSp delSp modSp del mod">
        <pc:chgData name="구선주" userId="b7ff1a3c-0dcf-448e-92f1-d71dc43cbb45" providerId="ADAL" clId="{E7C363FF-0E9B-4BF5-8F0F-A020F25EA6E7}" dt="2024-07-09T10:28:57.546" v="6867" actId="2696"/>
        <pc:sldMkLst>
          <pc:docMk/>
          <pc:sldMk cId="3181743040" sldId="259"/>
        </pc:sldMkLst>
        <pc:spChg chg="mod">
          <ac:chgData name="구선주" userId="b7ff1a3c-0dcf-448e-92f1-d71dc43cbb45" providerId="ADAL" clId="{E7C363FF-0E9B-4BF5-8F0F-A020F25EA6E7}" dt="2024-07-09T04:31:29.871" v="2359" actId="20577"/>
          <ac:spMkLst>
            <pc:docMk/>
            <pc:sldMk cId="3181743040" sldId="259"/>
            <ac:spMk id="2" creationId="{58BE8ABE-A761-C4E0-2F37-745DE5CDD115}"/>
          </ac:spMkLst>
        </pc:spChg>
        <pc:spChg chg="del">
          <ac:chgData name="구선주" userId="b7ff1a3c-0dcf-448e-92f1-d71dc43cbb45" providerId="ADAL" clId="{E7C363FF-0E9B-4BF5-8F0F-A020F25EA6E7}" dt="2024-07-08T10:46:44.055" v="29" actId="478"/>
          <ac:spMkLst>
            <pc:docMk/>
            <pc:sldMk cId="3181743040" sldId="259"/>
            <ac:spMk id="3" creationId="{621ADE41-6DB6-804C-1A15-24CE2533C12E}"/>
          </ac:spMkLst>
        </pc:spChg>
        <pc:spChg chg="add mod">
          <ac:chgData name="구선주" userId="b7ff1a3c-0dcf-448e-92f1-d71dc43cbb45" providerId="ADAL" clId="{E7C363FF-0E9B-4BF5-8F0F-A020F25EA6E7}" dt="2024-07-08T10:58:47.108" v="103" actId="164"/>
          <ac:spMkLst>
            <pc:docMk/>
            <pc:sldMk cId="3181743040" sldId="259"/>
            <ac:spMk id="6" creationId="{62AC803C-472B-BC87-5FF9-97807EB6FE54}"/>
          </ac:spMkLst>
        </pc:spChg>
        <pc:spChg chg="add mod">
          <ac:chgData name="구선주" userId="b7ff1a3c-0dcf-448e-92f1-d71dc43cbb45" providerId="ADAL" clId="{E7C363FF-0E9B-4BF5-8F0F-A020F25EA6E7}" dt="2024-07-08T10:50:52.826" v="36" actId="767"/>
          <ac:spMkLst>
            <pc:docMk/>
            <pc:sldMk cId="3181743040" sldId="259"/>
            <ac:spMk id="7" creationId="{6C8EF1E0-2D06-8BF0-BAB0-BD506846B5D6}"/>
          </ac:spMkLst>
        </pc:spChg>
        <pc:spChg chg="add mod">
          <ac:chgData name="구선주" userId="b7ff1a3c-0dcf-448e-92f1-d71dc43cbb45" providerId="ADAL" clId="{E7C363FF-0E9B-4BF5-8F0F-A020F25EA6E7}" dt="2024-07-08T10:50:58.947" v="38" actId="767"/>
          <ac:spMkLst>
            <pc:docMk/>
            <pc:sldMk cId="3181743040" sldId="259"/>
            <ac:spMk id="8" creationId="{A8A73EB0-9362-A1B8-3FF1-1C07F281C1C2}"/>
          </ac:spMkLst>
        </pc:spChg>
        <pc:spChg chg="add mod">
          <ac:chgData name="구선주" userId="b7ff1a3c-0dcf-448e-92f1-d71dc43cbb45" providerId="ADAL" clId="{E7C363FF-0E9B-4BF5-8F0F-A020F25EA6E7}" dt="2024-07-08T10:58:47.108" v="103" actId="164"/>
          <ac:spMkLst>
            <pc:docMk/>
            <pc:sldMk cId="3181743040" sldId="259"/>
            <ac:spMk id="9" creationId="{D1EE1C00-DB39-B240-6C19-0C548CF06FE1}"/>
          </ac:spMkLst>
        </pc:spChg>
        <pc:spChg chg="add mod">
          <ac:chgData name="구선주" userId="b7ff1a3c-0dcf-448e-92f1-d71dc43cbb45" providerId="ADAL" clId="{E7C363FF-0E9B-4BF5-8F0F-A020F25EA6E7}" dt="2024-07-08T10:58:47.108" v="103" actId="164"/>
          <ac:spMkLst>
            <pc:docMk/>
            <pc:sldMk cId="3181743040" sldId="259"/>
            <ac:spMk id="10" creationId="{B43BFDCA-1F0E-E078-2888-869DB4E5AFA1}"/>
          </ac:spMkLst>
        </pc:spChg>
        <pc:spChg chg="add mod">
          <ac:chgData name="구선주" userId="b7ff1a3c-0dcf-448e-92f1-d71dc43cbb45" providerId="ADAL" clId="{E7C363FF-0E9B-4BF5-8F0F-A020F25EA6E7}" dt="2024-07-08T10:58:47.108" v="103" actId="164"/>
          <ac:spMkLst>
            <pc:docMk/>
            <pc:sldMk cId="3181743040" sldId="259"/>
            <ac:spMk id="11" creationId="{20543A5C-A5DE-54E8-BF7F-53D13E795FC4}"/>
          </ac:spMkLst>
        </pc:spChg>
        <pc:spChg chg="add mod">
          <ac:chgData name="구선주" userId="b7ff1a3c-0dcf-448e-92f1-d71dc43cbb45" providerId="ADAL" clId="{E7C363FF-0E9B-4BF5-8F0F-A020F25EA6E7}" dt="2024-07-08T10:58:47.108" v="103" actId="164"/>
          <ac:spMkLst>
            <pc:docMk/>
            <pc:sldMk cId="3181743040" sldId="259"/>
            <ac:spMk id="12" creationId="{3BB51243-027F-D974-9B8D-B6361FB54E2F}"/>
          </ac:spMkLst>
        </pc:spChg>
        <pc:spChg chg="add mod">
          <ac:chgData name="구선주" userId="b7ff1a3c-0dcf-448e-92f1-d71dc43cbb45" providerId="ADAL" clId="{E7C363FF-0E9B-4BF5-8F0F-A020F25EA6E7}" dt="2024-07-08T10:58:47.108" v="103" actId="164"/>
          <ac:spMkLst>
            <pc:docMk/>
            <pc:sldMk cId="3181743040" sldId="259"/>
            <ac:spMk id="13" creationId="{AD88B9B2-BF5F-77B9-D372-FC874657333D}"/>
          </ac:spMkLst>
        </pc:spChg>
        <pc:spChg chg="add mod">
          <ac:chgData name="구선주" userId="b7ff1a3c-0dcf-448e-92f1-d71dc43cbb45" providerId="ADAL" clId="{E7C363FF-0E9B-4BF5-8F0F-A020F25EA6E7}" dt="2024-07-08T10:57:02.574" v="96" actId="1076"/>
          <ac:spMkLst>
            <pc:docMk/>
            <pc:sldMk cId="3181743040" sldId="259"/>
            <ac:spMk id="14" creationId="{88FB3258-E59D-C842-E723-07A9A25588AC}"/>
          </ac:spMkLst>
        </pc:spChg>
        <pc:spChg chg="add mod">
          <ac:chgData name="구선주" userId="b7ff1a3c-0dcf-448e-92f1-d71dc43cbb45" providerId="ADAL" clId="{E7C363FF-0E9B-4BF5-8F0F-A020F25EA6E7}" dt="2024-07-08T10:58:47.108" v="103" actId="164"/>
          <ac:spMkLst>
            <pc:docMk/>
            <pc:sldMk cId="3181743040" sldId="259"/>
            <ac:spMk id="15" creationId="{91F0D7ED-5256-77BD-812E-7E79799042A8}"/>
          </ac:spMkLst>
        </pc:spChg>
        <pc:spChg chg="add mod">
          <ac:chgData name="구선주" userId="b7ff1a3c-0dcf-448e-92f1-d71dc43cbb45" providerId="ADAL" clId="{E7C363FF-0E9B-4BF5-8F0F-A020F25EA6E7}" dt="2024-07-08T10:58:47.108" v="103" actId="164"/>
          <ac:spMkLst>
            <pc:docMk/>
            <pc:sldMk cId="3181743040" sldId="259"/>
            <ac:spMk id="16" creationId="{3410CAFC-2DB1-3827-7E19-27ABC5708AC3}"/>
          </ac:spMkLst>
        </pc:spChg>
        <pc:grpChg chg="add del mod">
          <ac:chgData name="구선주" userId="b7ff1a3c-0dcf-448e-92f1-d71dc43cbb45" providerId="ADAL" clId="{E7C363FF-0E9B-4BF5-8F0F-A020F25EA6E7}" dt="2024-07-08T11:01:08.895" v="104" actId="478"/>
          <ac:grpSpMkLst>
            <pc:docMk/>
            <pc:sldMk cId="3181743040" sldId="259"/>
            <ac:grpSpMk id="17" creationId="{B5E1EB5A-2F3B-BBDB-2702-0B9D388519B5}"/>
          </ac:grpSpMkLst>
        </pc:grpChg>
        <pc:picChg chg="add mod">
          <ac:chgData name="구선주" userId="b7ff1a3c-0dcf-448e-92f1-d71dc43cbb45" providerId="ADAL" clId="{E7C363FF-0E9B-4BF5-8F0F-A020F25EA6E7}" dt="2024-07-08T10:58:47.108" v="103" actId="164"/>
          <ac:picMkLst>
            <pc:docMk/>
            <pc:sldMk cId="3181743040" sldId="259"/>
            <ac:picMk id="5" creationId="{9358636D-4D16-767E-60CE-5D56FB674876}"/>
          </ac:picMkLst>
        </pc:picChg>
      </pc:sldChg>
      <pc:sldChg chg="addSp delSp modSp mod modAnim">
        <pc:chgData name="구선주" userId="b7ff1a3c-0dcf-448e-92f1-d71dc43cbb45" providerId="ADAL" clId="{E7C363FF-0E9B-4BF5-8F0F-A020F25EA6E7}" dt="2024-07-09T23:46:26.274" v="12659"/>
        <pc:sldMkLst>
          <pc:docMk/>
          <pc:sldMk cId="3356721725" sldId="260"/>
        </pc:sldMkLst>
        <pc:spChg chg="mod">
          <ac:chgData name="구선주" userId="b7ff1a3c-0dcf-448e-92f1-d71dc43cbb45" providerId="ADAL" clId="{E7C363FF-0E9B-4BF5-8F0F-A020F25EA6E7}" dt="2024-07-09T10:02:23.637" v="6396" actId="20577"/>
          <ac:spMkLst>
            <pc:docMk/>
            <pc:sldMk cId="3356721725" sldId="260"/>
            <ac:spMk id="2" creationId="{58BE8ABE-A761-C4E0-2F37-745DE5CDD115}"/>
          </ac:spMkLst>
        </pc:spChg>
        <pc:spChg chg="add mod">
          <ac:chgData name="구선주" userId="b7ff1a3c-0dcf-448e-92f1-d71dc43cbb45" providerId="ADAL" clId="{E7C363FF-0E9B-4BF5-8F0F-A020F25EA6E7}" dt="2024-07-09T23:43:08.098" v="12576" actId="1076"/>
          <ac:spMkLst>
            <pc:docMk/>
            <pc:sldMk cId="3356721725" sldId="260"/>
            <ac:spMk id="3" creationId="{1DA11F06-6B18-AB5B-7D93-A70576B0F2B9}"/>
          </ac:spMkLst>
        </pc:spChg>
        <pc:spChg chg="del">
          <ac:chgData name="구선주" userId="b7ff1a3c-0dcf-448e-92f1-d71dc43cbb45" providerId="ADAL" clId="{E7C363FF-0E9B-4BF5-8F0F-A020F25EA6E7}" dt="2024-07-08T11:01:26.207" v="105" actId="478"/>
          <ac:spMkLst>
            <pc:docMk/>
            <pc:sldMk cId="3356721725" sldId="260"/>
            <ac:spMk id="3" creationId="{621ADE41-6DB6-804C-1A15-24CE2533C12E}"/>
          </ac:spMkLst>
        </pc:spChg>
        <pc:spChg chg="mod">
          <ac:chgData name="구선주" userId="b7ff1a3c-0dcf-448e-92f1-d71dc43cbb45" providerId="ADAL" clId="{E7C363FF-0E9B-4BF5-8F0F-A020F25EA6E7}" dt="2024-07-08T11:01:28.657" v="106"/>
          <ac:spMkLst>
            <pc:docMk/>
            <pc:sldMk cId="3356721725" sldId="260"/>
            <ac:spMk id="6" creationId="{59E3882A-5A19-9089-22C9-B5251F16993F}"/>
          </ac:spMkLst>
        </pc:spChg>
        <pc:spChg chg="mod">
          <ac:chgData name="구선주" userId="b7ff1a3c-0dcf-448e-92f1-d71dc43cbb45" providerId="ADAL" clId="{E7C363FF-0E9B-4BF5-8F0F-A020F25EA6E7}" dt="2024-07-08T11:02:00.377" v="109" actId="20577"/>
          <ac:spMkLst>
            <pc:docMk/>
            <pc:sldMk cId="3356721725" sldId="260"/>
            <ac:spMk id="7" creationId="{1FCF3D2A-0BED-EACB-03E4-64A90D575222}"/>
          </ac:spMkLst>
        </pc:spChg>
        <pc:spChg chg="mod">
          <ac:chgData name="구선주" userId="b7ff1a3c-0dcf-448e-92f1-d71dc43cbb45" providerId="ADAL" clId="{E7C363FF-0E9B-4BF5-8F0F-A020F25EA6E7}" dt="2024-07-08T11:01:28.657" v="106"/>
          <ac:spMkLst>
            <pc:docMk/>
            <pc:sldMk cId="3356721725" sldId="260"/>
            <ac:spMk id="8" creationId="{07E51F1D-C115-5FC6-69BF-A2C57B1EE416}"/>
          </ac:spMkLst>
        </pc:spChg>
        <pc:spChg chg="mod">
          <ac:chgData name="구선주" userId="b7ff1a3c-0dcf-448e-92f1-d71dc43cbb45" providerId="ADAL" clId="{E7C363FF-0E9B-4BF5-8F0F-A020F25EA6E7}" dt="2024-07-08T11:01:28.657" v="106"/>
          <ac:spMkLst>
            <pc:docMk/>
            <pc:sldMk cId="3356721725" sldId="260"/>
            <ac:spMk id="9" creationId="{59044529-D99C-AEE4-9429-4377C2359506}"/>
          </ac:spMkLst>
        </pc:spChg>
        <pc:spChg chg="mod">
          <ac:chgData name="구선주" userId="b7ff1a3c-0dcf-448e-92f1-d71dc43cbb45" providerId="ADAL" clId="{E7C363FF-0E9B-4BF5-8F0F-A020F25EA6E7}" dt="2024-07-08T11:01:28.657" v="106"/>
          <ac:spMkLst>
            <pc:docMk/>
            <pc:sldMk cId="3356721725" sldId="260"/>
            <ac:spMk id="10" creationId="{D67C159C-CD11-D6D0-1788-0E673A649A71}"/>
          </ac:spMkLst>
        </pc:spChg>
        <pc:spChg chg="mod">
          <ac:chgData name="구선주" userId="b7ff1a3c-0dcf-448e-92f1-d71dc43cbb45" providerId="ADAL" clId="{E7C363FF-0E9B-4BF5-8F0F-A020F25EA6E7}" dt="2024-07-08T11:02:16.142" v="112" actId="1076"/>
          <ac:spMkLst>
            <pc:docMk/>
            <pc:sldMk cId="3356721725" sldId="260"/>
            <ac:spMk id="11" creationId="{2610BA81-8EA0-384B-9ED7-9459E8ACFBA3}"/>
          </ac:spMkLst>
        </pc:spChg>
        <pc:spChg chg="mod">
          <ac:chgData name="구선주" userId="b7ff1a3c-0dcf-448e-92f1-d71dc43cbb45" providerId="ADAL" clId="{E7C363FF-0E9B-4BF5-8F0F-A020F25EA6E7}" dt="2024-07-08T11:01:28.657" v="106"/>
          <ac:spMkLst>
            <pc:docMk/>
            <pc:sldMk cId="3356721725" sldId="260"/>
            <ac:spMk id="12" creationId="{AD264617-1ED4-5CF1-DE81-54281BD6C385}"/>
          </ac:spMkLst>
        </pc:spChg>
        <pc:spChg chg="mod">
          <ac:chgData name="구선주" userId="b7ff1a3c-0dcf-448e-92f1-d71dc43cbb45" providerId="ADAL" clId="{E7C363FF-0E9B-4BF5-8F0F-A020F25EA6E7}" dt="2024-07-08T11:01:28.657" v="106"/>
          <ac:spMkLst>
            <pc:docMk/>
            <pc:sldMk cId="3356721725" sldId="260"/>
            <ac:spMk id="13" creationId="{B3F684B2-6123-CA4F-1CD4-BCD24A5EA04B}"/>
          </ac:spMkLst>
        </pc:spChg>
        <pc:spChg chg="add mod">
          <ac:chgData name="구선주" userId="b7ff1a3c-0dcf-448e-92f1-d71dc43cbb45" providerId="ADAL" clId="{E7C363FF-0E9B-4BF5-8F0F-A020F25EA6E7}" dt="2024-07-09T23:46:21.777" v="12658" actId="1076"/>
          <ac:spMkLst>
            <pc:docMk/>
            <pc:sldMk cId="3356721725" sldId="260"/>
            <ac:spMk id="14" creationId="{44790064-7A56-0A34-B2C2-D78095990043}"/>
          </ac:spMkLst>
        </pc:spChg>
        <pc:grpChg chg="add mod">
          <ac:chgData name="구선주" userId="b7ff1a3c-0dcf-448e-92f1-d71dc43cbb45" providerId="ADAL" clId="{E7C363FF-0E9B-4BF5-8F0F-A020F25EA6E7}" dt="2024-07-09T13:51:25.098" v="11671" actId="1076"/>
          <ac:grpSpMkLst>
            <pc:docMk/>
            <pc:sldMk cId="3356721725" sldId="260"/>
            <ac:grpSpMk id="4" creationId="{02A19F51-58FD-FC92-9EC7-5F80A1387509}"/>
          </ac:grpSpMkLst>
        </pc:grpChg>
        <pc:picChg chg="mod">
          <ac:chgData name="구선주" userId="b7ff1a3c-0dcf-448e-92f1-d71dc43cbb45" providerId="ADAL" clId="{E7C363FF-0E9B-4BF5-8F0F-A020F25EA6E7}" dt="2024-07-09T13:51:46.453" v="11673" actId="1076"/>
          <ac:picMkLst>
            <pc:docMk/>
            <pc:sldMk cId="3356721725" sldId="260"/>
            <ac:picMk id="5" creationId="{EF13CB41-03CB-458B-6332-1CF1371DD736}"/>
          </ac:picMkLst>
        </pc:picChg>
        <pc:picChg chg="add mod">
          <ac:chgData name="구선주" userId="b7ff1a3c-0dcf-448e-92f1-d71dc43cbb45" providerId="ADAL" clId="{E7C363FF-0E9B-4BF5-8F0F-A020F25EA6E7}" dt="2024-07-09T23:43:52.638" v="12578" actId="1076"/>
          <ac:picMkLst>
            <pc:docMk/>
            <pc:sldMk cId="3356721725" sldId="260"/>
            <ac:picMk id="15" creationId="{E377F4C4-DE83-CF42-73C6-6A515143F15C}"/>
          </ac:picMkLst>
        </pc:picChg>
      </pc:sldChg>
      <pc:sldChg chg="addSp delSp modSp mod modAnim addCm">
        <pc:chgData name="구선주" userId="b7ff1a3c-0dcf-448e-92f1-d71dc43cbb45" providerId="ADAL" clId="{E7C363FF-0E9B-4BF5-8F0F-A020F25EA6E7}" dt="2024-07-09T23:48:52.412" v="12669" actId="255"/>
        <pc:sldMkLst>
          <pc:docMk/>
          <pc:sldMk cId="39858813" sldId="261"/>
        </pc:sldMkLst>
        <pc:spChg chg="mod">
          <ac:chgData name="구선주" userId="b7ff1a3c-0dcf-448e-92f1-d71dc43cbb45" providerId="ADAL" clId="{E7C363FF-0E9B-4BF5-8F0F-A020F25EA6E7}" dt="2024-07-08T12:52:38.499" v="887" actId="20577"/>
          <ac:spMkLst>
            <pc:docMk/>
            <pc:sldMk cId="39858813" sldId="261"/>
            <ac:spMk id="2" creationId="{58BE8ABE-A761-C4E0-2F37-745DE5CDD115}"/>
          </ac:spMkLst>
        </pc:spChg>
        <pc:spChg chg="del">
          <ac:chgData name="구선주" userId="b7ff1a3c-0dcf-448e-92f1-d71dc43cbb45" providerId="ADAL" clId="{E7C363FF-0E9B-4BF5-8F0F-A020F25EA6E7}" dt="2024-07-08T11:26:50.569" v="322" actId="478"/>
          <ac:spMkLst>
            <pc:docMk/>
            <pc:sldMk cId="39858813" sldId="261"/>
            <ac:spMk id="3" creationId="{621ADE41-6DB6-804C-1A15-24CE2533C12E}"/>
          </ac:spMkLst>
        </pc:spChg>
        <pc:spChg chg="add mod">
          <ac:chgData name="구선주" userId="b7ff1a3c-0dcf-448e-92f1-d71dc43cbb45" providerId="ADAL" clId="{E7C363FF-0E9B-4BF5-8F0F-A020F25EA6E7}" dt="2024-07-09T23:48:52.412" v="12669" actId="255"/>
          <ac:spMkLst>
            <pc:docMk/>
            <pc:sldMk cId="39858813" sldId="261"/>
            <ac:spMk id="3" creationId="{732E8BFD-934E-B745-CA0C-222E97831D17}"/>
          </ac:spMkLst>
        </pc:spChg>
        <pc:spChg chg="add del mod">
          <ac:chgData name="구선주" userId="b7ff1a3c-0dcf-448e-92f1-d71dc43cbb45" providerId="ADAL" clId="{E7C363FF-0E9B-4BF5-8F0F-A020F25EA6E7}" dt="2024-07-09T10:49:21.708" v="7259" actId="478"/>
          <ac:spMkLst>
            <pc:docMk/>
            <pc:sldMk cId="39858813" sldId="261"/>
            <ac:spMk id="4" creationId="{3A0DADF2-3030-179E-3A25-0FFB361BD1E7}"/>
          </ac:spMkLst>
        </pc:spChg>
        <pc:spChg chg="add del mod">
          <ac:chgData name="구선주" userId="b7ff1a3c-0dcf-448e-92f1-d71dc43cbb45" providerId="ADAL" clId="{E7C363FF-0E9B-4BF5-8F0F-A020F25EA6E7}" dt="2024-07-09T11:23:12.937" v="8393" actId="478"/>
          <ac:spMkLst>
            <pc:docMk/>
            <pc:sldMk cId="39858813" sldId="261"/>
            <ac:spMk id="6" creationId="{2ECAE3BC-B436-0939-D742-3C6B40E2CBDB}"/>
          </ac:spMkLst>
        </pc:spChg>
        <pc:spChg chg="add del mod">
          <ac:chgData name="구선주" userId="b7ff1a3c-0dcf-448e-92f1-d71dc43cbb45" providerId="ADAL" clId="{E7C363FF-0E9B-4BF5-8F0F-A020F25EA6E7}" dt="2024-07-08T12:16:45.405" v="617" actId="478"/>
          <ac:spMkLst>
            <pc:docMk/>
            <pc:sldMk cId="39858813" sldId="261"/>
            <ac:spMk id="6" creationId="{D3FA88B1-54AD-8EB2-BAA0-37647F878B09}"/>
          </ac:spMkLst>
        </pc:spChg>
        <pc:spChg chg="add mod">
          <ac:chgData name="구선주" userId="b7ff1a3c-0dcf-448e-92f1-d71dc43cbb45" providerId="ADAL" clId="{E7C363FF-0E9B-4BF5-8F0F-A020F25EA6E7}" dt="2024-07-09T11:02:10.275" v="7426" actId="1037"/>
          <ac:spMkLst>
            <pc:docMk/>
            <pc:sldMk cId="39858813" sldId="261"/>
            <ac:spMk id="7" creationId="{FEB1750B-BF80-1D08-DD4F-6B39925F0CBF}"/>
          </ac:spMkLst>
        </pc:spChg>
        <pc:spChg chg="add mod">
          <ac:chgData name="구선주" userId="b7ff1a3c-0dcf-448e-92f1-d71dc43cbb45" providerId="ADAL" clId="{E7C363FF-0E9B-4BF5-8F0F-A020F25EA6E7}" dt="2024-07-09T11:02:10.275" v="7426" actId="1037"/>
          <ac:spMkLst>
            <pc:docMk/>
            <pc:sldMk cId="39858813" sldId="261"/>
            <ac:spMk id="8" creationId="{7E1C52D9-A383-16A7-0371-2C1053329554}"/>
          </ac:spMkLst>
        </pc:spChg>
        <pc:spChg chg="add mod">
          <ac:chgData name="구선주" userId="b7ff1a3c-0dcf-448e-92f1-d71dc43cbb45" providerId="ADAL" clId="{E7C363FF-0E9B-4BF5-8F0F-A020F25EA6E7}" dt="2024-07-09T11:02:10.275" v="7426" actId="1037"/>
          <ac:spMkLst>
            <pc:docMk/>
            <pc:sldMk cId="39858813" sldId="261"/>
            <ac:spMk id="9" creationId="{C351106F-C797-224E-B0A5-796ED63C64C6}"/>
          </ac:spMkLst>
        </pc:spChg>
        <pc:spChg chg="add del">
          <ac:chgData name="구선주" userId="b7ff1a3c-0dcf-448e-92f1-d71dc43cbb45" providerId="ADAL" clId="{E7C363FF-0E9B-4BF5-8F0F-A020F25EA6E7}" dt="2024-07-08T17:03:47.747" v="2033" actId="11529"/>
          <ac:spMkLst>
            <pc:docMk/>
            <pc:sldMk cId="39858813" sldId="261"/>
            <ac:spMk id="17" creationId="{D81BC2A8-F727-5B2C-5E7E-ED7E1F858AD7}"/>
          </ac:spMkLst>
        </pc:spChg>
        <pc:picChg chg="add mod">
          <ac:chgData name="구선주" userId="b7ff1a3c-0dcf-448e-92f1-d71dc43cbb45" providerId="ADAL" clId="{E7C363FF-0E9B-4BF5-8F0F-A020F25EA6E7}" dt="2024-07-09T11:02:10.275" v="7426" actId="1037"/>
          <ac:picMkLst>
            <pc:docMk/>
            <pc:sldMk cId="39858813" sldId="261"/>
            <ac:picMk id="5" creationId="{E0C81FC2-558B-0625-4075-7C39EF6FAA6B}"/>
          </ac:picMkLst>
        </pc:picChg>
        <pc:cxnChg chg="add mod">
          <ac:chgData name="구선주" userId="b7ff1a3c-0dcf-448e-92f1-d71dc43cbb45" providerId="ADAL" clId="{E7C363FF-0E9B-4BF5-8F0F-A020F25EA6E7}" dt="2024-07-09T11:02:10.275" v="7426" actId="1037"/>
          <ac:cxnSpMkLst>
            <pc:docMk/>
            <pc:sldMk cId="39858813" sldId="261"/>
            <ac:cxnSpMk id="11" creationId="{CFB1E200-3D01-849F-4EFF-989DB9C1B06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구선주" userId="b7ff1a3c-0dcf-448e-92f1-d71dc43cbb45" providerId="ADAL" clId="{E7C363FF-0E9B-4BF5-8F0F-A020F25EA6E7}" dt="2024-07-09T09:19:08.756" v="5793"/>
              <pc2:cmMkLst xmlns:pc2="http://schemas.microsoft.com/office/powerpoint/2019/9/main/command">
                <pc:docMk/>
                <pc:sldMk cId="39858813" sldId="261"/>
                <pc2:cmMk id="{25F6EBE0-1648-434F-A6B4-9C81D7927A96}"/>
              </pc2:cmMkLst>
            </pc226:cmChg>
          </p:ext>
        </pc:extLst>
      </pc:sldChg>
      <pc:sldChg chg="addSp delSp modSp mod modAnim addCm modCm">
        <pc:chgData name="구선주" userId="b7ff1a3c-0dcf-448e-92f1-d71dc43cbb45" providerId="ADAL" clId="{E7C363FF-0E9B-4BF5-8F0F-A020F25EA6E7}" dt="2024-07-09T23:53:44.110" v="12699" actId="1037"/>
        <pc:sldMkLst>
          <pc:docMk/>
          <pc:sldMk cId="2239467773" sldId="262"/>
        </pc:sldMkLst>
        <pc:spChg chg="del">
          <ac:chgData name="구선주" userId="b7ff1a3c-0dcf-448e-92f1-d71dc43cbb45" providerId="ADAL" clId="{E7C363FF-0E9B-4BF5-8F0F-A020F25EA6E7}" dt="2024-07-08T11:31:53.119" v="340" actId="478"/>
          <ac:spMkLst>
            <pc:docMk/>
            <pc:sldMk cId="2239467773" sldId="262"/>
            <ac:spMk id="3" creationId="{621ADE41-6DB6-804C-1A15-24CE2533C12E}"/>
          </ac:spMkLst>
        </pc:spChg>
        <pc:spChg chg="add mod">
          <ac:chgData name="구선주" userId="b7ff1a3c-0dcf-448e-92f1-d71dc43cbb45" providerId="ADAL" clId="{E7C363FF-0E9B-4BF5-8F0F-A020F25EA6E7}" dt="2024-07-09T13:24:06.065" v="11491" actId="1076"/>
          <ac:spMkLst>
            <pc:docMk/>
            <pc:sldMk cId="2239467773" sldId="262"/>
            <ac:spMk id="3" creationId="{AF5BF220-89D6-AEF5-D701-2222D0F409F8}"/>
          </ac:spMkLst>
        </pc:spChg>
        <pc:spChg chg="add mod">
          <ac:chgData name="구선주" userId="b7ff1a3c-0dcf-448e-92f1-d71dc43cbb45" providerId="ADAL" clId="{E7C363FF-0E9B-4BF5-8F0F-A020F25EA6E7}" dt="2024-07-09T13:25:15.416" v="11559" actId="1076"/>
          <ac:spMkLst>
            <pc:docMk/>
            <pc:sldMk cId="2239467773" sldId="262"/>
            <ac:spMk id="4" creationId="{97EF9876-680D-06E7-6ABD-A699E8026AB7}"/>
          </ac:spMkLst>
        </pc:spChg>
        <pc:spChg chg="add mod">
          <ac:chgData name="구선주" userId="b7ff1a3c-0dcf-448e-92f1-d71dc43cbb45" providerId="ADAL" clId="{E7C363FF-0E9B-4BF5-8F0F-A020F25EA6E7}" dt="2024-07-09T12:40:06.445" v="10426" actId="1037"/>
          <ac:spMkLst>
            <pc:docMk/>
            <pc:sldMk cId="2239467773" sldId="262"/>
            <ac:spMk id="6" creationId="{BBD0DEDB-67B6-2584-1CE6-308B8ADB2094}"/>
          </ac:spMkLst>
        </pc:spChg>
        <pc:spChg chg="add mod">
          <ac:chgData name="구선주" userId="b7ff1a3c-0dcf-448e-92f1-d71dc43cbb45" providerId="ADAL" clId="{E7C363FF-0E9B-4BF5-8F0F-A020F25EA6E7}" dt="2024-07-09T12:40:06.445" v="10426" actId="1037"/>
          <ac:spMkLst>
            <pc:docMk/>
            <pc:sldMk cId="2239467773" sldId="262"/>
            <ac:spMk id="7" creationId="{8FF760A6-E236-7DA2-C2F7-BCF9869CE034}"/>
          </ac:spMkLst>
        </pc:spChg>
        <pc:spChg chg="add mod">
          <ac:chgData name="구선주" userId="b7ff1a3c-0dcf-448e-92f1-d71dc43cbb45" providerId="ADAL" clId="{E7C363FF-0E9B-4BF5-8F0F-A020F25EA6E7}" dt="2024-07-09T12:40:06.445" v="10426" actId="1037"/>
          <ac:spMkLst>
            <pc:docMk/>
            <pc:sldMk cId="2239467773" sldId="262"/>
            <ac:spMk id="8" creationId="{E32EA0CA-CA1D-EBF5-845A-C24CA61128D1}"/>
          </ac:spMkLst>
        </pc:spChg>
        <pc:spChg chg="add del mod">
          <ac:chgData name="구선주" userId="b7ff1a3c-0dcf-448e-92f1-d71dc43cbb45" providerId="ADAL" clId="{E7C363FF-0E9B-4BF5-8F0F-A020F25EA6E7}" dt="2024-07-08T16:44:12.021" v="1873" actId="478"/>
          <ac:spMkLst>
            <pc:docMk/>
            <pc:sldMk cId="2239467773" sldId="262"/>
            <ac:spMk id="9" creationId="{BA4CA06A-264C-BD7B-BBBC-E9719C6FF7AD}"/>
          </ac:spMkLst>
        </pc:spChg>
        <pc:spChg chg="add mod">
          <ac:chgData name="구선주" userId="b7ff1a3c-0dcf-448e-92f1-d71dc43cbb45" providerId="ADAL" clId="{E7C363FF-0E9B-4BF5-8F0F-A020F25EA6E7}" dt="2024-07-09T23:53:44.110" v="12699" actId="1037"/>
          <ac:spMkLst>
            <pc:docMk/>
            <pc:sldMk cId="2239467773" sldId="262"/>
            <ac:spMk id="9" creationId="{C283C457-CBA0-7F0C-380B-E31F65F617CA}"/>
          </ac:spMkLst>
        </pc:spChg>
        <pc:spChg chg="add mod">
          <ac:chgData name="구선주" userId="b7ff1a3c-0dcf-448e-92f1-d71dc43cbb45" providerId="ADAL" clId="{E7C363FF-0E9B-4BF5-8F0F-A020F25EA6E7}" dt="2024-07-09T12:40:06.445" v="10426" actId="1037"/>
          <ac:spMkLst>
            <pc:docMk/>
            <pc:sldMk cId="2239467773" sldId="262"/>
            <ac:spMk id="10" creationId="{9066B068-56FD-F799-B628-E49F162245BA}"/>
          </ac:spMkLst>
        </pc:spChg>
        <pc:spChg chg="add mod">
          <ac:chgData name="구선주" userId="b7ff1a3c-0dcf-448e-92f1-d71dc43cbb45" providerId="ADAL" clId="{E7C363FF-0E9B-4BF5-8F0F-A020F25EA6E7}" dt="2024-07-09T12:40:06.445" v="10426" actId="1037"/>
          <ac:spMkLst>
            <pc:docMk/>
            <pc:sldMk cId="2239467773" sldId="262"/>
            <ac:spMk id="15" creationId="{F0EA76A6-EC32-F3E6-A9A2-5177756E8E69}"/>
          </ac:spMkLst>
        </pc:spChg>
        <pc:spChg chg="add mod">
          <ac:chgData name="구선주" userId="b7ff1a3c-0dcf-448e-92f1-d71dc43cbb45" providerId="ADAL" clId="{E7C363FF-0E9B-4BF5-8F0F-A020F25EA6E7}" dt="2024-07-09T12:40:06.445" v="10426" actId="1037"/>
          <ac:spMkLst>
            <pc:docMk/>
            <pc:sldMk cId="2239467773" sldId="262"/>
            <ac:spMk id="16" creationId="{02524A0B-A8D4-09F9-9EF6-76C816171AC1}"/>
          </ac:spMkLst>
        </pc:spChg>
        <pc:spChg chg="add mod">
          <ac:chgData name="구선주" userId="b7ff1a3c-0dcf-448e-92f1-d71dc43cbb45" providerId="ADAL" clId="{E7C363FF-0E9B-4BF5-8F0F-A020F25EA6E7}" dt="2024-07-09T12:40:06.445" v="10426" actId="1037"/>
          <ac:spMkLst>
            <pc:docMk/>
            <pc:sldMk cId="2239467773" sldId="262"/>
            <ac:spMk id="17" creationId="{3A8C7998-4EF5-510B-A75E-799614823F32}"/>
          </ac:spMkLst>
        </pc:spChg>
        <pc:spChg chg="add mod">
          <ac:chgData name="구선주" userId="b7ff1a3c-0dcf-448e-92f1-d71dc43cbb45" providerId="ADAL" clId="{E7C363FF-0E9B-4BF5-8F0F-A020F25EA6E7}" dt="2024-07-09T12:40:06.445" v="10426" actId="1037"/>
          <ac:spMkLst>
            <pc:docMk/>
            <pc:sldMk cId="2239467773" sldId="262"/>
            <ac:spMk id="18" creationId="{5A6C7DB8-AEC2-5445-8C86-611719F6C85D}"/>
          </ac:spMkLst>
        </pc:spChg>
        <pc:spChg chg="add mod">
          <ac:chgData name="구선주" userId="b7ff1a3c-0dcf-448e-92f1-d71dc43cbb45" providerId="ADAL" clId="{E7C363FF-0E9B-4BF5-8F0F-A020F25EA6E7}" dt="2024-07-09T13:25:04.637" v="11558" actId="207"/>
          <ac:spMkLst>
            <pc:docMk/>
            <pc:sldMk cId="2239467773" sldId="262"/>
            <ac:spMk id="19" creationId="{F0D17193-FE16-7413-AB49-823685F11CBA}"/>
          </ac:spMkLst>
        </pc:spChg>
        <pc:graphicFrameChg chg="add mod modGraphic">
          <ac:chgData name="구선주" userId="b7ff1a3c-0dcf-448e-92f1-d71dc43cbb45" providerId="ADAL" clId="{E7C363FF-0E9B-4BF5-8F0F-A020F25EA6E7}" dt="2024-07-09T12:40:06.445" v="10426" actId="1037"/>
          <ac:graphicFrameMkLst>
            <pc:docMk/>
            <pc:sldMk cId="2239467773" sldId="262"/>
            <ac:graphicFrameMk id="11" creationId="{A42E4068-5649-14C2-EA98-AB0FB32AA46B}"/>
          </ac:graphicFrameMkLst>
        </pc:graphicFrameChg>
        <pc:graphicFrameChg chg="add mod">
          <ac:chgData name="구선주" userId="b7ff1a3c-0dcf-448e-92f1-d71dc43cbb45" providerId="ADAL" clId="{E7C363FF-0E9B-4BF5-8F0F-A020F25EA6E7}" dt="2024-07-09T12:40:06.445" v="10426" actId="1037"/>
          <ac:graphicFrameMkLst>
            <pc:docMk/>
            <pc:sldMk cId="2239467773" sldId="262"/>
            <ac:graphicFrameMk id="12" creationId="{FFC5BD90-0415-07EF-22A3-268216F286BA}"/>
          </ac:graphicFrameMkLst>
        </pc:graphicFrameChg>
        <pc:graphicFrameChg chg="add mod">
          <ac:chgData name="구선주" userId="b7ff1a3c-0dcf-448e-92f1-d71dc43cbb45" providerId="ADAL" clId="{E7C363FF-0E9B-4BF5-8F0F-A020F25EA6E7}" dt="2024-07-09T12:40:06.445" v="10426" actId="1037"/>
          <ac:graphicFrameMkLst>
            <pc:docMk/>
            <pc:sldMk cId="2239467773" sldId="262"/>
            <ac:graphicFrameMk id="13" creationId="{E09B2943-0B22-E8AA-9E13-3A49AFC934CC}"/>
          </ac:graphicFrameMkLst>
        </pc:graphicFrameChg>
        <pc:graphicFrameChg chg="add mod">
          <ac:chgData name="구선주" userId="b7ff1a3c-0dcf-448e-92f1-d71dc43cbb45" providerId="ADAL" clId="{E7C363FF-0E9B-4BF5-8F0F-A020F25EA6E7}" dt="2024-07-09T12:40:06.445" v="10426" actId="1037"/>
          <ac:graphicFrameMkLst>
            <pc:docMk/>
            <pc:sldMk cId="2239467773" sldId="262"/>
            <ac:graphicFrameMk id="14" creationId="{2AE1A53E-0FED-EFE7-D166-858B811AEFA1}"/>
          </ac:graphicFrameMkLst>
        </pc:graphicFrameChg>
        <pc:picChg chg="add mod">
          <ac:chgData name="구선주" userId="b7ff1a3c-0dcf-448e-92f1-d71dc43cbb45" providerId="ADAL" clId="{E7C363FF-0E9B-4BF5-8F0F-A020F25EA6E7}" dt="2024-07-09T12:40:06.445" v="10426" actId="1037"/>
          <ac:picMkLst>
            <pc:docMk/>
            <pc:sldMk cId="2239467773" sldId="262"/>
            <ac:picMk id="5" creationId="{4B8A402F-952F-03BF-13B1-99BFB2AE079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구선주" userId="b7ff1a3c-0dcf-448e-92f1-d71dc43cbb45" providerId="ADAL" clId="{E7C363FF-0E9B-4BF5-8F0F-A020F25EA6E7}" dt="2024-07-08T16:57:53.226" v="2019"/>
              <pc2:cmMkLst xmlns:pc2="http://schemas.microsoft.com/office/powerpoint/2019/9/main/command">
                <pc:docMk/>
                <pc:sldMk cId="2239467773" sldId="262"/>
                <pc2:cmMk id="{D6007F01-F4AD-40E1-86BD-E55CECD50CB2}"/>
              </pc2:cmMkLst>
            </pc226:cmChg>
            <pc226:cmChg xmlns:pc226="http://schemas.microsoft.com/office/powerpoint/2022/06/main/command" chg="add mod">
              <pc226:chgData name="구선주" userId="b7ff1a3c-0dcf-448e-92f1-d71dc43cbb45" providerId="ADAL" clId="{E7C363FF-0E9B-4BF5-8F0F-A020F25EA6E7}" dt="2024-07-09T13:11:00.596" v="11072"/>
              <pc2:cmMkLst xmlns:pc2="http://schemas.microsoft.com/office/powerpoint/2019/9/main/command">
                <pc:docMk/>
                <pc:sldMk cId="2239467773" sldId="262"/>
                <pc2:cmMk id="{5849D208-D270-4A47-89F6-2147A7B3FCB8}"/>
              </pc2:cmMkLst>
              <pc226:cmRplyChg chg="add mod">
                <pc226:chgData name="구선주" userId="b7ff1a3c-0dcf-448e-92f1-d71dc43cbb45" providerId="ADAL" clId="{E7C363FF-0E9B-4BF5-8F0F-A020F25EA6E7}" dt="2024-07-09T09:32:10.425" v="5798"/>
                <pc2:cmRplyMkLst xmlns:pc2="http://schemas.microsoft.com/office/powerpoint/2019/9/main/command">
                  <pc:docMk/>
                  <pc:sldMk cId="2239467773" sldId="262"/>
                  <pc2:cmMk id="{5849D208-D270-4A47-89F6-2147A7B3FCB8}"/>
                  <pc2:cmRplyMk id="{56524DA9-EF2E-40FA-B201-B530D8EC4E00}"/>
                </pc2:cmRplyMkLst>
              </pc226:cmRplyChg>
              <pc226:cmRplyChg chg="add">
                <pc226:chgData name="구선주" userId="b7ff1a3c-0dcf-448e-92f1-d71dc43cbb45" providerId="ADAL" clId="{E7C363FF-0E9B-4BF5-8F0F-A020F25EA6E7}" dt="2024-07-09T13:11:00.596" v="11072"/>
                <pc2:cmRplyMkLst xmlns:pc2="http://schemas.microsoft.com/office/powerpoint/2019/9/main/command">
                  <pc:docMk/>
                  <pc:sldMk cId="2239467773" sldId="262"/>
                  <pc2:cmMk id="{5849D208-D270-4A47-89F6-2147A7B3FCB8}"/>
                  <pc2:cmRplyMk id="{384FF4E0-0451-4B9B-A64E-2822F07DE638}"/>
                </pc2:cmRplyMkLst>
              </pc226:cmRplyChg>
            </pc226:cmChg>
          </p:ext>
        </pc:extLst>
      </pc:sldChg>
      <pc:sldChg chg="addSp delSp modSp add mod addAnim delAnim modAnim addCm">
        <pc:chgData name="구선주" userId="b7ff1a3c-0dcf-448e-92f1-d71dc43cbb45" providerId="ADAL" clId="{E7C363FF-0E9B-4BF5-8F0F-A020F25EA6E7}" dt="2024-07-09T23:48:29.387" v="12668" actId="15"/>
        <pc:sldMkLst>
          <pc:docMk/>
          <pc:sldMk cId="416103090" sldId="269"/>
        </pc:sldMkLst>
        <pc:spChg chg="mod ord">
          <ac:chgData name="구선주" userId="b7ff1a3c-0dcf-448e-92f1-d71dc43cbb45" providerId="ADAL" clId="{E7C363FF-0E9B-4BF5-8F0F-A020F25EA6E7}" dt="2024-07-09T22:57:00.876" v="12023" actId="166"/>
          <ac:spMkLst>
            <pc:docMk/>
            <pc:sldMk cId="416103090" sldId="269"/>
            <ac:spMk id="2" creationId="{58BE8ABE-A761-C4E0-2F37-745DE5CDD115}"/>
          </ac:spMkLst>
        </pc:spChg>
        <pc:spChg chg="add mod">
          <ac:chgData name="구선주" userId="b7ff1a3c-0dcf-448e-92f1-d71dc43cbb45" providerId="ADAL" clId="{E7C363FF-0E9B-4BF5-8F0F-A020F25EA6E7}" dt="2024-07-09T22:48:22.217" v="11972" actId="1038"/>
          <ac:spMkLst>
            <pc:docMk/>
            <pc:sldMk cId="416103090" sldId="269"/>
            <ac:spMk id="3" creationId="{BC3601FD-BB53-C20A-483B-10D054381BAB}"/>
          </ac:spMkLst>
        </pc:spChg>
        <pc:spChg chg="add mod">
          <ac:chgData name="구선주" userId="b7ff1a3c-0dcf-448e-92f1-d71dc43cbb45" providerId="ADAL" clId="{E7C363FF-0E9B-4BF5-8F0F-A020F25EA6E7}" dt="2024-07-09T22:48:27.937" v="11973" actId="1076"/>
          <ac:spMkLst>
            <pc:docMk/>
            <pc:sldMk cId="416103090" sldId="269"/>
            <ac:spMk id="4" creationId="{4E67640E-591A-4AA2-14CC-3ECFA98D90F3}"/>
          </ac:spMkLst>
        </pc:spChg>
        <pc:spChg chg="add mod">
          <ac:chgData name="구선주" userId="b7ff1a3c-0dcf-448e-92f1-d71dc43cbb45" providerId="ADAL" clId="{E7C363FF-0E9B-4BF5-8F0F-A020F25EA6E7}" dt="2024-07-09T22:52:00.687" v="11991" actId="1076"/>
          <ac:spMkLst>
            <pc:docMk/>
            <pc:sldMk cId="416103090" sldId="269"/>
            <ac:spMk id="5" creationId="{7FEDD609-FFE5-025E-A4B8-CC2B4EE4E69C}"/>
          </ac:spMkLst>
        </pc:spChg>
        <pc:spChg chg="add mod">
          <ac:chgData name="구선주" userId="b7ff1a3c-0dcf-448e-92f1-d71dc43cbb45" providerId="ADAL" clId="{E7C363FF-0E9B-4BF5-8F0F-A020F25EA6E7}" dt="2024-07-09T22:52:06.278" v="11992" actId="1076"/>
          <ac:spMkLst>
            <pc:docMk/>
            <pc:sldMk cId="416103090" sldId="269"/>
            <ac:spMk id="6" creationId="{1F3096FB-7983-B9AB-CF92-8DBAEB131847}"/>
          </ac:spMkLst>
        </pc:spChg>
        <pc:spChg chg="add mod">
          <ac:chgData name="구선주" userId="b7ff1a3c-0dcf-448e-92f1-d71dc43cbb45" providerId="ADAL" clId="{E7C363FF-0E9B-4BF5-8F0F-A020F25EA6E7}" dt="2024-07-09T23:48:29.387" v="12668" actId="15"/>
          <ac:spMkLst>
            <pc:docMk/>
            <pc:sldMk cId="416103090" sldId="269"/>
            <ac:spMk id="7" creationId="{2ECBBC24-1601-8E73-9396-409BB8F9C178}"/>
          </ac:spMkLst>
        </pc:spChg>
        <pc:spChg chg="add mod">
          <ac:chgData name="구선주" userId="b7ff1a3c-0dcf-448e-92f1-d71dc43cbb45" providerId="ADAL" clId="{E7C363FF-0E9B-4BF5-8F0F-A020F25EA6E7}" dt="2024-07-09T22:58:27.821" v="12032" actId="1038"/>
          <ac:spMkLst>
            <pc:docMk/>
            <pc:sldMk cId="416103090" sldId="269"/>
            <ac:spMk id="8" creationId="{0F0977F6-817E-1102-B498-455F935C60EC}"/>
          </ac:spMkLst>
        </pc:spChg>
        <pc:spChg chg="add mod">
          <ac:chgData name="구선주" userId="b7ff1a3c-0dcf-448e-92f1-d71dc43cbb45" providerId="ADAL" clId="{E7C363FF-0E9B-4BF5-8F0F-A020F25EA6E7}" dt="2024-07-09T22:58:13.401" v="12030" actId="1076"/>
          <ac:spMkLst>
            <pc:docMk/>
            <pc:sldMk cId="416103090" sldId="269"/>
            <ac:spMk id="9" creationId="{2980BEF8-A47D-0A13-3088-9608AA9E6615}"/>
          </ac:spMkLst>
        </pc:spChg>
        <pc:spChg chg="add mod">
          <ac:chgData name="구선주" userId="b7ff1a3c-0dcf-448e-92f1-d71dc43cbb45" providerId="ADAL" clId="{E7C363FF-0E9B-4BF5-8F0F-A020F25EA6E7}" dt="2024-07-09T22:56:32.443" v="12022" actId="1076"/>
          <ac:spMkLst>
            <pc:docMk/>
            <pc:sldMk cId="416103090" sldId="269"/>
            <ac:spMk id="10" creationId="{8F4AF63E-FE56-3806-15E2-317FB281BF22}"/>
          </ac:spMkLst>
        </pc:spChg>
        <pc:spChg chg="add mod">
          <ac:chgData name="구선주" userId="b7ff1a3c-0dcf-448e-92f1-d71dc43cbb45" providerId="ADAL" clId="{E7C363FF-0E9B-4BF5-8F0F-A020F25EA6E7}" dt="2024-07-09T10:43:11.689" v="6948" actId="14100"/>
          <ac:spMkLst>
            <pc:docMk/>
            <pc:sldMk cId="416103090" sldId="269"/>
            <ac:spMk id="11" creationId="{DAF7433D-1565-3FEA-D223-FF55D1157478}"/>
          </ac:spMkLst>
        </pc:spChg>
        <pc:spChg chg="add del mod">
          <ac:chgData name="구선주" userId="b7ff1a3c-0dcf-448e-92f1-d71dc43cbb45" providerId="ADAL" clId="{E7C363FF-0E9B-4BF5-8F0F-A020F25EA6E7}" dt="2024-07-08T11:39:54.935" v="366" actId="478"/>
          <ac:spMkLst>
            <pc:docMk/>
            <pc:sldMk cId="416103090" sldId="269"/>
            <ac:spMk id="16" creationId="{7E6FA578-1A20-C6D1-B805-564145089F06}"/>
          </ac:spMkLst>
        </pc:spChg>
        <pc:spChg chg="add mod">
          <ac:chgData name="구선주" userId="b7ff1a3c-0dcf-448e-92f1-d71dc43cbb45" providerId="ADAL" clId="{E7C363FF-0E9B-4BF5-8F0F-A020F25EA6E7}" dt="2024-07-09T22:47:21.245" v="11942" actId="1076"/>
          <ac:spMkLst>
            <pc:docMk/>
            <pc:sldMk cId="416103090" sldId="269"/>
            <ac:spMk id="19" creationId="{D259DD6A-C12F-4CED-2F38-AB7A97F7EC56}"/>
          </ac:spMkLst>
        </pc:spChg>
        <pc:spChg chg="add mod">
          <ac:chgData name="구선주" userId="b7ff1a3c-0dcf-448e-92f1-d71dc43cbb45" providerId="ADAL" clId="{E7C363FF-0E9B-4BF5-8F0F-A020F25EA6E7}" dt="2024-07-09T22:47:20.470" v="11940" actId="1076"/>
          <ac:spMkLst>
            <pc:docMk/>
            <pc:sldMk cId="416103090" sldId="269"/>
            <ac:spMk id="20" creationId="{8A03B95B-6DB2-9007-965F-3C69FA76CF46}"/>
          </ac:spMkLst>
        </pc:spChg>
        <pc:spChg chg="add mod">
          <ac:chgData name="구선주" userId="b7ff1a3c-0dcf-448e-92f1-d71dc43cbb45" providerId="ADAL" clId="{E7C363FF-0E9B-4BF5-8F0F-A020F25EA6E7}" dt="2024-07-09T22:49:59.607" v="11981" actId="1076"/>
          <ac:spMkLst>
            <pc:docMk/>
            <pc:sldMk cId="416103090" sldId="269"/>
            <ac:spMk id="21" creationId="{43590520-65A9-F61F-89AE-E6A736F9159F}"/>
          </ac:spMkLst>
        </pc:spChg>
        <pc:spChg chg="add mod">
          <ac:chgData name="구선주" userId="b7ff1a3c-0dcf-448e-92f1-d71dc43cbb45" providerId="ADAL" clId="{E7C363FF-0E9B-4BF5-8F0F-A020F25EA6E7}" dt="2024-07-09T22:49:13.142" v="11977" actId="1076"/>
          <ac:spMkLst>
            <pc:docMk/>
            <pc:sldMk cId="416103090" sldId="269"/>
            <ac:spMk id="43" creationId="{2426875C-CF55-E60A-13C8-1D17DD7A191C}"/>
          </ac:spMkLst>
        </pc:spChg>
        <pc:spChg chg="add mod">
          <ac:chgData name="구선주" userId="b7ff1a3c-0dcf-448e-92f1-d71dc43cbb45" providerId="ADAL" clId="{E7C363FF-0E9B-4BF5-8F0F-A020F25EA6E7}" dt="2024-07-08T11:55:17.123" v="590" actId="767"/>
          <ac:spMkLst>
            <pc:docMk/>
            <pc:sldMk cId="416103090" sldId="269"/>
            <ac:spMk id="44" creationId="{0D3A7AEE-DF1C-4FD9-910E-CE32DAB56B3E}"/>
          </ac:spMkLst>
        </pc:spChg>
        <pc:spChg chg="add del mod">
          <ac:chgData name="구선주" userId="b7ff1a3c-0dcf-448e-92f1-d71dc43cbb45" providerId="ADAL" clId="{E7C363FF-0E9B-4BF5-8F0F-A020F25EA6E7}" dt="2024-07-08T11:55:45.915" v="594" actId="11529"/>
          <ac:spMkLst>
            <pc:docMk/>
            <pc:sldMk cId="416103090" sldId="269"/>
            <ac:spMk id="45" creationId="{4C235B42-C3EC-5004-E917-021558385A55}"/>
          </ac:spMkLst>
        </pc:spChg>
        <pc:spChg chg="add del mod">
          <ac:chgData name="구선주" userId="b7ff1a3c-0dcf-448e-92f1-d71dc43cbb45" providerId="ADAL" clId="{E7C363FF-0E9B-4BF5-8F0F-A020F25EA6E7}" dt="2024-07-08T12:48:30.984" v="823" actId="478"/>
          <ac:spMkLst>
            <pc:docMk/>
            <pc:sldMk cId="416103090" sldId="269"/>
            <ac:spMk id="46" creationId="{786243AC-021C-68D8-1906-25AD49B37C5E}"/>
          </ac:spMkLst>
        </pc:spChg>
        <pc:spChg chg="add del mod">
          <ac:chgData name="구선주" userId="b7ff1a3c-0dcf-448e-92f1-d71dc43cbb45" providerId="ADAL" clId="{E7C363FF-0E9B-4BF5-8F0F-A020F25EA6E7}" dt="2024-07-08T12:48:33.230" v="824" actId="478"/>
          <ac:spMkLst>
            <pc:docMk/>
            <pc:sldMk cId="416103090" sldId="269"/>
            <ac:spMk id="47" creationId="{964BE339-A3C0-2FED-BD4D-C4A38D11D469}"/>
          </ac:spMkLst>
        </pc:spChg>
        <pc:spChg chg="add mod">
          <ac:chgData name="구선주" userId="b7ff1a3c-0dcf-448e-92f1-d71dc43cbb45" providerId="ADAL" clId="{E7C363FF-0E9B-4BF5-8F0F-A020F25EA6E7}" dt="2024-07-09T22:57:45.161" v="12027" actId="1076"/>
          <ac:spMkLst>
            <pc:docMk/>
            <pc:sldMk cId="416103090" sldId="269"/>
            <ac:spMk id="49" creationId="{853F2C59-F6FF-653E-6B93-AC672409742D}"/>
          </ac:spMkLst>
        </pc:spChg>
        <pc:spChg chg="add del mod">
          <ac:chgData name="구선주" userId="b7ff1a3c-0dcf-448e-92f1-d71dc43cbb45" providerId="ADAL" clId="{E7C363FF-0E9B-4BF5-8F0F-A020F25EA6E7}" dt="2024-07-08T12:36:44.171" v="685" actId="478"/>
          <ac:spMkLst>
            <pc:docMk/>
            <pc:sldMk cId="416103090" sldId="269"/>
            <ac:spMk id="50" creationId="{89B9D367-680B-B1A9-4A9C-6D54FF16E23D}"/>
          </ac:spMkLst>
        </pc:spChg>
        <pc:spChg chg="add del mod">
          <ac:chgData name="구선주" userId="b7ff1a3c-0dcf-448e-92f1-d71dc43cbb45" providerId="ADAL" clId="{E7C363FF-0E9B-4BF5-8F0F-A020F25EA6E7}" dt="2024-07-08T12:36:47.229" v="686" actId="478"/>
          <ac:spMkLst>
            <pc:docMk/>
            <pc:sldMk cId="416103090" sldId="269"/>
            <ac:spMk id="51" creationId="{DDC0E82C-9083-6CB1-7480-F3298E297482}"/>
          </ac:spMkLst>
        </pc:spChg>
        <pc:spChg chg="add mod">
          <ac:chgData name="구선주" userId="b7ff1a3c-0dcf-448e-92f1-d71dc43cbb45" providerId="ADAL" clId="{E7C363FF-0E9B-4BF5-8F0F-A020F25EA6E7}" dt="2024-07-09T22:47:21.630" v="11943" actId="1076"/>
          <ac:spMkLst>
            <pc:docMk/>
            <pc:sldMk cId="416103090" sldId="269"/>
            <ac:spMk id="59" creationId="{0F984AA2-6F3A-082F-024C-FB61B1C137B7}"/>
          </ac:spMkLst>
        </pc:spChg>
        <pc:spChg chg="add mod">
          <ac:chgData name="구선주" userId="b7ff1a3c-0dcf-448e-92f1-d71dc43cbb45" providerId="ADAL" clId="{E7C363FF-0E9B-4BF5-8F0F-A020F25EA6E7}" dt="2024-07-09T22:47:22.024" v="11944" actId="1076"/>
          <ac:spMkLst>
            <pc:docMk/>
            <pc:sldMk cId="416103090" sldId="269"/>
            <ac:spMk id="60" creationId="{4F4FB0A1-3E52-4DBA-DAFC-18A6EFC416F7}"/>
          </ac:spMkLst>
        </pc:spChg>
        <pc:spChg chg="add del mod">
          <ac:chgData name="구선주" userId="b7ff1a3c-0dcf-448e-92f1-d71dc43cbb45" providerId="ADAL" clId="{E7C363FF-0E9B-4BF5-8F0F-A020F25EA6E7}" dt="2024-07-09T22:58:39.080" v="12033" actId="1076"/>
          <ac:spMkLst>
            <pc:docMk/>
            <pc:sldMk cId="416103090" sldId="269"/>
            <ac:spMk id="62" creationId="{F94F13AB-63F2-9AEC-D9D7-32B0C2734263}"/>
          </ac:spMkLst>
        </pc:spChg>
        <pc:spChg chg="add del mod">
          <ac:chgData name="구선주" userId="b7ff1a3c-0dcf-448e-92f1-d71dc43cbb45" providerId="ADAL" clId="{E7C363FF-0E9B-4BF5-8F0F-A020F25EA6E7}" dt="2024-07-08T12:48:15.600" v="822" actId="478"/>
          <ac:spMkLst>
            <pc:docMk/>
            <pc:sldMk cId="416103090" sldId="269"/>
            <ac:spMk id="63" creationId="{6E7E7255-E9E1-7212-2D6A-13673D9A814C}"/>
          </ac:spMkLst>
        </pc:spChg>
        <pc:spChg chg="add mod">
          <ac:chgData name="구선주" userId="b7ff1a3c-0dcf-448e-92f1-d71dc43cbb45" providerId="ADAL" clId="{E7C363FF-0E9B-4BF5-8F0F-A020F25EA6E7}" dt="2024-07-09T14:35:39.674" v="11887" actId="1076"/>
          <ac:spMkLst>
            <pc:docMk/>
            <pc:sldMk cId="416103090" sldId="269"/>
            <ac:spMk id="64" creationId="{F7815443-A9C8-B3A2-0975-B2E9F69C9625}"/>
          </ac:spMkLst>
        </pc:spChg>
        <pc:spChg chg="add mod">
          <ac:chgData name="구선주" userId="b7ff1a3c-0dcf-448e-92f1-d71dc43cbb45" providerId="ADAL" clId="{E7C363FF-0E9B-4BF5-8F0F-A020F25EA6E7}" dt="2024-07-09T22:54:57.920" v="12010" actId="1076"/>
          <ac:spMkLst>
            <pc:docMk/>
            <pc:sldMk cId="416103090" sldId="269"/>
            <ac:spMk id="65" creationId="{F95F7134-28DD-6346-62BC-0EFDD2D7A921}"/>
          </ac:spMkLst>
        </pc:spChg>
        <pc:spChg chg="add mod">
          <ac:chgData name="구선주" userId="b7ff1a3c-0dcf-448e-92f1-d71dc43cbb45" providerId="ADAL" clId="{E7C363FF-0E9B-4BF5-8F0F-A020F25EA6E7}" dt="2024-07-09T22:55:13.908" v="12013" actId="1036"/>
          <ac:spMkLst>
            <pc:docMk/>
            <pc:sldMk cId="416103090" sldId="269"/>
            <ac:spMk id="66" creationId="{368ED331-42F5-7A22-061D-1A81DE4E242A}"/>
          </ac:spMkLst>
        </pc:spChg>
        <pc:grpChg chg="del">
          <ac:chgData name="구선주" userId="b7ff1a3c-0dcf-448e-92f1-d71dc43cbb45" providerId="ADAL" clId="{E7C363FF-0E9B-4BF5-8F0F-A020F25EA6E7}" dt="2024-07-08T11:05:26.326" v="117" actId="478"/>
          <ac:grpSpMkLst>
            <pc:docMk/>
            <pc:sldMk cId="416103090" sldId="269"/>
            <ac:grpSpMk id="4" creationId="{02A19F51-58FD-FC92-9EC7-5F80A1387509}"/>
          </ac:grpSpMkLst>
        </pc:grpChg>
        <pc:graphicFrameChg chg="add mod modGraphic">
          <ac:chgData name="구선주" userId="b7ff1a3c-0dcf-448e-92f1-d71dc43cbb45" providerId="ADAL" clId="{E7C363FF-0E9B-4BF5-8F0F-A020F25EA6E7}" dt="2024-07-09T22:50:47.674" v="11988" actId="1076"/>
          <ac:graphicFrameMkLst>
            <pc:docMk/>
            <pc:sldMk cId="416103090" sldId="269"/>
            <ac:graphicFrameMk id="17" creationId="{B3DDD5D1-00DF-80E5-3933-8CCE818782BE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4:35:18.135" v="11884" actId="1076"/>
          <ac:graphicFrameMkLst>
            <pc:docMk/>
            <pc:sldMk cId="416103090" sldId="269"/>
            <ac:graphicFrameMk id="18" creationId="{FEAD77BA-F01D-1151-86F8-76067FD16CEF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2:47:23.645" v="11948" actId="1076"/>
          <ac:graphicFrameMkLst>
            <pc:docMk/>
            <pc:sldMk cId="416103090" sldId="269"/>
            <ac:graphicFrameMk id="22" creationId="{6668009A-1686-9802-106C-019A018E2E92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2:51:26.386" v="11989" actId="1076"/>
          <ac:graphicFrameMkLst>
            <pc:docMk/>
            <pc:sldMk cId="416103090" sldId="269"/>
            <ac:graphicFrameMk id="48" creationId="{DED6F78C-3C30-8E15-5C56-B8D48A959AD5}"/>
          </ac:graphicFrameMkLst>
        </pc:graphicFrameChg>
        <pc:graphicFrameChg chg="add mod ord modGraphic">
          <ac:chgData name="구선주" userId="b7ff1a3c-0dcf-448e-92f1-d71dc43cbb45" providerId="ADAL" clId="{E7C363FF-0E9B-4BF5-8F0F-A020F25EA6E7}" dt="2024-07-09T22:52:52.537" v="11999" actId="1076"/>
          <ac:graphicFrameMkLst>
            <pc:docMk/>
            <pc:sldMk cId="416103090" sldId="269"/>
            <ac:graphicFrameMk id="61" creationId="{B1C5A573-AA24-1F03-28F0-6D1556B839D1}"/>
          </ac:graphicFrameMkLst>
        </pc:graphicFrameChg>
        <pc:picChg chg="add del mod">
          <ac:chgData name="구선주" userId="b7ff1a3c-0dcf-448e-92f1-d71dc43cbb45" providerId="ADAL" clId="{E7C363FF-0E9B-4BF5-8F0F-A020F25EA6E7}" dt="2024-07-08T11:42:21.970" v="437" actId="478"/>
          <ac:picMkLst>
            <pc:docMk/>
            <pc:sldMk cId="416103090" sldId="269"/>
            <ac:picMk id="14" creationId="{552AB29E-430A-7B63-0F0C-166F631DB5D9}"/>
          </ac:picMkLst>
        </pc:picChg>
        <pc:picChg chg="del">
          <ac:chgData name="구선주" userId="b7ff1a3c-0dcf-448e-92f1-d71dc43cbb45" providerId="ADAL" clId="{E7C363FF-0E9B-4BF5-8F0F-A020F25EA6E7}" dt="2024-07-08T11:05:27.087" v="118" actId="478"/>
          <ac:picMkLst>
            <pc:docMk/>
            <pc:sldMk cId="416103090" sldId="269"/>
            <ac:picMk id="15" creationId="{E377F4C4-DE83-CF42-73C6-6A515143F15C}"/>
          </ac:picMkLst>
        </pc:picChg>
        <pc:picChg chg="add del mod modCrop">
          <ac:chgData name="구선주" userId="b7ff1a3c-0dcf-448e-92f1-d71dc43cbb45" providerId="ADAL" clId="{E7C363FF-0E9B-4BF5-8F0F-A020F25EA6E7}" dt="2024-07-09T22:52:42.572" v="11998" actId="1076"/>
          <ac:picMkLst>
            <pc:docMk/>
            <pc:sldMk cId="416103090" sldId="269"/>
            <ac:picMk id="58" creationId="{484EEBA8-CB64-E558-1915-36BD6EF67806}"/>
          </ac:picMkLst>
        </pc:picChg>
        <pc:cxnChg chg="add del">
          <ac:chgData name="구선주" userId="b7ff1a3c-0dcf-448e-92f1-d71dc43cbb45" providerId="ADAL" clId="{E7C363FF-0E9B-4BF5-8F0F-A020F25EA6E7}" dt="2024-07-08T11:47:25.293" v="525" actId="11529"/>
          <ac:cxnSpMkLst>
            <pc:docMk/>
            <pc:sldMk cId="416103090" sldId="269"/>
            <ac:cxnSpMk id="24" creationId="{63CF6D50-9612-D645-550C-7C357FBE217B}"/>
          </ac:cxnSpMkLst>
        </pc:cxnChg>
        <pc:cxnChg chg="add mod">
          <ac:chgData name="구선주" userId="b7ff1a3c-0dcf-448e-92f1-d71dc43cbb45" providerId="ADAL" clId="{E7C363FF-0E9B-4BF5-8F0F-A020F25EA6E7}" dt="2024-07-09T22:47:23.235" v="11947" actId="1076"/>
          <ac:cxnSpMkLst>
            <pc:docMk/>
            <pc:sldMk cId="416103090" sldId="269"/>
            <ac:cxnSpMk id="26" creationId="{9DC921E1-86FF-2948-C420-F421819B4E99}"/>
          </ac:cxnSpMkLst>
        </pc:cxnChg>
        <pc:cxnChg chg="add mod">
          <ac:chgData name="구선주" userId="b7ff1a3c-0dcf-448e-92f1-d71dc43cbb45" providerId="ADAL" clId="{E7C363FF-0E9B-4BF5-8F0F-A020F25EA6E7}" dt="2024-07-09T22:47:24.115" v="11949" actId="14100"/>
          <ac:cxnSpMkLst>
            <pc:docMk/>
            <pc:sldMk cId="416103090" sldId="269"/>
            <ac:cxnSpMk id="34" creationId="{83B54C64-CECB-2365-52F9-1C5792AF02C1}"/>
          </ac:cxnSpMkLst>
        </pc:cxnChg>
        <pc:cxnChg chg="add mod">
          <ac:chgData name="구선주" userId="b7ff1a3c-0dcf-448e-92f1-d71dc43cbb45" providerId="ADAL" clId="{E7C363FF-0E9B-4BF5-8F0F-A020F25EA6E7}" dt="2024-07-09T22:47:25.095" v="11951" actId="1076"/>
          <ac:cxnSpMkLst>
            <pc:docMk/>
            <pc:sldMk cId="416103090" sldId="269"/>
            <ac:cxnSpMk id="40" creationId="{A521F867-6307-60BF-B9A5-BEBBB36A28A7}"/>
          </ac:cxnSpMkLst>
        </pc:cxnChg>
        <pc:cxnChg chg="add mod">
          <ac:chgData name="구선주" userId="b7ff1a3c-0dcf-448e-92f1-d71dc43cbb45" providerId="ADAL" clId="{E7C363FF-0E9B-4BF5-8F0F-A020F25EA6E7}" dt="2024-07-09T22:47:25.572" v="11952" actId="1076"/>
          <ac:cxnSpMkLst>
            <pc:docMk/>
            <pc:sldMk cId="416103090" sldId="269"/>
            <ac:cxnSpMk id="42" creationId="{513E95A3-C155-F130-E06D-1FB0D833D6A4}"/>
          </ac:cxnSpMkLst>
        </pc:cxnChg>
        <pc:cxnChg chg="add mod">
          <ac:chgData name="구선주" userId="b7ff1a3c-0dcf-448e-92f1-d71dc43cbb45" providerId="ADAL" clId="{E7C363FF-0E9B-4BF5-8F0F-A020F25EA6E7}" dt="2024-07-09T22:50:12.548" v="11984" actId="1076"/>
          <ac:cxnSpMkLst>
            <pc:docMk/>
            <pc:sldMk cId="416103090" sldId="269"/>
            <ac:cxnSpMk id="53" creationId="{ED4C1663-13F7-2B38-275C-88E4718C8AB6}"/>
          </ac:cxnSpMkLst>
        </pc:cxnChg>
        <pc:cxnChg chg="add mod">
          <ac:chgData name="구선주" userId="b7ff1a3c-0dcf-448e-92f1-d71dc43cbb45" providerId="ADAL" clId="{E7C363FF-0E9B-4BF5-8F0F-A020F25EA6E7}" dt="2024-07-09T22:50:24.905" v="11986" actId="1076"/>
          <ac:cxnSpMkLst>
            <pc:docMk/>
            <pc:sldMk cId="416103090" sldId="269"/>
            <ac:cxnSpMk id="56" creationId="{1B007431-2322-0ECA-0404-790BF14BCE4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구선주" userId="b7ff1a3c-0dcf-448e-92f1-d71dc43cbb45" providerId="ADAL" clId="{E7C363FF-0E9B-4BF5-8F0F-A020F25EA6E7}" dt="2024-07-09T09:15:46.694" v="5790"/>
              <pc2:cmMkLst xmlns:pc2="http://schemas.microsoft.com/office/powerpoint/2019/9/main/command">
                <pc:docMk/>
                <pc:sldMk cId="416103090" sldId="269"/>
                <pc2:cmMk id="{FBE0F947-1795-4F20-A79D-9519B00F2561}"/>
              </pc2:cmMkLst>
            </pc226:cmChg>
          </p:ext>
        </pc:extLst>
      </pc:sldChg>
      <pc:sldChg chg="addSp delSp modSp add mod modAnim">
        <pc:chgData name="구선주" userId="b7ff1a3c-0dcf-448e-92f1-d71dc43cbb45" providerId="ADAL" clId="{E7C363FF-0E9B-4BF5-8F0F-A020F25EA6E7}" dt="2024-07-09T23:50:41.090" v="12680" actId="1076"/>
        <pc:sldMkLst>
          <pc:docMk/>
          <pc:sldMk cId="1821428278" sldId="270"/>
        </pc:sldMkLst>
        <pc:spChg chg="mod">
          <ac:chgData name="구선주" userId="b7ff1a3c-0dcf-448e-92f1-d71dc43cbb45" providerId="ADAL" clId="{E7C363FF-0E9B-4BF5-8F0F-A020F25EA6E7}" dt="2024-07-08T12:53:00.911" v="902" actId="20577"/>
          <ac:spMkLst>
            <pc:docMk/>
            <pc:sldMk cId="1821428278" sldId="270"/>
            <ac:spMk id="2" creationId="{58BE8ABE-A761-C4E0-2F37-745DE5CDD115}"/>
          </ac:spMkLst>
        </pc:spChg>
        <pc:spChg chg="del">
          <ac:chgData name="구선주" userId="b7ff1a3c-0dcf-448e-92f1-d71dc43cbb45" providerId="ADAL" clId="{E7C363FF-0E9B-4BF5-8F0F-A020F25EA6E7}" dt="2024-07-08T11:29:04.919" v="332" actId="478"/>
          <ac:spMkLst>
            <pc:docMk/>
            <pc:sldMk cId="1821428278" sldId="270"/>
            <ac:spMk id="3" creationId="{621ADE41-6DB6-804C-1A15-24CE2533C12E}"/>
          </ac:spMkLst>
        </pc:spChg>
        <pc:spChg chg="add del">
          <ac:chgData name="구선주" userId="b7ff1a3c-0dcf-448e-92f1-d71dc43cbb45" providerId="ADAL" clId="{E7C363FF-0E9B-4BF5-8F0F-A020F25EA6E7}" dt="2024-07-09T04:43:11.257" v="2529" actId="11529"/>
          <ac:spMkLst>
            <pc:docMk/>
            <pc:sldMk cId="1821428278" sldId="270"/>
            <ac:spMk id="6" creationId="{40C1ACF7-9CDA-F688-DE6A-8A766B1A9736}"/>
          </ac:spMkLst>
        </pc:spChg>
        <pc:spChg chg="add mod">
          <ac:chgData name="구선주" userId="b7ff1a3c-0dcf-448e-92f1-d71dc43cbb45" providerId="ADAL" clId="{E7C363FF-0E9B-4BF5-8F0F-A020F25EA6E7}" dt="2024-07-09T04:45:49.950" v="2702" actId="164"/>
          <ac:spMkLst>
            <pc:docMk/>
            <pc:sldMk cId="1821428278" sldId="270"/>
            <ac:spMk id="7" creationId="{67DDAFEE-6695-EB11-358C-6AD5948812B3}"/>
          </ac:spMkLst>
        </pc:spChg>
        <pc:spChg chg="add mod">
          <ac:chgData name="구선주" userId="b7ff1a3c-0dcf-448e-92f1-d71dc43cbb45" providerId="ADAL" clId="{E7C363FF-0E9B-4BF5-8F0F-A020F25EA6E7}" dt="2024-07-09T04:45:49.950" v="2702" actId="164"/>
          <ac:spMkLst>
            <pc:docMk/>
            <pc:sldMk cId="1821428278" sldId="270"/>
            <ac:spMk id="8" creationId="{17B44704-9DC7-0917-819F-4E973BC229A4}"/>
          </ac:spMkLst>
        </pc:spChg>
        <pc:spChg chg="mod">
          <ac:chgData name="구선주" userId="b7ff1a3c-0dcf-448e-92f1-d71dc43cbb45" providerId="ADAL" clId="{E7C363FF-0E9B-4BF5-8F0F-A020F25EA6E7}" dt="2024-07-09T04:45:57.193" v="2703"/>
          <ac:spMkLst>
            <pc:docMk/>
            <pc:sldMk cId="1821428278" sldId="270"/>
            <ac:spMk id="11" creationId="{D8003ED1-846A-509B-1F91-32ADCC551AF4}"/>
          </ac:spMkLst>
        </pc:spChg>
        <pc:spChg chg="mod">
          <ac:chgData name="구선주" userId="b7ff1a3c-0dcf-448e-92f1-d71dc43cbb45" providerId="ADAL" clId="{E7C363FF-0E9B-4BF5-8F0F-A020F25EA6E7}" dt="2024-07-09T04:46:29.847" v="2722" actId="20577"/>
          <ac:spMkLst>
            <pc:docMk/>
            <pc:sldMk cId="1821428278" sldId="270"/>
            <ac:spMk id="12" creationId="{5CF663EA-96C9-E621-3288-341D5F0E9C0D}"/>
          </ac:spMkLst>
        </pc:spChg>
        <pc:spChg chg="add mod">
          <ac:chgData name="구선주" userId="b7ff1a3c-0dcf-448e-92f1-d71dc43cbb45" providerId="ADAL" clId="{E7C363FF-0E9B-4BF5-8F0F-A020F25EA6E7}" dt="2024-07-09T11:08:24.985" v="7612" actId="1037"/>
          <ac:spMkLst>
            <pc:docMk/>
            <pc:sldMk cId="1821428278" sldId="270"/>
            <ac:spMk id="13" creationId="{AFAF64E0-BC9A-7586-5E06-96AA130A060D}"/>
          </ac:spMkLst>
        </pc:spChg>
        <pc:spChg chg="add del mod">
          <ac:chgData name="구선주" userId="b7ff1a3c-0dcf-448e-92f1-d71dc43cbb45" providerId="ADAL" clId="{E7C363FF-0E9B-4BF5-8F0F-A020F25EA6E7}" dt="2024-07-09T11:09:35.839" v="7613" actId="478"/>
          <ac:spMkLst>
            <pc:docMk/>
            <pc:sldMk cId="1821428278" sldId="270"/>
            <ac:spMk id="14" creationId="{9C2A533C-A827-3247-EC42-96075E26F180}"/>
          </ac:spMkLst>
        </pc:spChg>
        <pc:spChg chg="add mod">
          <ac:chgData name="구선주" userId="b7ff1a3c-0dcf-448e-92f1-d71dc43cbb45" providerId="ADAL" clId="{E7C363FF-0E9B-4BF5-8F0F-A020F25EA6E7}" dt="2024-07-09T23:50:41.090" v="12680" actId="1076"/>
          <ac:spMkLst>
            <pc:docMk/>
            <pc:sldMk cId="1821428278" sldId="270"/>
            <ac:spMk id="15" creationId="{745CE7AB-267A-EB36-893B-480A63E8157C}"/>
          </ac:spMkLst>
        </pc:spChg>
        <pc:grpChg chg="add mod">
          <ac:chgData name="구선주" userId="b7ff1a3c-0dcf-448e-92f1-d71dc43cbb45" providerId="ADAL" clId="{E7C363FF-0E9B-4BF5-8F0F-A020F25EA6E7}" dt="2024-07-09T11:08:24.985" v="7612" actId="1037"/>
          <ac:grpSpMkLst>
            <pc:docMk/>
            <pc:sldMk cId="1821428278" sldId="270"/>
            <ac:grpSpMk id="9" creationId="{ABF8791F-62F9-F871-E3B7-49A8B0A25378}"/>
          </ac:grpSpMkLst>
        </pc:grpChg>
        <pc:grpChg chg="add mod">
          <ac:chgData name="구선주" userId="b7ff1a3c-0dcf-448e-92f1-d71dc43cbb45" providerId="ADAL" clId="{E7C363FF-0E9B-4BF5-8F0F-A020F25EA6E7}" dt="2024-07-09T11:08:24.985" v="7612" actId="1037"/>
          <ac:grpSpMkLst>
            <pc:docMk/>
            <pc:sldMk cId="1821428278" sldId="270"/>
            <ac:grpSpMk id="10" creationId="{541DBEBE-7E6C-0406-960C-51D0E40F53C3}"/>
          </ac:grpSpMkLst>
        </pc:grpChg>
        <pc:graphicFrameChg chg="add mod modGraphic">
          <ac:chgData name="구선주" userId="b7ff1a3c-0dcf-448e-92f1-d71dc43cbb45" providerId="ADAL" clId="{E7C363FF-0E9B-4BF5-8F0F-A020F25EA6E7}" dt="2024-07-09T11:08:24.985" v="7612" actId="1037"/>
          <ac:graphicFrameMkLst>
            <pc:docMk/>
            <pc:sldMk cId="1821428278" sldId="270"/>
            <ac:graphicFrameMk id="3" creationId="{347E6400-73AB-EC5D-A849-E5E4A1951B18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1:08:24.985" v="7612" actId="1037"/>
          <ac:graphicFrameMkLst>
            <pc:docMk/>
            <pc:sldMk cId="1821428278" sldId="270"/>
            <ac:graphicFrameMk id="4" creationId="{2B2E0C1C-2B8E-7120-0A83-AFD1F2F5D51F}"/>
          </ac:graphicFrameMkLst>
        </pc:graphicFrameChg>
        <pc:picChg chg="add mod">
          <ac:chgData name="구선주" userId="b7ff1a3c-0dcf-448e-92f1-d71dc43cbb45" providerId="ADAL" clId="{E7C363FF-0E9B-4BF5-8F0F-A020F25EA6E7}" dt="2024-07-09T11:08:24.985" v="7612" actId="1037"/>
          <ac:picMkLst>
            <pc:docMk/>
            <pc:sldMk cId="1821428278" sldId="270"/>
            <ac:picMk id="5" creationId="{7AB8CE42-AFE7-BC90-9530-89517FCE2865}"/>
          </ac:picMkLst>
        </pc:picChg>
      </pc:sldChg>
      <pc:sldChg chg="addSp delSp modSp add mod modAnim addCm chgLayout">
        <pc:chgData name="구선주" userId="b7ff1a3c-0dcf-448e-92f1-d71dc43cbb45" providerId="ADAL" clId="{E7C363FF-0E9B-4BF5-8F0F-A020F25EA6E7}" dt="2024-07-09T23:49:15.910" v="12670" actId="255"/>
        <pc:sldMkLst>
          <pc:docMk/>
          <pc:sldMk cId="271360083" sldId="271"/>
        </pc:sldMkLst>
        <pc:spChg chg="mod ord">
          <ac:chgData name="구선주" userId="b7ff1a3c-0dcf-448e-92f1-d71dc43cbb45" providerId="ADAL" clId="{E7C363FF-0E9B-4BF5-8F0F-A020F25EA6E7}" dt="2024-07-09T11:21:15.320" v="8380" actId="6264"/>
          <ac:spMkLst>
            <pc:docMk/>
            <pc:sldMk cId="271360083" sldId="271"/>
            <ac:spMk id="2" creationId="{58BE8ABE-A761-C4E0-2F37-745DE5CDD115}"/>
          </ac:spMkLst>
        </pc:spChg>
        <pc:spChg chg="del">
          <ac:chgData name="구선주" userId="b7ff1a3c-0dcf-448e-92f1-d71dc43cbb45" providerId="ADAL" clId="{E7C363FF-0E9B-4BF5-8F0F-A020F25EA6E7}" dt="2024-07-08T11:27:13.147" v="326" actId="478"/>
          <ac:spMkLst>
            <pc:docMk/>
            <pc:sldMk cId="271360083" sldId="271"/>
            <ac:spMk id="3" creationId="{621ADE41-6DB6-804C-1A15-24CE2533C12E}"/>
          </ac:spMkLst>
        </pc:spChg>
        <pc:spChg chg="add mod">
          <ac:chgData name="구선주" userId="b7ff1a3c-0dcf-448e-92f1-d71dc43cbb45" providerId="ADAL" clId="{E7C363FF-0E9B-4BF5-8F0F-A020F25EA6E7}" dt="2024-07-09T11:02:52.591" v="7434" actId="207"/>
          <ac:spMkLst>
            <pc:docMk/>
            <pc:sldMk cId="271360083" sldId="271"/>
            <ac:spMk id="3" creationId="{B14EA259-B37C-6401-D610-FA4707AF21DE}"/>
          </ac:spMkLst>
        </pc:spChg>
        <pc:spChg chg="add mod">
          <ac:chgData name="구선주" userId="b7ff1a3c-0dcf-448e-92f1-d71dc43cbb45" providerId="ADAL" clId="{E7C363FF-0E9B-4BF5-8F0F-A020F25EA6E7}" dt="2024-07-09T23:49:15.910" v="12670" actId="255"/>
          <ac:spMkLst>
            <pc:docMk/>
            <pc:sldMk cId="271360083" sldId="271"/>
            <ac:spMk id="4" creationId="{9B011734-26AD-CC18-24FA-E1975F695A72}"/>
          </ac:spMkLst>
        </pc:spChg>
        <pc:spChg chg="add mod">
          <ac:chgData name="구선주" userId="b7ff1a3c-0dcf-448e-92f1-d71dc43cbb45" providerId="ADAL" clId="{E7C363FF-0E9B-4BF5-8F0F-A020F25EA6E7}" dt="2024-07-09T11:01:50.391" v="7380" actId="1037"/>
          <ac:spMkLst>
            <pc:docMk/>
            <pc:sldMk cId="271360083" sldId="271"/>
            <ac:spMk id="6" creationId="{36252D14-E1C2-60DD-F885-E87E8C7AB7B4}"/>
          </ac:spMkLst>
        </pc:spChg>
        <pc:spChg chg="add mod">
          <ac:chgData name="구선주" userId="b7ff1a3c-0dcf-448e-92f1-d71dc43cbb45" providerId="ADAL" clId="{E7C363FF-0E9B-4BF5-8F0F-A020F25EA6E7}" dt="2024-07-09T11:01:50.391" v="7380" actId="1037"/>
          <ac:spMkLst>
            <pc:docMk/>
            <pc:sldMk cId="271360083" sldId="271"/>
            <ac:spMk id="7" creationId="{0630CAEA-BC7D-9D41-CF84-D74DE8B3F122}"/>
          </ac:spMkLst>
        </pc:spChg>
        <pc:spChg chg="add mod">
          <ac:chgData name="구선주" userId="b7ff1a3c-0dcf-448e-92f1-d71dc43cbb45" providerId="ADAL" clId="{E7C363FF-0E9B-4BF5-8F0F-A020F25EA6E7}" dt="2024-07-09T11:01:50.391" v="7380" actId="1037"/>
          <ac:spMkLst>
            <pc:docMk/>
            <pc:sldMk cId="271360083" sldId="271"/>
            <ac:spMk id="8" creationId="{7769F916-D286-7B2B-F277-784BA02701D1}"/>
          </ac:spMkLst>
        </pc:spChg>
        <pc:spChg chg="add mod">
          <ac:chgData name="구선주" userId="b7ff1a3c-0dcf-448e-92f1-d71dc43cbb45" providerId="ADAL" clId="{E7C363FF-0E9B-4BF5-8F0F-A020F25EA6E7}" dt="2024-07-09T11:01:50.391" v="7380" actId="1037"/>
          <ac:spMkLst>
            <pc:docMk/>
            <pc:sldMk cId="271360083" sldId="271"/>
            <ac:spMk id="9" creationId="{0C79A674-A3B2-0CD6-3C53-3BEE698A089B}"/>
          </ac:spMkLst>
        </pc:spChg>
        <pc:spChg chg="add mod">
          <ac:chgData name="구선주" userId="b7ff1a3c-0dcf-448e-92f1-d71dc43cbb45" providerId="ADAL" clId="{E7C363FF-0E9B-4BF5-8F0F-A020F25EA6E7}" dt="2024-07-09T11:01:50.391" v="7380" actId="1037"/>
          <ac:spMkLst>
            <pc:docMk/>
            <pc:sldMk cId="271360083" sldId="271"/>
            <ac:spMk id="10" creationId="{3515CA8B-E395-4600-3742-3709FED4D95A}"/>
          </ac:spMkLst>
        </pc:spChg>
        <pc:spChg chg="add del mod">
          <ac:chgData name="구선주" userId="b7ff1a3c-0dcf-448e-92f1-d71dc43cbb45" providerId="ADAL" clId="{E7C363FF-0E9B-4BF5-8F0F-A020F25EA6E7}" dt="2024-07-09T11:25:49.320" v="8420" actId="478"/>
          <ac:spMkLst>
            <pc:docMk/>
            <pc:sldMk cId="271360083" sldId="271"/>
            <ac:spMk id="11" creationId="{6ECF0A55-E98E-C861-F22F-5A626C4E2C12}"/>
          </ac:spMkLst>
        </pc:spChg>
        <pc:spChg chg="add del mod">
          <ac:chgData name="구선주" userId="b7ff1a3c-0dcf-448e-92f1-d71dc43cbb45" providerId="ADAL" clId="{E7C363FF-0E9B-4BF5-8F0F-A020F25EA6E7}" dt="2024-07-09T11:21:15.320" v="8380" actId="6264"/>
          <ac:spMkLst>
            <pc:docMk/>
            <pc:sldMk cId="271360083" sldId="271"/>
            <ac:spMk id="13" creationId="{54F46EC8-41DF-7A1A-6AAE-6CC9969BCEBC}"/>
          </ac:spMkLst>
        </pc:spChg>
        <pc:spChg chg="add mod">
          <ac:chgData name="구선주" userId="b7ff1a3c-0dcf-448e-92f1-d71dc43cbb45" providerId="ADAL" clId="{E7C363FF-0E9B-4BF5-8F0F-A020F25EA6E7}" dt="2024-07-09T11:01:50.391" v="7380" actId="1037"/>
          <ac:spMkLst>
            <pc:docMk/>
            <pc:sldMk cId="271360083" sldId="271"/>
            <ac:spMk id="14" creationId="{268CF42E-DE91-66C3-5802-23A48BC1556F}"/>
          </ac:spMkLst>
        </pc:spChg>
        <pc:spChg chg="add del mod ord">
          <ac:chgData name="구선주" userId="b7ff1a3c-0dcf-448e-92f1-d71dc43cbb45" providerId="ADAL" clId="{E7C363FF-0E9B-4BF5-8F0F-A020F25EA6E7}" dt="2024-07-09T11:21:15.320" v="8380" actId="6264"/>
          <ac:spMkLst>
            <pc:docMk/>
            <pc:sldMk cId="271360083" sldId="271"/>
            <ac:spMk id="15" creationId="{47EEDAD3-2D33-0DBC-E4DA-655D6A84D358}"/>
          </ac:spMkLst>
        </pc:spChg>
        <pc:picChg chg="add mod">
          <ac:chgData name="구선주" userId="b7ff1a3c-0dcf-448e-92f1-d71dc43cbb45" providerId="ADAL" clId="{E7C363FF-0E9B-4BF5-8F0F-A020F25EA6E7}" dt="2024-07-09T11:01:50.391" v="7380" actId="1037"/>
          <ac:picMkLst>
            <pc:docMk/>
            <pc:sldMk cId="271360083" sldId="271"/>
            <ac:picMk id="5" creationId="{84CD2A51-9D49-AB40-D861-1CADC930E2AF}"/>
          </ac:picMkLst>
        </pc:picChg>
        <pc:cxnChg chg="add mod">
          <ac:chgData name="구선주" userId="b7ff1a3c-0dcf-448e-92f1-d71dc43cbb45" providerId="ADAL" clId="{E7C363FF-0E9B-4BF5-8F0F-A020F25EA6E7}" dt="2024-07-09T11:01:50.391" v="7380" actId="1037"/>
          <ac:cxnSpMkLst>
            <pc:docMk/>
            <pc:sldMk cId="271360083" sldId="271"/>
            <ac:cxnSpMk id="12" creationId="{16693511-03A7-2E50-2796-E824454BA7C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구선주" userId="b7ff1a3c-0dcf-448e-92f1-d71dc43cbb45" providerId="ADAL" clId="{E7C363FF-0E9B-4BF5-8F0F-A020F25EA6E7}" dt="2024-07-09T02:22:14.287" v="2228"/>
              <pc2:cmMkLst xmlns:pc2="http://schemas.microsoft.com/office/powerpoint/2019/9/main/command">
                <pc:docMk/>
                <pc:sldMk cId="271360083" sldId="271"/>
                <pc2:cmMk id="{E9312C65-C0D8-4808-9200-A2C29C95F2A8}"/>
              </pc2:cmMkLst>
            </pc226:cmChg>
            <pc226:cmChg xmlns:pc226="http://schemas.microsoft.com/office/powerpoint/2022/06/main/command" chg="add">
              <pc226:chgData name="구선주" userId="b7ff1a3c-0dcf-448e-92f1-d71dc43cbb45" providerId="ADAL" clId="{E7C363FF-0E9B-4BF5-8F0F-A020F25EA6E7}" dt="2024-07-09T07:40:17.658" v="5780"/>
              <pc2:cmMkLst xmlns:pc2="http://schemas.microsoft.com/office/powerpoint/2019/9/main/command">
                <pc:docMk/>
                <pc:sldMk cId="271360083" sldId="271"/>
                <pc2:cmMk id="{1E500086-AF84-4030-B378-E4AC40E96E34}"/>
              </pc2:cmMkLst>
            </pc226:cmChg>
          </p:ext>
        </pc:extLst>
      </pc:sldChg>
      <pc:sldChg chg="addSp delSp modSp add mod addAnim delAnim modAnim">
        <pc:chgData name="구선주" userId="b7ff1a3c-0dcf-448e-92f1-d71dc43cbb45" providerId="ADAL" clId="{E7C363FF-0E9B-4BF5-8F0F-A020F25EA6E7}" dt="2024-07-09T23:22:42.514" v="12132"/>
        <pc:sldMkLst>
          <pc:docMk/>
          <pc:sldMk cId="1246146803" sldId="272"/>
        </pc:sldMkLst>
        <pc:spChg chg="mod">
          <ac:chgData name="구선주" userId="b7ff1a3c-0dcf-448e-92f1-d71dc43cbb45" providerId="ADAL" clId="{E7C363FF-0E9B-4BF5-8F0F-A020F25EA6E7}" dt="2024-07-09T05:59:14.921" v="4037" actId="1076"/>
          <ac:spMkLst>
            <pc:docMk/>
            <pc:sldMk cId="1246146803" sldId="272"/>
            <ac:spMk id="2" creationId="{58BE8ABE-A761-C4E0-2F37-745DE5CDD115}"/>
          </ac:spMkLst>
        </pc:spChg>
        <pc:spChg chg="del">
          <ac:chgData name="구선주" userId="b7ff1a3c-0dcf-448e-92f1-d71dc43cbb45" providerId="ADAL" clId="{E7C363FF-0E9B-4BF5-8F0F-A020F25EA6E7}" dt="2024-07-08T11:32:52.270" v="346" actId="478"/>
          <ac:spMkLst>
            <pc:docMk/>
            <pc:sldMk cId="1246146803" sldId="272"/>
            <ac:spMk id="3" creationId="{621ADE41-6DB6-804C-1A15-24CE2533C12E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3" creationId="{B9D022C3-958D-824B-BAB8-CBAE3808F716}"/>
          </ac:spMkLst>
        </pc:spChg>
        <pc:spChg chg="add del">
          <ac:chgData name="구선주" userId="b7ff1a3c-0dcf-448e-92f1-d71dc43cbb45" providerId="ADAL" clId="{E7C363FF-0E9B-4BF5-8F0F-A020F25EA6E7}" dt="2024-07-08T17:21:26.064" v="2059" actId="11529"/>
          <ac:spMkLst>
            <pc:docMk/>
            <pc:sldMk cId="1246146803" sldId="272"/>
            <ac:spMk id="6" creationId="{C11D5F69-D259-6B7A-347D-0C12900D92F2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7" creationId="{9BA8F2A0-3371-6A70-62F5-1A8C358EDC01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8" creationId="{D90740D0-D73D-2A49-F8D3-5052684BCAA0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9" creationId="{87FC1EC7-93CB-0ECD-3CE3-7C771E808443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0" creationId="{BD3C6BE0-9921-7F6D-4401-9956E05DBD5B}"/>
          </ac:spMkLst>
        </pc:spChg>
        <pc:spChg chg="add del mod">
          <ac:chgData name="구선주" userId="b7ff1a3c-0dcf-448e-92f1-d71dc43cbb45" providerId="ADAL" clId="{E7C363FF-0E9B-4BF5-8F0F-A020F25EA6E7}" dt="2024-07-09T05:46:40.281" v="3606" actId="478"/>
          <ac:spMkLst>
            <pc:docMk/>
            <pc:sldMk cId="1246146803" sldId="272"/>
            <ac:spMk id="11" creationId="{4CEF2A08-2C77-0175-886C-98D554BD30D3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14" creationId="{92D9B8E2-DBDF-FCBC-EA6E-8512B6935FAD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15" creationId="{C31723A7-95D6-33E2-BE67-65D1DBD3E4B6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16" creationId="{E8B5B2F8-D24E-2CAC-9F62-DDE99D9A769F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17" creationId="{C93215F0-715F-2DAD-41CD-9ECD6A4ED1E8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18" creationId="{3878D378-01FF-E50E-BB59-062BE4F1156B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19" creationId="{4900C306-55E0-876F-9340-C411C5E92E8E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20" creationId="{65A1F0E6-EA4F-F665-AFB7-921FF59C002F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22" creationId="{BCED4189-85ED-DA81-C08F-CA06547596B6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23" creationId="{BEA4D535-B15D-6DF3-A247-F92FD835061E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24" creationId="{9ECC5079-93C3-D32F-B7E0-286EF457561F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26" creationId="{C7C3896A-625A-7806-C727-CEE7C55C5DD5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27" creationId="{B9B52E65-0E77-5ACA-C6FD-AAA9F954AD4A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28" creationId="{032850BA-1C6E-AEDD-D6CB-397227562E32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29" creationId="{6424C642-CB2D-CEA5-B648-076939298149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34" creationId="{F8064FEA-57F5-08A2-DE79-6136EF5CBEA9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36" creationId="{D0E0DE61-15FA-C8D6-6A3C-AE1DB0FB4A44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38" creationId="{914BCC92-5D72-98F6-6C32-009C91E7F185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39" creationId="{0593D690-2DDB-00D0-CE52-CEA03E34AC2A}"/>
          </ac:spMkLst>
        </pc:spChg>
        <pc:spChg chg="add mod">
          <ac:chgData name="구선주" userId="b7ff1a3c-0dcf-448e-92f1-d71dc43cbb45" providerId="ADAL" clId="{E7C363FF-0E9B-4BF5-8F0F-A020F25EA6E7}" dt="2024-07-09T05:45:30.077" v="3597" actId="1038"/>
          <ac:spMkLst>
            <pc:docMk/>
            <pc:sldMk cId="1246146803" sldId="272"/>
            <ac:spMk id="40" creationId="{B924CD2C-B2F1-6422-16CB-38F51ED2F2CD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45" creationId="{7D04FD5C-67FF-7235-3B7C-0A1BF89E10BF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46" creationId="{CAA390EB-4576-FDA8-1B52-EE06DB8D1E93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47" creationId="{CFDB6F83-3EDA-13E0-01F9-4D9B8E277457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48" creationId="{934C51DA-9FD0-85F7-AA59-8B964466889B}"/>
          </ac:spMkLst>
        </pc:spChg>
        <pc:spChg chg="add del mod">
          <ac:chgData name="구선주" userId="b7ff1a3c-0dcf-448e-92f1-d71dc43cbb45" providerId="ADAL" clId="{E7C363FF-0E9B-4BF5-8F0F-A020F25EA6E7}" dt="2024-07-09T05:47:25.302" v="3617" actId="478"/>
          <ac:spMkLst>
            <pc:docMk/>
            <pc:sldMk cId="1246146803" sldId="272"/>
            <ac:spMk id="49" creationId="{6CC57279-AE0A-D1B1-DB98-845B349226F0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50" creationId="{84EFD138-A51A-63A5-DF2A-8A75D5C8AC03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51" creationId="{041B10C6-1997-0655-F547-91975EAF0509}"/>
          </ac:spMkLst>
        </pc:spChg>
        <pc:spChg chg="add del mod">
          <ac:chgData name="구선주" userId="b7ff1a3c-0dcf-448e-92f1-d71dc43cbb45" providerId="ADAL" clId="{E7C363FF-0E9B-4BF5-8F0F-A020F25EA6E7}" dt="2024-07-09T05:47:28.610" v="3618" actId="478"/>
          <ac:spMkLst>
            <pc:docMk/>
            <pc:sldMk cId="1246146803" sldId="272"/>
            <ac:spMk id="52" creationId="{14D91F59-66AB-2495-F153-535731EBBDF7}"/>
          </ac:spMkLst>
        </pc:spChg>
        <pc:spChg chg="add del mod">
          <ac:chgData name="구선주" userId="b7ff1a3c-0dcf-448e-92f1-d71dc43cbb45" providerId="ADAL" clId="{E7C363FF-0E9B-4BF5-8F0F-A020F25EA6E7}" dt="2024-07-09T05:47:31.137" v="3619" actId="478"/>
          <ac:spMkLst>
            <pc:docMk/>
            <pc:sldMk cId="1246146803" sldId="272"/>
            <ac:spMk id="53" creationId="{4D979604-0783-F9D8-80F8-5F4592B47E5E}"/>
          </ac:spMkLst>
        </pc:spChg>
        <pc:spChg chg="add del mod">
          <ac:chgData name="구선주" userId="b7ff1a3c-0dcf-448e-92f1-d71dc43cbb45" providerId="ADAL" clId="{E7C363FF-0E9B-4BF5-8F0F-A020F25EA6E7}" dt="2024-07-09T05:47:32.838" v="3620" actId="478"/>
          <ac:spMkLst>
            <pc:docMk/>
            <pc:sldMk cId="1246146803" sldId="272"/>
            <ac:spMk id="54" creationId="{D376E1F2-BFE0-9D56-ACF8-1A1D420BEA87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60" creationId="{AABEB5F0-F885-093A-7060-9E465E77D988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61" creationId="{4C89AD2F-D9FB-B669-B797-24756027C707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62" creationId="{C9C2F522-AA81-BBAB-B07D-D99481DA3627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64" creationId="{5746F5F9-B5BC-E2E4-ED9A-A7D37A6E1D2F}"/>
          </ac:spMkLst>
        </pc:spChg>
        <pc:spChg chg="add del mod">
          <ac:chgData name="구선주" userId="b7ff1a3c-0dcf-448e-92f1-d71dc43cbb45" providerId="ADAL" clId="{E7C363FF-0E9B-4BF5-8F0F-A020F25EA6E7}" dt="2024-07-09T05:52:24.663" v="3728" actId="478"/>
          <ac:spMkLst>
            <pc:docMk/>
            <pc:sldMk cId="1246146803" sldId="272"/>
            <ac:spMk id="65" creationId="{2BF1CDD9-94DD-E632-9686-6FB3474A76B1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66" creationId="{DA6CBA8E-0E5E-2C2B-078D-070EFC504D7C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67" creationId="{25666971-C97D-2214-C54C-4213B364BF68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68" creationId="{351AA6AD-9C8E-D742-79E9-D80FF4CD71A0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73" creationId="{9E33FD15-19B1-71B9-B8D5-4E6C4B225C0D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74" creationId="{6CDD3EA6-717D-2CA1-8146-FEACC5F2B8DD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75" creationId="{A19060A6-0F19-C229-CAB8-381E14CE8D8F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76" creationId="{E8970768-2A22-EF89-825D-A553C315DDE7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77" creationId="{6A77F157-1F22-299F-B5F5-D7C0C4AAE616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78" creationId="{64772117-38C0-9167-361E-7DDAEA34B471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80" creationId="{746155AE-F69D-2223-6699-5FA53CB8496E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81" creationId="{475A2641-140C-556C-1D7B-4B87F70D9AC4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82" creationId="{63EE5394-BD95-BF23-C511-9B26366E6402}"/>
          </ac:spMkLst>
        </pc:spChg>
        <pc:spChg chg="add del mod">
          <ac:chgData name="구선주" userId="b7ff1a3c-0dcf-448e-92f1-d71dc43cbb45" providerId="ADAL" clId="{E7C363FF-0E9B-4BF5-8F0F-A020F25EA6E7}" dt="2024-07-09T05:55:09.251" v="3843" actId="478"/>
          <ac:spMkLst>
            <pc:docMk/>
            <pc:sldMk cId="1246146803" sldId="272"/>
            <ac:spMk id="84" creationId="{888812A1-C6EF-D93D-7BE0-E55E2131AD24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85" creationId="{7EF6946B-B2CD-24FD-8A9D-820E7D2F64EF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87" creationId="{2453B179-49D1-C8A5-44D0-3392E3A08773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90" creationId="{8717BBF7-F03C-EA72-A1CB-C62A0A933116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03" creationId="{F3DBBFC7-4B2B-E8EC-866A-F562E11165E2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04" creationId="{04B75891-38A6-890E-903A-D6AA725D0BDC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05" creationId="{87284B40-3B77-7FCE-7608-34E2FDBA82E5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06" creationId="{91A16AD9-544C-33AB-6CB4-BA62432D187E}"/>
          </ac:spMkLst>
        </pc:spChg>
        <pc:spChg chg="add del mod">
          <ac:chgData name="구선주" userId="b7ff1a3c-0dcf-448e-92f1-d71dc43cbb45" providerId="ADAL" clId="{E7C363FF-0E9B-4BF5-8F0F-A020F25EA6E7}" dt="2024-07-09T06:20:20.425" v="4256" actId="478"/>
          <ac:spMkLst>
            <pc:docMk/>
            <pc:sldMk cId="1246146803" sldId="272"/>
            <ac:spMk id="107" creationId="{AD95CC4C-475E-EE0A-00F0-E725DBE7D2A8}"/>
          </ac:spMkLst>
        </pc:spChg>
        <pc:spChg chg="add del mod">
          <ac:chgData name="구선주" userId="b7ff1a3c-0dcf-448e-92f1-d71dc43cbb45" providerId="ADAL" clId="{E7C363FF-0E9B-4BF5-8F0F-A020F25EA6E7}" dt="2024-07-09T06:20:29.520" v="4259" actId="478"/>
          <ac:spMkLst>
            <pc:docMk/>
            <pc:sldMk cId="1246146803" sldId="272"/>
            <ac:spMk id="108" creationId="{6D96AA63-DF9D-E541-4A0A-950FEDB4B827}"/>
          </ac:spMkLst>
        </pc:spChg>
        <pc:spChg chg="add mod">
          <ac:chgData name="구선주" userId="b7ff1a3c-0dcf-448e-92f1-d71dc43cbb45" providerId="ADAL" clId="{E7C363FF-0E9B-4BF5-8F0F-A020F25EA6E7}" dt="2024-07-09T06:20:09.695" v="4253" actId="1076"/>
          <ac:spMkLst>
            <pc:docMk/>
            <pc:sldMk cId="1246146803" sldId="272"/>
            <ac:spMk id="109" creationId="{17477524-8846-95E2-852E-0973941CCA6C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10" creationId="{0B53D2DB-2A4E-19A4-952B-F8D8040D579B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11" creationId="{71C05F90-EEDE-1DFD-2DD1-74B12A2929EF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12" creationId="{84333C82-7D98-088B-333B-EF6BA5860A50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13" creationId="{6CCB2EE5-43D5-C247-2969-B7D263682005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14" creationId="{C6539517-2362-644A-9561-CB7181C381DA}"/>
          </ac:spMkLst>
        </pc:spChg>
        <pc:spChg chg="add del mod">
          <ac:chgData name="구선주" userId="b7ff1a3c-0dcf-448e-92f1-d71dc43cbb45" providerId="ADAL" clId="{E7C363FF-0E9B-4BF5-8F0F-A020F25EA6E7}" dt="2024-07-09T06:31:35.773" v="4380" actId="47"/>
          <ac:spMkLst>
            <pc:docMk/>
            <pc:sldMk cId="1246146803" sldId="272"/>
            <ac:spMk id="115" creationId="{89226303-05E9-5582-1450-89CC5FC54CB0}"/>
          </ac:spMkLst>
        </pc:spChg>
        <pc:spChg chg="add mod">
          <ac:chgData name="구선주" userId="b7ff1a3c-0dcf-448e-92f1-d71dc43cbb45" providerId="ADAL" clId="{E7C363FF-0E9B-4BF5-8F0F-A020F25EA6E7}" dt="2024-07-09T13:05:03.723" v="10910" actId="1076"/>
          <ac:spMkLst>
            <pc:docMk/>
            <pc:sldMk cId="1246146803" sldId="272"/>
            <ac:spMk id="116" creationId="{F073C052-7443-6F15-DAD5-CA1543806EB9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17" creationId="{54EA65B0-DDB7-AB84-2D6F-792DFC2387AC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18" creationId="{8CAB4CCB-0AA4-43F4-4673-EBBB0D5BE652}"/>
          </ac:spMkLst>
        </pc:spChg>
        <pc:spChg chg="add mod">
          <ac:chgData name="구선주" userId="b7ff1a3c-0dcf-448e-92f1-d71dc43cbb45" providerId="ADAL" clId="{E7C363FF-0E9B-4BF5-8F0F-A020F25EA6E7}" dt="2024-07-09T13:04:48.797" v="10907" actId="1036"/>
          <ac:spMkLst>
            <pc:docMk/>
            <pc:sldMk cId="1246146803" sldId="272"/>
            <ac:spMk id="119" creationId="{543571CE-0F5F-7FB5-F155-944FB1D14F4D}"/>
          </ac:spMkLst>
        </pc:sp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4" creationId="{6C1107D9-065F-B69E-FB99-681DEAE31DD8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6" creationId="{8D6A27E0-CE11-5F4B-3B1C-04A814F307D0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12" creationId="{27389C6E-281D-C29F-2EBF-D2647D894296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13" creationId="{3C30789B-6FF6-6149-0E7B-E6D179DFC210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21" creationId="{74ADDDF9-19B2-4C22-4F2A-2AF48E59DFA7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25" creationId="{245AA9A3-E092-B0C3-4CE2-3979BD27361E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30" creationId="{8F1652D4-2AE2-F91B-DEA3-AFA2269448B3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31" creationId="{1D96EDB9-270F-9FD2-1442-572051BA9A84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32" creationId="{4876364A-50B0-5DA5-1570-46726C76F1AC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33" creationId="{2F5B6CA1-0D2A-8F0B-A498-F3B340962DE1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35" creationId="{AD880B0F-B4A1-89AC-5A05-1776BFE6C9AE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45:30.077" v="3597" actId="1038"/>
          <ac:graphicFrameMkLst>
            <pc:docMk/>
            <pc:sldMk cId="1246146803" sldId="272"/>
            <ac:graphicFrameMk id="37" creationId="{6D7A6138-27B1-BDAA-2A5F-D6E7CF0464FD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41" creationId="{FD94A8A7-D826-28EF-AE65-47F4BA927F8F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42" creationId="{B55A5BCF-A680-9C74-6255-6E92CF14A913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43" creationId="{3382C817-7857-9975-4139-8BDE55A610F8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44" creationId="{B33B9646-894B-D8B9-970E-4563056D7D24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05:47:52.945" v="3623" actId="478"/>
          <ac:graphicFrameMkLst>
            <pc:docMk/>
            <pc:sldMk cId="1246146803" sldId="272"/>
            <ac:graphicFrameMk id="55" creationId="{57220B4D-7573-2124-19C9-AA62B5AEB004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05:47:50.845" v="3622" actId="478"/>
          <ac:graphicFrameMkLst>
            <pc:docMk/>
            <pc:sldMk cId="1246146803" sldId="272"/>
            <ac:graphicFrameMk id="56" creationId="{B5683F86-640C-0527-36FD-A85A397E6E98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05:47:54.560" v="3624" actId="478"/>
          <ac:graphicFrameMkLst>
            <pc:docMk/>
            <pc:sldMk cId="1246146803" sldId="272"/>
            <ac:graphicFrameMk id="57" creationId="{18D87A82-4A90-0336-041D-5352E9988123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05:47:56.378" v="3625" actId="478"/>
          <ac:graphicFrameMkLst>
            <pc:docMk/>
            <pc:sldMk cId="1246146803" sldId="272"/>
            <ac:graphicFrameMk id="58" creationId="{43D9046A-F723-2CB5-699B-0F7AF3E14162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59" creationId="{B06CA1E2-4CCE-DB19-0EF3-32D11E728277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63" creationId="{8A95415E-19AF-97F1-07A6-29F3CE8DB915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69" creationId="{595A4261-E797-3DF2-47A9-0811E69F7908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70" creationId="{4CE75240-08F2-1B4A-AD4A-5498AE914DA0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71" creationId="{DFDB13A7-AF98-837B-A71D-C24656AEAE1C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72" creationId="{F903442A-6E76-A2D1-FAF7-84D0DA7E652B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79" creationId="{F1E91A24-B066-E06F-E677-C62315C3DFF9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05:55:05.828" v="3842" actId="478"/>
          <ac:graphicFrameMkLst>
            <pc:docMk/>
            <pc:sldMk cId="1246146803" sldId="272"/>
            <ac:graphicFrameMk id="83" creationId="{0C4D9371-CFB6-8882-1F85-B6CF18848168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86" creationId="{9B9FC04C-809B-13CD-DC0A-30B68855CA40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05:56:27.536" v="3923" actId="478"/>
          <ac:graphicFrameMkLst>
            <pc:docMk/>
            <pc:sldMk cId="1246146803" sldId="272"/>
            <ac:graphicFrameMk id="88" creationId="{57772D14-86C0-97DE-93CF-F2316037D801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89" creationId="{6EA50DEC-B558-2391-004A-DDB4F89D3EB0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13:04:48.797" v="10907" actId="1036"/>
          <ac:graphicFrameMkLst>
            <pc:docMk/>
            <pc:sldMk cId="1246146803" sldId="272"/>
            <ac:graphicFrameMk id="101" creationId="{9B2F8201-A5FC-1AEC-BBEF-262259539758}"/>
          </ac:graphicFrameMkLst>
        </pc:graphicFrameChg>
        <pc:graphicFrameChg chg="add mod">
          <ac:chgData name="구선주" userId="b7ff1a3c-0dcf-448e-92f1-d71dc43cbb45" providerId="ADAL" clId="{E7C363FF-0E9B-4BF5-8F0F-A020F25EA6E7}" dt="2024-07-09T06:09:22.770" v="4162" actId="1076"/>
          <ac:graphicFrameMkLst>
            <pc:docMk/>
            <pc:sldMk cId="1246146803" sldId="272"/>
            <ac:graphicFrameMk id="102" creationId="{02430AB5-B5B6-C056-46FE-983EC7CF18F7}"/>
          </ac:graphicFrameMkLst>
        </pc:graphicFrameChg>
        <pc:picChg chg="add mod">
          <ac:chgData name="구선주" userId="b7ff1a3c-0dcf-448e-92f1-d71dc43cbb45" providerId="ADAL" clId="{E7C363FF-0E9B-4BF5-8F0F-A020F25EA6E7}" dt="2024-07-09T13:04:48.797" v="10907" actId="1036"/>
          <ac:picMkLst>
            <pc:docMk/>
            <pc:sldMk cId="1246146803" sldId="272"/>
            <ac:picMk id="5" creationId="{707FB696-CD0D-3381-B033-CF1484FDE67C}"/>
          </ac:picMkLst>
        </pc:picChg>
        <pc:cxnChg chg="add mod">
          <ac:chgData name="구선주" userId="b7ff1a3c-0dcf-448e-92f1-d71dc43cbb45" providerId="ADAL" clId="{E7C363FF-0E9B-4BF5-8F0F-A020F25EA6E7}" dt="2024-07-09T13:04:48.797" v="10907" actId="1036"/>
          <ac:cxnSpMkLst>
            <pc:docMk/>
            <pc:sldMk cId="1246146803" sldId="272"/>
            <ac:cxnSpMk id="92" creationId="{EAD96EB8-3F58-0D1F-F01E-FEFA98615581}"/>
          </ac:cxnSpMkLst>
        </pc:cxnChg>
        <pc:cxnChg chg="add mod">
          <ac:chgData name="구선주" userId="b7ff1a3c-0dcf-448e-92f1-d71dc43cbb45" providerId="ADAL" clId="{E7C363FF-0E9B-4BF5-8F0F-A020F25EA6E7}" dt="2024-07-09T13:04:48.797" v="10907" actId="1036"/>
          <ac:cxnSpMkLst>
            <pc:docMk/>
            <pc:sldMk cId="1246146803" sldId="272"/>
            <ac:cxnSpMk id="94" creationId="{BB8791D6-3504-5E5A-5081-EF3636E290DD}"/>
          </ac:cxnSpMkLst>
        </pc:cxnChg>
        <pc:cxnChg chg="add mod">
          <ac:chgData name="구선주" userId="b7ff1a3c-0dcf-448e-92f1-d71dc43cbb45" providerId="ADAL" clId="{E7C363FF-0E9B-4BF5-8F0F-A020F25EA6E7}" dt="2024-07-09T13:04:48.797" v="10907" actId="1036"/>
          <ac:cxnSpMkLst>
            <pc:docMk/>
            <pc:sldMk cId="1246146803" sldId="272"/>
            <ac:cxnSpMk id="97" creationId="{F8DD879E-FA41-3B89-DC43-A3A8E0AD830D}"/>
          </ac:cxnSpMkLst>
        </pc:cxnChg>
        <pc:cxnChg chg="add mod">
          <ac:chgData name="구선주" userId="b7ff1a3c-0dcf-448e-92f1-d71dc43cbb45" providerId="ADAL" clId="{E7C363FF-0E9B-4BF5-8F0F-A020F25EA6E7}" dt="2024-07-09T13:04:48.797" v="10907" actId="1036"/>
          <ac:cxnSpMkLst>
            <pc:docMk/>
            <pc:sldMk cId="1246146803" sldId="272"/>
            <ac:cxnSpMk id="99" creationId="{8A350A3B-87BE-F9C6-8370-A9190F6DE9A4}"/>
          </ac:cxnSpMkLst>
        </pc:cxnChg>
      </pc:sldChg>
      <pc:sldChg chg="addSp delSp modSp add mod addAnim delAnim modAnim">
        <pc:chgData name="구선주" userId="b7ff1a3c-0dcf-448e-92f1-d71dc43cbb45" providerId="ADAL" clId="{E7C363FF-0E9B-4BF5-8F0F-A020F25EA6E7}" dt="2024-07-09T23:30:52.624" v="12201"/>
        <pc:sldMkLst>
          <pc:docMk/>
          <pc:sldMk cId="2362010700" sldId="273"/>
        </pc:sldMkLst>
        <pc:spChg chg="del">
          <ac:chgData name="구선주" userId="b7ff1a3c-0dcf-448e-92f1-d71dc43cbb45" providerId="ADAL" clId="{E7C363FF-0E9B-4BF5-8F0F-A020F25EA6E7}" dt="2024-07-08T11:34:03.781" v="352" actId="478"/>
          <ac:spMkLst>
            <pc:docMk/>
            <pc:sldMk cId="2362010700" sldId="273"/>
            <ac:spMk id="3" creationId="{621ADE41-6DB6-804C-1A15-24CE2533C12E}"/>
          </ac:spMkLst>
        </pc:spChg>
        <pc:spChg chg="mod topLvl">
          <ac:chgData name="구선주" userId="b7ff1a3c-0dcf-448e-92f1-d71dc43cbb45" providerId="ADAL" clId="{E7C363FF-0E9B-4BF5-8F0F-A020F25EA6E7}" dt="2024-07-09T05:00:11.820" v="2855" actId="164"/>
          <ac:spMkLst>
            <pc:docMk/>
            <pc:sldMk cId="2362010700" sldId="273"/>
            <ac:spMk id="6" creationId="{E88C2A46-A870-AD50-3249-641A86554D85}"/>
          </ac:spMkLst>
        </pc:spChg>
        <pc:spChg chg="mod topLvl">
          <ac:chgData name="구선주" userId="b7ff1a3c-0dcf-448e-92f1-d71dc43cbb45" providerId="ADAL" clId="{E7C363FF-0E9B-4BF5-8F0F-A020F25EA6E7}" dt="2024-07-09T05:00:11.820" v="2855" actId="164"/>
          <ac:spMkLst>
            <pc:docMk/>
            <pc:sldMk cId="2362010700" sldId="273"/>
            <ac:spMk id="7" creationId="{D51780D3-FA90-BFD1-8FEC-3ECDB138AEB3}"/>
          </ac:spMkLst>
        </pc:spChg>
        <pc:spChg chg="mod">
          <ac:chgData name="구선주" userId="b7ff1a3c-0dcf-448e-92f1-d71dc43cbb45" providerId="ADAL" clId="{E7C363FF-0E9B-4BF5-8F0F-A020F25EA6E7}" dt="2024-07-09T05:00:20.083" v="2856"/>
          <ac:spMkLst>
            <pc:docMk/>
            <pc:sldMk cId="2362010700" sldId="273"/>
            <ac:spMk id="10" creationId="{F0A077CB-E8F7-003F-6D22-7234B943ECAB}"/>
          </ac:spMkLst>
        </pc:spChg>
        <pc:spChg chg="mod">
          <ac:chgData name="구선주" userId="b7ff1a3c-0dcf-448e-92f1-d71dc43cbb45" providerId="ADAL" clId="{E7C363FF-0E9B-4BF5-8F0F-A020F25EA6E7}" dt="2024-07-09T05:00:34.112" v="2862" actId="20577"/>
          <ac:spMkLst>
            <pc:docMk/>
            <pc:sldMk cId="2362010700" sldId="273"/>
            <ac:spMk id="11" creationId="{D0153BFE-E78B-D921-8925-25B09CB1A064}"/>
          </ac:spMkLst>
        </pc:spChg>
        <pc:spChg chg="mod">
          <ac:chgData name="구선주" userId="b7ff1a3c-0dcf-448e-92f1-d71dc43cbb45" providerId="ADAL" clId="{E7C363FF-0E9B-4BF5-8F0F-A020F25EA6E7}" dt="2024-07-09T05:00:39.794" v="2863"/>
          <ac:spMkLst>
            <pc:docMk/>
            <pc:sldMk cId="2362010700" sldId="273"/>
            <ac:spMk id="13" creationId="{66590002-9621-852B-8B5D-443A5625F43D}"/>
          </ac:spMkLst>
        </pc:spChg>
        <pc:spChg chg="mod">
          <ac:chgData name="구선주" userId="b7ff1a3c-0dcf-448e-92f1-d71dc43cbb45" providerId="ADAL" clId="{E7C363FF-0E9B-4BF5-8F0F-A020F25EA6E7}" dt="2024-07-09T05:00:47.638" v="2866" actId="20577"/>
          <ac:spMkLst>
            <pc:docMk/>
            <pc:sldMk cId="2362010700" sldId="273"/>
            <ac:spMk id="14" creationId="{D16087F5-7C68-F879-A6F5-B9411968A42B}"/>
          </ac:spMkLst>
        </pc:spChg>
        <pc:spChg chg="mod">
          <ac:chgData name="구선주" userId="b7ff1a3c-0dcf-448e-92f1-d71dc43cbb45" providerId="ADAL" clId="{E7C363FF-0E9B-4BF5-8F0F-A020F25EA6E7}" dt="2024-07-09T05:01:05.255" v="2868"/>
          <ac:spMkLst>
            <pc:docMk/>
            <pc:sldMk cId="2362010700" sldId="273"/>
            <ac:spMk id="16" creationId="{4535B1E7-B2CF-BB42-6941-345236A77EE9}"/>
          </ac:spMkLst>
        </pc:spChg>
        <pc:spChg chg="mod">
          <ac:chgData name="구선주" userId="b7ff1a3c-0dcf-448e-92f1-d71dc43cbb45" providerId="ADAL" clId="{E7C363FF-0E9B-4BF5-8F0F-A020F25EA6E7}" dt="2024-07-09T05:01:05.255" v="2868"/>
          <ac:spMkLst>
            <pc:docMk/>
            <pc:sldMk cId="2362010700" sldId="273"/>
            <ac:spMk id="17" creationId="{409754CA-DE0F-24F5-4422-2D884D3111F7}"/>
          </ac:spMkLst>
        </pc:spChg>
        <pc:spChg chg="mod">
          <ac:chgData name="구선주" userId="b7ff1a3c-0dcf-448e-92f1-d71dc43cbb45" providerId="ADAL" clId="{E7C363FF-0E9B-4BF5-8F0F-A020F25EA6E7}" dt="2024-07-09T05:01:14.204" v="2871"/>
          <ac:spMkLst>
            <pc:docMk/>
            <pc:sldMk cId="2362010700" sldId="273"/>
            <ac:spMk id="19" creationId="{5569DCF7-6FF8-9C68-3C36-E9FB99550535}"/>
          </ac:spMkLst>
        </pc:spChg>
        <pc:spChg chg="mod">
          <ac:chgData name="구선주" userId="b7ff1a3c-0dcf-448e-92f1-d71dc43cbb45" providerId="ADAL" clId="{E7C363FF-0E9B-4BF5-8F0F-A020F25EA6E7}" dt="2024-07-09T05:01:21.388" v="2874" actId="20577"/>
          <ac:spMkLst>
            <pc:docMk/>
            <pc:sldMk cId="2362010700" sldId="273"/>
            <ac:spMk id="20" creationId="{BB5018F8-CB63-1F66-ABB3-1779A593BFF3}"/>
          </ac:spMkLst>
        </pc:spChg>
        <pc:spChg chg="mod">
          <ac:chgData name="구선주" userId="b7ff1a3c-0dcf-448e-92f1-d71dc43cbb45" providerId="ADAL" clId="{E7C363FF-0E9B-4BF5-8F0F-A020F25EA6E7}" dt="2024-07-09T05:02:02.963" v="2877"/>
          <ac:spMkLst>
            <pc:docMk/>
            <pc:sldMk cId="2362010700" sldId="273"/>
            <ac:spMk id="23" creationId="{C62A8A86-B69B-98F4-3791-86294745E2BE}"/>
          </ac:spMkLst>
        </pc:spChg>
        <pc:spChg chg="mod">
          <ac:chgData name="구선주" userId="b7ff1a3c-0dcf-448e-92f1-d71dc43cbb45" providerId="ADAL" clId="{E7C363FF-0E9B-4BF5-8F0F-A020F25EA6E7}" dt="2024-07-09T05:02:26.994" v="2885" actId="20577"/>
          <ac:spMkLst>
            <pc:docMk/>
            <pc:sldMk cId="2362010700" sldId="273"/>
            <ac:spMk id="24" creationId="{76190F3B-2305-D448-0A05-C13ECDD8CA55}"/>
          </ac:spMkLst>
        </pc:spChg>
        <pc:spChg chg="mod">
          <ac:chgData name="구선주" userId="b7ff1a3c-0dcf-448e-92f1-d71dc43cbb45" providerId="ADAL" clId="{E7C363FF-0E9B-4BF5-8F0F-A020F25EA6E7}" dt="2024-07-09T05:02:11.012" v="2879"/>
          <ac:spMkLst>
            <pc:docMk/>
            <pc:sldMk cId="2362010700" sldId="273"/>
            <ac:spMk id="26" creationId="{C9B1EFD4-BA53-6D7C-181A-926E97388A31}"/>
          </ac:spMkLst>
        </pc:spChg>
        <pc:spChg chg="mod">
          <ac:chgData name="구선주" userId="b7ff1a3c-0dcf-448e-92f1-d71dc43cbb45" providerId="ADAL" clId="{E7C363FF-0E9B-4BF5-8F0F-A020F25EA6E7}" dt="2024-07-09T05:02:32.651" v="2887" actId="20577"/>
          <ac:spMkLst>
            <pc:docMk/>
            <pc:sldMk cId="2362010700" sldId="273"/>
            <ac:spMk id="27" creationId="{904E05C7-A83D-8884-907D-16965B517F93}"/>
          </ac:spMkLst>
        </pc:spChg>
        <pc:spChg chg="add mod">
          <ac:chgData name="구선주" userId="b7ff1a3c-0dcf-448e-92f1-d71dc43cbb45" providerId="ADAL" clId="{E7C363FF-0E9B-4BF5-8F0F-A020F25EA6E7}" dt="2024-07-09T05:46:04.788" v="3599" actId="1076"/>
          <ac:spMkLst>
            <pc:docMk/>
            <pc:sldMk cId="2362010700" sldId="273"/>
            <ac:spMk id="29" creationId="{F124DC18-EB61-506D-6C5D-C1F106055BE5}"/>
          </ac:spMkLst>
        </pc:spChg>
        <pc:spChg chg="add mod">
          <ac:chgData name="구선주" userId="b7ff1a3c-0dcf-448e-92f1-d71dc43cbb45" providerId="ADAL" clId="{E7C363FF-0E9B-4BF5-8F0F-A020F25EA6E7}" dt="2024-07-09T05:07:11.997" v="3009" actId="1037"/>
          <ac:spMkLst>
            <pc:docMk/>
            <pc:sldMk cId="2362010700" sldId="273"/>
            <ac:spMk id="35" creationId="{0AE2EB7A-620A-5C28-F8C8-DA7AE69077A7}"/>
          </ac:spMkLst>
        </pc:spChg>
        <pc:spChg chg="add mod">
          <ac:chgData name="구선주" userId="b7ff1a3c-0dcf-448e-92f1-d71dc43cbb45" providerId="ADAL" clId="{E7C363FF-0E9B-4BF5-8F0F-A020F25EA6E7}" dt="2024-07-09T05:07:11.997" v="3009" actId="1037"/>
          <ac:spMkLst>
            <pc:docMk/>
            <pc:sldMk cId="2362010700" sldId="273"/>
            <ac:spMk id="36" creationId="{E6A3F065-C685-2B14-4980-E6A9306485C1}"/>
          </ac:spMkLst>
        </pc:spChg>
        <pc:spChg chg="add mod">
          <ac:chgData name="구선주" userId="b7ff1a3c-0dcf-448e-92f1-d71dc43cbb45" providerId="ADAL" clId="{E7C363FF-0E9B-4BF5-8F0F-A020F25EA6E7}" dt="2024-07-09T05:07:11.997" v="3009" actId="1037"/>
          <ac:spMkLst>
            <pc:docMk/>
            <pc:sldMk cId="2362010700" sldId="273"/>
            <ac:spMk id="37" creationId="{6B8D4AF6-5BA8-A863-ABFD-29160B38EA46}"/>
          </ac:spMkLst>
        </pc:spChg>
        <pc:spChg chg="add mod">
          <ac:chgData name="구선주" userId="b7ff1a3c-0dcf-448e-92f1-d71dc43cbb45" providerId="ADAL" clId="{E7C363FF-0E9B-4BF5-8F0F-A020F25EA6E7}" dt="2024-07-09T05:07:11.997" v="3009" actId="1037"/>
          <ac:spMkLst>
            <pc:docMk/>
            <pc:sldMk cId="2362010700" sldId="273"/>
            <ac:spMk id="38" creationId="{DAADB478-C163-4A5B-0E47-3CFF004A81F9}"/>
          </ac:spMkLst>
        </pc:spChg>
        <pc:spChg chg="add mod">
          <ac:chgData name="구선주" userId="b7ff1a3c-0dcf-448e-92f1-d71dc43cbb45" providerId="ADAL" clId="{E7C363FF-0E9B-4BF5-8F0F-A020F25EA6E7}" dt="2024-07-09T23:24:20.441" v="12139" actId="1035"/>
          <ac:spMkLst>
            <pc:docMk/>
            <pc:sldMk cId="2362010700" sldId="273"/>
            <ac:spMk id="39" creationId="{4F4A34B3-5CC5-160B-8C91-8BDDD234BA7F}"/>
          </ac:spMkLst>
        </pc:spChg>
        <pc:spChg chg="add del mod">
          <ac:chgData name="구선주" userId="b7ff1a3c-0dcf-448e-92f1-d71dc43cbb45" providerId="ADAL" clId="{E7C363FF-0E9B-4BF5-8F0F-A020F25EA6E7}" dt="2024-07-09T05:09:48.426" v="3130" actId="478"/>
          <ac:spMkLst>
            <pc:docMk/>
            <pc:sldMk cId="2362010700" sldId="273"/>
            <ac:spMk id="40" creationId="{059E391C-6CB1-E68E-9E02-A6D23F966A89}"/>
          </ac:spMkLst>
        </pc:spChg>
        <pc:spChg chg="add mod">
          <ac:chgData name="구선주" userId="b7ff1a3c-0dcf-448e-92f1-d71dc43cbb45" providerId="ADAL" clId="{E7C363FF-0E9B-4BF5-8F0F-A020F25EA6E7}" dt="2024-07-09T05:07:11.997" v="3009" actId="1037"/>
          <ac:spMkLst>
            <pc:docMk/>
            <pc:sldMk cId="2362010700" sldId="273"/>
            <ac:spMk id="41" creationId="{D87C4857-26C1-8D2E-78B0-42807A1ECA7A}"/>
          </ac:spMkLst>
        </pc:spChg>
        <pc:spChg chg="add mod">
          <ac:chgData name="구선주" userId="b7ff1a3c-0dcf-448e-92f1-d71dc43cbb45" providerId="ADAL" clId="{E7C363FF-0E9B-4BF5-8F0F-A020F25EA6E7}" dt="2024-07-09T05:07:11.997" v="3009" actId="1037"/>
          <ac:spMkLst>
            <pc:docMk/>
            <pc:sldMk cId="2362010700" sldId="273"/>
            <ac:spMk id="42" creationId="{41E4C469-D817-C52C-54DF-8FC36D72946C}"/>
          </ac:spMkLst>
        </pc:spChg>
        <pc:spChg chg="add mod">
          <ac:chgData name="구선주" userId="b7ff1a3c-0dcf-448e-92f1-d71dc43cbb45" providerId="ADAL" clId="{E7C363FF-0E9B-4BF5-8F0F-A020F25EA6E7}" dt="2024-07-09T05:08:02.500" v="3010"/>
          <ac:spMkLst>
            <pc:docMk/>
            <pc:sldMk cId="2362010700" sldId="273"/>
            <ac:spMk id="44" creationId="{BBFAE4B8-F301-660C-ED1F-3D9B79A635CF}"/>
          </ac:spMkLst>
        </pc:spChg>
        <pc:spChg chg="add mod">
          <ac:chgData name="구선주" userId="b7ff1a3c-0dcf-448e-92f1-d71dc43cbb45" providerId="ADAL" clId="{E7C363FF-0E9B-4BF5-8F0F-A020F25EA6E7}" dt="2024-07-09T05:21:32.526" v="3288" actId="1035"/>
          <ac:spMkLst>
            <pc:docMk/>
            <pc:sldMk cId="2362010700" sldId="273"/>
            <ac:spMk id="46" creationId="{5D6A07F1-9DF7-277A-435D-B889871A6699}"/>
          </ac:spMkLst>
        </pc:spChg>
        <pc:spChg chg="add mod">
          <ac:chgData name="구선주" userId="b7ff1a3c-0dcf-448e-92f1-d71dc43cbb45" providerId="ADAL" clId="{E7C363FF-0E9B-4BF5-8F0F-A020F25EA6E7}" dt="2024-07-09T05:21:32.526" v="3288" actId="1035"/>
          <ac:spMkLst>
            <pc:docMk/>
            <pc:sldMk cId="2362010700" sldId="273"/>
            <ac:spMk id="47" creationId="{187930A3-AFCC-A18F-CB6C-7F7A40F2A8B6}"/>
          </ac:spMkLst>
        </pc:spChg>
        <pc:spChg chg="add mod">
          <ac:chgData name="구선주" userId="b7ff1a3c-0dcf-448e-92f1-d71dc43cbb45" providerId="ADAL" clId="{E7C363FF-0E9B-4BF5-8F0F-A020F25EA6E7}" dt="2024-07-09T05:21:32.526" v="3288" actId="1035"/>
          <ac:spMkLst>
            <pc:docMk/>
            <pc:sldMk cId="2362010700" sldId="273"/>
            <ac:spMk id="48" creationId="{E397C484-BE2C-F438-0984-8E45843878BF}"/>
          </ac:spMkLst>
        </pc:spChg>
        <pc:spChg chg="add mod">
          <ac:chgData name="구선주" userId="b7ff1a3c-0dcf-448e-92f1-d71dc43cbb45" providerId="ADAL" clId="{E7C363FF-0E9B-4BF5-8F0F-A020F25EA6E7}" dt="2024-07-09T05:21:32.526" v="3288" actId="1035"/>
          <ac:spMkLst>
            <pc:docMk/>
            <pc:sldMk cId="2362010700" sldId="273"/>
            <ac:spMk id="50" creationId="{24B7476E-42E7-3C72-8271-D65E7B094296}"/>
          </ac:spMkLst>
        </pc:spChg>
        <pc:spChg chg="add mod">
          <ac:chgData name="구선주" userId="b7ff1a3c-0dcf-448e-92f1-d71dc43cbb45" providerId="ADAL" clId="{E7C363FF-0E9B-4BF5-8F0F-A020F25EA6E7}" dt="2024-07-09T05:33:34.907" v="3436" actId="1076"/>
          <ac:spMkLst>
            <pc:docMk/>
            <pc:sldMk cId="2362010700" sldId="273"/>
            <ac:spMk id="51" creationId="{78A9DC7B-D445-9D6F-7A4C-2CA9B8744B57}"/>
          </ac:spMkLst>
        </pc:spChg>
        <pc:spChg chg="add mod">
          <ac:chgData name="구선주" userId="b7ff1a3c-0dcf-448e-92f1-d71dc43cbb45" providerId="ADAL" clId="{E7C363FF-0E9B-4BF5-8F0F-A020F25EA6E7}" dt="2024-07-09T23:24:30.325" v="12140" actId="1035"/>
          <ac:spMkLst>
            <pc:docMk/>
            <pc:sldMk cId="2362010700" sldId="273"/>
            <ac:spMk id="52" creationId="{0624C6B7-4F30-5E35-69B5-7BCBFCE918A5}"/>
          </ac:spMkLst>
        </pc:spChg>
        <pc:spChg chg="add mod">
          <ac:chgData name="구선주" userId="b7ff1a3c-0dcf-448e-92f1-d71dc43cbb45" providerId="ADAL" clId="{E7C363FF-0E9B-4BF5-8F0F-A020F25EA6E7}" dt="2024-07-09T23:24:08.849" v="12138" actId="1038"/>
          <ac:spMkLst>
            <pc:docMk/>
            <pc:sldMk cId="2362010700" sldId="273"/>
            <ac:spMk id="53" creationId="{0A857DB8-539C-2CDF-1C93-0394457E65DB}"/>
          </ac:spMkLst>
        </pc:spChg>
        <pc:spChg chg="add mod">
          <ac:chgData name="구선주" userId="b7ff1a3c-0dcf-448e-92f1-d71dc43cbb45" providerId="ADAL" clId="{E7C363FF-0E9B-4BF5-8F0F-A020F25EA6E7}" dt="2024-07-09T05:36:46.252" v="3455" actId="14100"/>
          <ac:spMkLst>
            <pc:docMk/>
            <pc:sldMk cId="2362010700" sldId="273"/>
            <ac:spMk id="58" creationId="{A4F46422-787C-4143-E243-26281A23CD4C}"/>
          </ac:spMkLst>
        </pc:spChg>
        <pc:spChg chg="add mod">
          <ac:chgData name="구선주" userId="b7ff1a3c-0dcf-448e-92f1-d71dc43cbb45" providerId="ADAL" clId="{E7C363FF-0E9B-4BF5-8F0F-A020F25EA6E7}" dt="2024-07-09T05:37:03.574" v="3485" actId="1038"/>
          <ac:spMkLst>
            <pc:docMk/>
            <pc:sldMk cId="2362010700" sldId="273"/>
            <ac:spMk id="60" creationId="{DE456EEF-48F6-20A6-9115-5EA8DBA1D861}"/>
          </ac:spMkLst>
        </pc:spChg>
        <pc:spChg chg="add del mod">
          <ac:chgData name="구선주" userId="b7ff1a3c-0dcf-448e-92f1-d71dc43cbb45" providerId="ADAL" clId="{E7C363FF-0E9B-4BF5-8F0F-A020F25EA6E7}" dt="2024-07-09T05:30:53.113" v="3422" actId="11529"/>
          <ac:spMkLst>
            <pc:docMk/>
            <pc:sldMk cId="2362010700" sldId="273"/>
            <ac:spMk id="66" creationId="{1C9D86E2-ADCD-4E59-96BF-15B0E72D5F36}"/>
          </ac:spMkLst>
        </pc:spChg>
        <pc:spChg chg="add del">
          <ac:chgData name="구선주" userId="b7ff1a3c-0dcf-448e-92f1-d71dc43cbb45" providerId="ADAL" clId="{E7C363FF-0E9B-4BF5-8F0F-A020F25EA6E7}" dt="2024-07-09T05:35:02.766" v="3443" actId="11529"/>
          <ac:spMkLst>
            <pc:docMk/>
            <pc:sldMk cId="2362010700" sldId="273"/>
            <ac:spMk id="67" creationId="{684D76F0-CA95-884C-68C8-F011EB3185F1}"/>
          </ac:spMkLst>
        </pc:spChg>
        <pc:spChg chg="add mod">
          <ac:chgData name="구선주" userId="b7ff1a3c-0dcf-448e-92f1-d71dc43cbb45" providerId="ADAL" clId="{E7C363FF-0E9B-4BF5-8F0F-A020F25EA6E7}" dt="2024-07-09T05:35:28.892" v="3448" actId="2085"/>
          <ac:spMkLst>
            <pc:docMk/>
            <pc:sldMk cId="2362010700" sldId="273"/>
            <ac:spMk id="68" creationId="{0FCEBD2D-9368-64B6-D181-6E9387808345}"/>
          </ac:spMkLst>
        </pc:spChg>
        <pc:spChg chg="add del mod">
          <ac:chgData name="구선주" userId="b7ff1a3c-0dcf-448e-92f1-d71dc43cbb45" providerId="ADAL" clId="{E7C363FF-0E9B-4BF5-8F0F-A020F25EA6E7}" dt="2024-07-09T05:37:30.933" v="3488" actId="478"/>
          <ac:spMkLst>
            <pc:docMk/>
            <pc:sldMk cId="2362010700" sldId="273"/>
            <ac:spMk id="69" creationId="{5BF752B0-8D63-15DF-E0DA-E5E220AEA17D}"/>
          </ac:spMkLst>
        </pc:spChg>
        <pc:spChg chg="add del mod">
          <ac:chgData name="구선주" userId="b7ff1a3c-0dcf-448e-92f1-d71dc43cbb45" providerId="ADAL" clId="{E7C363FF-0E9B-4BF5-8F0F-A020F25EA6E7}" dt="2024-07-09T05:38:45.018" v="3512" actId="11529"/>
          <ac:spMkLst>
            <pc:docMk/>
            <pc:sldMk cId="2362010700" sldId="273"/>
            <ac:spMk id="70" creationId="{6A8946E9-002B-A520-4065-50F4199EF26E}"/>
          </ac:spMkLst>
        </pc:spChg>
        <pc:spChg chg="add mod">
          <ac:chgData name="구선주" userId="b7ff1a3c-0dcf-448e-92f1-d71dc43cbb45" providerId="ADAL" clId="{E7C363FF-0E9B-4BF5-8F0F-A020F25EA6E7}" dt="2024-07-09T05:40:43.697" v="3529" actId="208"/>
          <ac:spMkLst>
            <pc:docMk/>
            <pc:sldMk cId="2362010700" sldId="273"/>
            <ac:spMk id="71" creationId="{F7073E3B-DC06-1481-7E54-6022A3D1B034}"/>
          </ac:spMkLst>
        </pc:spChg>
        <pc:spChg chg="add del mod">
          <ac:chgData name="구선주" userId="b7ff1a3c-0dcf-448e-92f1-d71dc43cbb45" providerId="ADAL" clId="{E7C363FF-0E9B-4BF5-8F0F-A020F25EA6E7}" dt="2024-07-09T05:40:09.372" v="3523" actId="478"/>
          <ac:spMkLst>
            <pc:docMk/>
            <pc:sldMk cId="2362010700" sldId="273"/>
            <ac:spMk id="72" creationId="{23EAC874-3671-858B-FDF0-447E10AD74BC}"/>
          </ac:spMkLst>
        </pc:spChg>
        <pc:spChg chg="add mod">
          <ac:chgData name="구선주" userId="b7ff1a3c-0dcf-448e-92f1-d71dc43cbb45" providerId="ADAL" clId="{E7C363FF-0E9B-4BF5-8F0F-A020F25EA6E7}" dt="2024-07-09T05:40:33.882" v="3527" actId="1582"/>
          <ac:spMkLst>
            <pc:docMk/>
            <pc:sldMk cId="2362010700" sldId="273"/>
            <ac:spMk id="73" creationId="{4CC62DFE-27E9-88BF-A9E7-FC7C9B1D3798}"/>
          </ac:spMkLst>
        </pc:spChg>
        <pc:spChg chg="add mod">
          <ac:chgData name="구선주" userId="b7ff1a3c-0dcf-448e-92f1-d71dc43cbb45" providerId="ADAL" clId="{E7C363FF-0E9B-4BF5-8F0F-A020F25EA6E7}" dt="2024-07-09T13:02:55.451" v="10877" actId="14100"/>
          <ac:spMkLst>
            <pc:docMk/>
            <pc:sldMk cId="2362010700" sldId="273"/>
            <ac:spMk id="74" creationId="{3E76B3CD-128F-E9E7-D115-52E4CCE21169}"/>
          </ac:spMkLst>
        </pc:spChg>
        <pc:grpChg chg="add del mod">
          <ac:chgData name="구선주" userId="b7ff1a3c-0dcf-448e-92f1-d71dc43cbb45" providerId="ADAL" clId="{E7C363FF-0E9B-4BF5-8F0F-A020F25EA6E7}" dt="2024-07-09T04:58:35.404" v="2841" actId="165"/>
          <ac:grpSpMkLst>
            <pc:docMk/>
            <pc:sldMk cId="2362010700" sldId="273"/>
            <ac:grpSpMk id="4" creationId="{D658E034-465C-8910-330C-DA7578F56B46}"/>
          </ac:grpSpMkLst>
        </pc:grpChg>
        <pc:grpChg chg="add mod">
          <ac:chgData name="구선주" userId="b7ff1a3c-0dcf-448e-92f1-d71dc43cbb45" providerId="ADAL" clId="{E7C363FF-0E9B-4BF5-8F0F-A020F25EA6E7}" dt="2024-07-09T05:01:42.521" v="2876" actId="164"/>
          <ac:grpSpMkLst>
            <pc:docMk/>
            <pc:sldMk cId="2362010700" sldId="273"/>
            <ac:grpSpMk id="8" creationId="{5A14B6F7-0F3D-326B-E970-9D8960E9B492}"/>
          </ac:grpSpMkLst>
        </pc:grpChg>
        <pc:grpChg chg="add mod">
          <ac:chgData name="구선주" userId="b7ff1a3c-0dcf-448e-92f1-d71dc43cbb45" providerId="ADAL" clId="{E7C363FF-0E9B-4BF5-8F0F-A020F25EA6E7}" dt="2024-07-09T05:01:42.521" v="2876" actId="164"/>
          <ac:grpSpMkLst>
            <pc:docMk/>
            <pc:sldMk cId="2362010700" sldId="273"/>
            <ac:grpSpMk id="9" creationId="{47D4562D-E3EC-57CC-A9CE-98F049F3F1A1}"/>
          </ac:grpSpMkLst>
        </pc:grpChg>
        <pc:grpChg chg="add mod">
          <ac:chgData name="구선주" userId="b7ff1a3c-0dcf-448e-92f1-d71dc43cbb45" providerId="ADAL" clId="{E7C363FF-0E9B-4BF5-8F0F-A020F25EA6E7}" dt="2024-07-09T05:01:42.521" v="2876" actId="164"/>
          <ac:grpSpMkLst>
            <pc:docMk/>
            <pc:sldMk cId="2362010700" sldId="273"/>
            <ac:grpSpMk id="12" creationId="{1424D31F-1661-F8C5-9CC0-C5187A93461F}"/>
          </ac:grpSpMkLst>
        </pc:grpChg>
        <pc:grpChg chg="add mod">
          <ac:chgData name="구선주" userId="b7ff1a3c-0dcf-448e-92f1-d71dc43cbb45" providerId="ADAL" clId="{E7C363FF-0E9B-4BF5-8F0F-A020F25EA6E7}" dt="2024-07-09T05:01:42.521" v="2876" actId="164"/>
          <ac:grpSpMkLst>
            <pc:docMk/>
            <pc:sldMk cId="2362010700" sldId="273"/>
            <ac:grpSpMk id="15" creationId="{ACB9C10A-501C-5F03-2376-8169515FF18D}"/>
          </ac:grpSpMkLst>
        </pc:grpChg>
        <pc:grpChg chg="add mod">
          <ac:chgData name="구선주" userId="b7ff1a3c-0dcf-448e-92f1-d71dc43cbb45" providerId="ADAL" clId="{E7C363FF-0E9B-4BF5-8F0F-A020F25EA6E7}" dt="2024-07-09T05:01:42.521" v="2876" actId="164"/>
          <ac:grpSpMkLst>
            <pc:docMk/>
            <pc:sldMk cId="2362010700" sldId="273"/>
            <ac:grpSpMk id="18" creationId="{B8437036-560F-9687-C71B-8F6F1228584F}"/>
          </ac:grpSpMkLst>
        </pc:grpChg>
        <pc:grpChg chg="add mod">
          <ac:chgData name="구선주" userId="b7ff1a3c-0dcf-448e-92f1-d71dc43cbb45" providerId="ADAL" clId="{E7C363FF-0E9B-4BF5-8F0F-A020F25EA6E7}" dt="2024-07-09T05:01:42.521" v="2876" actId="164"/>
          <ac:grpSpMkLst>
            <pc:docMk/>
            <pc:sldMk cId="2362010700" sldId="273"/>
            <ac:grpSpMk id="21" creationId="{2EAE31F2-BE11-A569-228F-BAE1A4ED464C}"/>
          </ac:grpSpMkLst>
        </pc:grpChg>
        <pc:grpChg chg="add mod">
          <ac:chgData name="구선주" userId="b7ff1a3c-0dcf-448e-92f1-d71dc43cbb45" providerId="ADAL" clId="{E7C363FF-0E9B-4BF5-8F0F-A020F25EA6E7}" dt="2024-07-09T05:02:40.464" v="2888" actId="164"/>
          <ac:grpSpMkLst>
            <pc:docMk/>
            <pc:sldMk cId="2362010700" sldId="273"/>
            <ac:grpSpMk id="22" creationId="{93123CB0-F9DA-8C11-FB42-C42152734E04}"/>
          </ac:grpSpMkLst>
        </pc:grpChg>
        <pc:grpChg chg="add mod">
          <ac:chgData name="구선주" userId="b7ff1a3c-0dcf-448e-92f1-d71dc43cbb45" providerId="ADAL" clId="{E7C363FF-0E9B-4BF5-8F0F-A020F25EA6E7}" dt="2024-07-09T05:02:40.464" v="2888" actId="164"/>
          <ac:grpSpMkLst>
            <pc:docMk/>
            <pc:sldMk cId="2362010700" sldId="273"/>
            <ac:grpSpMk id="25" creationId="{CE103614-F563-7786-BDB1-6A590DED406B}"/>
          </ac:grpSpMkLst>
        </pc:grpChg>
        <pc:grpChg chg="add mod">
          <ac:chgData name="구선주" userId="b7ff1a3c-0dcf-448e-92f1-d71dc43cbb45" providerId="ADAL" clId="{E7C363FF-0E9B-4BF5-8F0F-A020F25EA6E7}" dt="2024-07-09T05:02:40.464" v="2888" actId="164"/>
          <ac:grpSpMkLst>
            <pc:docMk/>
            <pc:sldMk cId="2362010700" sldId="273"/>
            <ac:grpSpMk id="28" creationId="{46F8BF69-62E2-CD75-DB33-3A5AE88BAEFE}"/>
          </ac:grpSpMkLst>
        </pc:grpChg>
        <pc:graphicFrameChg chg="add del mod modGraphic">
          <ac:chgData name="구선주" userId="b7ff1a3c-0dcf-448e-92f1-d71dc43cbb45" providerId="ADAL" clId="{E7C363FF-0E9B-4BF5-8F0F-A020F25EA6E7}" dt="2024-07-09T04:55:26.347" v="2816" actId="478"/>
          <ac:graphicFrameMkLst>
            <pc:docMk/>
            <pc:sldMk cId="2362010700" sldId="273"/>
            <ac:graphicFrameMk id="3" creationId="{6A2BC976-6B6E-CFB7-E4E0-376C1824BF39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13:07.651" v="3161" actId="207"/>
          <ac:graphicFrameMkLst>
            <pc:docMk/>
            <pc:sldMk cId="2362010700" sldId="273"/>
            <ac:graphicFrameMk id="30" creationId="{9E176822-ACBE-B4E1-F29F-1D8A14B8ABBE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13:37.299" v="3178" actId="207"/>
          <ac:graphicFrameMkLst>
            <pc:docMk/>
            <pc:sldMk cId="2362010700" sldId="273"/>
            <ac:graphicFrameMk id="31" creationId="{DF5B3AAC-5912-7685-3669-6B2DA32DE81C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13:43.563" v="3179" actId="207"/>
          <ac:graphicFrameMkLst>
            <pc:docMk/>
            <pc:sldMk cId="2362010700" sldId="273"/>
            <ac:graphicFrameMk id="32" creationId="{D8EB91D4-10B4-084F-FE9A-DB0EA67776C8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13:48.562" v="3180" actId="207"/>
          <ac:graphicFrameMkLst>
            <pc:docMk/>
            <pc:sldMk cId="2362010700" sldId="273"/>
            <ac:graphicFrameMk id="33" creationId="{47BB5207-F1F2-C3A6-FB7D-E0DA63C4F24B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05:12:27.456" v="3158" actId="478"/>
          <ac:graphicFrameMkLst>
            <pc:docMk/>
            <pc:sldMk cId="2362010700" sldId="273"/>
            <ac:graphicFrameMk id="34" creationId="{327A494B-8E46-3B84-BEBF-51BB888D07E7}"/>
          </ac:graphicFrameMkLst>
        </pc:graphicFrameChg>
        <pc:graphicFrameChg chg="add mod">
          <ac:chgData name="구선주" userId="b7ff1a3c-0dcf-448e-92f1-d71dc43cbb45" providerId="ADAL" clId="{E7C363FF-0E9B-4BF5-8F0F-A020F25EA6E7}" dt="2024-07-09T05:08:02.500" v="3010"/>
          <ac:graphicFrameMkLst>
            <pc:docMk/>
            <pc:sldMk cId="2362010700" sldId="273"/>
            <ac:graphicFrameMk id="43" creationId="{B80215B0-D5E2-3F99-8FC6-1DC858749D10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21:32.526" v="3288" actId="1035"/>
          <ac:graphicFrameMkLst>
            <pc:docMk/>
            <pc:sldMk cId="2362010700" sldId="273"/>
            <ac:graphicFrameMk id="45" creationId="{871D0691-DA72-D0D9-8914-615BCD4F480D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21:32.526" v="3288" actId="1035"/>
          <ac:graphicFrameMkLst>
            <pc:docMk/>
            <pc:sldMk cId="2362010700" sldId="273"/>
            <ac:graphicFrameMk id="49" creationId="{B226729D-1965-AFB1-FCD9-3256DA0010E0}"/>
          </ac:graphicFrameMkLst>
        </pc:graphicFrameChg>
        <pc:graphicFrameChg chg="add mod">
          <ac:chgData name="구선주" userId="b7ff1a3c-0dcf-448e-92f1-d71dc43cbb45" providerId="ADAL" clId="{E7C363FF-0E9B-4BF5-8F0F-A020F25EA6E7}" dt="2024-07-09T05:14:10.429" v="3181" actId="1076"/>
          <ac:graphicFrameMkLst>
            <pc:docMk/>
            <pc:sldMk cId="2362010700" sldId="273"/>
            <ac:graphicFrameMk id="54" creationId="{DBC2B412-A460-369C-DD20-DB7FD153F9A1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31:49.066" v="3426" actId="1076"/>
          <ac:graphicFrameMkLst>
            <pc:docMk/>
            <pc:sldMk cId="2362010700" sldId="273"/>
            <ac:graphicFrameMk id="55" creationId="{65073D82-38DB-C83C-F127-93CC78EE0B8D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15:25.709" v="3204" actId="20577"/>
          <ac:graphicFrameMkLst>
            <pc:docMk/>
            <pc:sldMk cId="2362010700" sldId="273"/>
            <ac:graphicFrameMk id="56" creationId="{BB199179-EA74-5CCD-ADA2-BBA22DF004FD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15:47.172" v="3207" actId="207"/>
          <ac:graphicFrameMkLst>
            <pc:docMk/>
            <pc:sldMk cId="2362010700" sldId="273"/>
            <ac:graphicFrameMk id="57" creationId="{2430C34E-C071-1BD4-AEEB-91AB7D46E096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05:37:03.574" v="3485" actId="1038"/>
          <ac:graphicFrameMkLst>
            <pc:docMk/>
            <pc:sldMk cId="2362010700" sldId="273"/>
            <ac:graphicFrameMk id="59" creationId="{4B9810D0-2EBF-8376-1685-390C8700C2C9}"/>
          </ac:graphicFrameMkLst>
        </pc:graphicFrameChg>
        <pc:graphicFrameChg chg="add mod ord modGraphic">
          <ac:chgData name="구선주" userId="b7ff1a3c-0dcf-448e-92f1-d71dc43cbb45" providerId="ADAL" clId="{E7C363FF-0E9B-4BF5-8F0F-A020F25EA6E7}" dt="2024-07-09T23:28:52.632" v="12169" actId="166"/>
          <ac:graphicFrameMkLst>
            <pc:docMk/>
            <pc:sldMk cId="2362010700" sldId="273"/>
            <ac:graphicFrameMk id="61" creationId="{FE3DCCB1-999E-C00B-4651-0A726C0043BA}"/>
          </ac:graphicFrameMkLst>
        </pc:graphicFrameChg>
        <pc:graphicFrameChg chg="add mod ord modGraphic">
          <ac:chgData name="구선주" userId="b7ff1a3c-0dcf-448e-92f1-d71dc43cbb45" providerId="ADAL" clId="{E7C363FF-0E9B-4BF5-8F0F-A020F25EA6E7}" dt="2024-07-09T23:29:05.354" v="12193" actId="1035"/>
          <ac:graphicFrameMkLst>
            <pc:docMk/>
            <pc:sldMk cId="2362010700" sldId="273"/>
            <ac:graphicFrameMk id="75" creationId="{66241EE6-C4BC-6FF0-F57D-B504BCDF1D07}"/>
          </ac:graphicFrameMkLst>
        </pc:graphicFrameChg>
        <pc:picChg chg="add mod">
          <ac:chgData name="구선주" userId="b7ff1a3c-0dcf-448e-92f1-d71dc43cbb45" providerId="ADAL" clId="{E7C363FF-0E9B-4BF5-8F0F-A020F25EA6E7}" dt="2024-07-09T05:01:08.128" v="2870" actId="1076"/>
          <ac:picMkLst>
            <pc:docMk/>
            <pc:sldMk cId="2362010700" sldId="273"/>
            <ac:picMk id="5" creationId="{35440B1E-8CF0-BAD6-8A6F-5EF1B4B8EAD7}"/>
          </ac:picMkLst>
        </pc:picChg>
        <pc:cxnChg chg="add del">
          <ac:chgData name="구선주" userId="b7ff1a3c-0dcf-448e-92f1-d71dc43cbb45" providerId="ADAL" clId="{E7C363FF-0E9B-4BF5-8F0F-A020F25EA6E7}" dt="2024-07-09T05:29:10.469" v="3408" actId="11529"/>
          <ac:cxnSpMkLst>
            <pc:docMk/>
            <pc:sldMk cId="2362010700" sldId="273"/>
            <ac:cxnSpMk id="63" creationId="{10495D20-974B-94EB-5076-D9E7B014C563}"/>
          </ac:cxnSpMkLst>
        </pc:cxnChg>
        <pc:cxnChg chg="add del">
          <ac:chgData name="구선주" userId="b7ff1a3c-0dcf-448e-92f1-d71dc43cbb45" providerId="ADAL" clId="{E7C363FF-0E9B-4BF5-8F0F-A020F25EA6E7}" dt="2024-07-09T05:29:42.515" v="3410" actId="11529"/>
          <ac:cxnSpMkLst>
            <pc:docMk/>
            <pc:sldMk cId="2362010700" sldId="273"/>
            <ac:cxnSpMk id="65" creationId="{32F2D52D-D860-22C3-76F2-6A9104B66D59}"/>
          </ac:cxnSpMkLst>
        </pc:cxnChg>
      </pc:sldChg>
      <pc:sldChg chg="addSp delSp modSp add del mod ord">
        <pc:chgData name="구선주" userId="b7ff1a3c-0dcf-448e-92f1-d71dc43cbb45" providerId="ADAL" clId="{E7C363FF-0E9B-4BF5-8F0F-A020F25EA6E7}" dt="2024-07-09T14:30:36.866" v="11818" actId="2696"/>
        <pc:sldMkLst>
          <pc:docMk/>
          <pc:sldMk cId="3859618997" sldId="274"/>
        </pc:sldMkLst>
        <pc:spChg chg="mod">
          <ac:chgData name="구선주" userId="b7ff1a3c-0dcf-448e-92f1-d71dc43cbb45" providerId="ADAL" clId="{E7C363FF-0E9B-4BF5-8F0F-A020F25EA6E7}" dt="2024-07-09T04:31:46.158" v="2386" actId="20577"/>
          <ac:spMkLst>
            <pc:docMk/>
            <pc:sldMk cId="3859618997" sldId="274"/>
            <ac:spMk id="2" creationId="{58BE8ABE-A761-C4E0-2F37-745DE5CDD115}"/>
          </ac:spMkLst>
        </pc:spChg>
        <pc:spChg chg="add mod">
          <ac:chgData name="구선주" userId="b7ff1a3c-0dcf-448e-92f1-d71dc43cbb45" providerId="ADAL" clId="{E7C363FF-0E9B-4BF5-8F0F-A020F25EA6E7}" dt="2024-07-09T08:27:32.208" v="5782" actId="5793"/>
          <ac:spMkLst>
            <pc:docMk/>
            <pc:sldMk cId="3859618997" sldId="274"/>
            <ac:spMk id="3" creationId="{EB69B8F7-4DA7-B406-0508-2B5D1EC100E7}"/>
          </ac:spMkLst>
        </pc:spChg>
        <pc:spChg chg="add mod">
          <ac:chgData name="구선주" userId="b7ff1a3c-0dcf-448e-92f1-d71dc43cbb45" providerId="ADAL" clId="{E7C363FF-0E9B-4BF5-8F0F-A020F25EA6E7}" dt="2024-07-09T10:29:24.273" v="6869" actId="207"/>
          <ac:spMkLst>
            <pc:docMk/>
            <pc:sldMk cId="3859618997" sldId="274"/>
            <ac:spMk id="4" creationId="{2C19252A-3C81-8CF3-3EAE-57F917965532}"/>
          </ac:spMkLst>
        </pc:spChg>
        <pc:spChg chg="add del mod">
          <ac:chgData name="구선주" userId="b7ff1a3c-0dcf-448e-92f1-d71dc43cbb45" providerId="ADAL" clId="{E7C363FF-0E9B-4BF5-8F0F-A020F25EA6E7}" dt="2024-07-09T10:16:32.100" v="6478"/>
          <ac:spMkLst>
            <pc:docMk/>
            <pc:sldMk cId="3859618997" sldId="274"/>
            <ac:spMk id="5" creationId="{D44DD3CD-AC7E-4DEA-D642-5A6FA25E03F5}"/>
          </ac:spMkLst>
        </pc:spChg>
        <pc:spChg chg="add mod">
          <ac:chgData name="구선주" userId="b7ff1a3c-0dcf-448e-92f1-d71dc43cbb45" providerId="ADAL" clId="{E7C363FF-0E9B-4BF5-8F0F-A020F25EA6E7}" dt="2024-07-09T10:29:37.546" v="6870" actId="1076"/>
          <ac:spMkLst>
            <pc:docMk/>
            <pc:sldMk cId="3859618997" sldId="274"/>
            <ac:spMk id="6" creationId="{C0A414B2-CA2B-7BC8-476F-DD6CC11224C9}"/>
          </ac:spMkLst>
        </pc:spChg>
        <pc:picChg chg="del">
          <ac:chgData name="구선주" userId="b7ff1a3c-0dcf-448e-92f1-d71dc43cbb45" providerId="ADAL" clId="{E7C363FF-0E9B-4BF5-8F0F-A020F25EA6E7}" dt="2024-07-08T11:29:55.978" v="339" actId="478"/>
          <ac:picMkLst>
            <pc:docMk/>
            <pc:sldMk cId="3859618997" sldId="274"/>
            <ac:picMk id="5" creationId="{7AB8CE42-AFE7-BC90-9530-89517FCE2865}"/>
          </ac:picMkLst>
        </pc:picChg>
        <pc:picChg chg="add mod">
          <ac:chgData name="구선주" userId="b7ff1a3c-0dcf-448e-92f1-d71dc43cbb45" providerId="ADAL" clId="{E7C363FF-0E9B-4BF5-8F0F-A020F25EA6E7}" dt="2024-07-09T08:58:26.227" v="5788" actId="1076"/>
          <ac:picMkLst>
            <pc:docMk/>
            <pc:sldMk cId="3859618997" sldId="274"/>
            <ac:picMk id="1026" creationId="{C5821391-EC65-BDEE-7E0B-A07288ECA6E5}"/>
          </ac:picMkLst>
        </pc:picChg>
      </pc:sldChg>
      <pc:sldChg chg="addSp delSp modSp add mod delAnim modAnim">
        <pc:chgData name="구선주" userId="b7ff1a3c-0dcf-448e-92f1-d71dc43cbb45" providerId="ADAL" clId="{E7C363FF-0E9B-4BF5-8F0F-A020F25EA6E7}" dt="2024-07-09T23:35:38.839" v="12439" actId="20577"/>
        <pc:sldMkLst>
          <pc:docMk/>
          <pc:sldMk cId="3044225763" sldId="275"/>
        </pc:sldMkLst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3" creationId="{5B470B4C-99A3-7E49-B998-CF0DA9C037BE}"/>
          </ac:spMkLst>
        </pc:spChg>
        <pc:spChg chg="del">
          <ac:chgData name="구선주" userId="b7ff1a3c-0dcf-448e-92f1-d71dc43cbb45" providerId="ADAL" clId="{E7C363FF-0E9B-4BF5-8F0F-A020F25EA6E7}" dt="2024-07-08T11:34:34.310" v="357" actId="478"/>
          <ac:spMkLst>
            <pc:docMk/>
            <pc:sldMk cId="3044225763" sldId="275"/>
            <ac:spMk id="3" creationId="{621ADE41-6DB6-804C-1A15-24CE2533C12E}"/>
          </ac:spMkLst>
        </pc:spChg>
        <pc:spChg chg="add mod">
          <ac:chgData name="구선주" userId="b7ff1a3c-0dcf-448e-92f1-d71dc43cbb45" providerId="ADAL" clId="{E7C363FF-0E9B-4BF5-8F0F-A020F25EA6E7}" dt="2024-07-09T23:32:25.497" v="12294" actId="1076"/>
          <ac:spMkLst>
            <pc:docMk/>
            <pc:sldMk cId="3044225763" sldId="275"/>
            <ac:spMk id="4" creationId="{9094266B-9728-2A6C-E192-CD4319B85A66}"/>
          </ac:spMkLst>
        </pc:spChg>
        <pc:spChg chg="add del mod">
          <ac:chgData name="구선주" userId="b7ff1a3c-0dcf-448e-92f1-d71dc43cbb45" providerId="ADAL" clId="{E7C363FF-0E9B-4BF5-8F0F-A020F25EA6E7}" dt="2024-07-08T16:10:02.404" v="1333" actId="478"/>
          <ac:spMkLst>
            <pc:docMk/>
            <pc:sldMk cId="3044225763" sldId="275"/>
            <ac:spMk id="7" creationId="{162D064F-170D-99D6-53F8-994DAF18A4A9}"/>
          </ac:spMkLst>
        </pc:spChg>
        <pc:spChg chg="add mod ord">
          <ac:chgData name="구선주" userId="b7ff1a3c-0dcf-448e-92f1-d71dc43cbb45" providerId="ADAL" clId="{E7C363FF-0E9B-4BF5-8F0F-A020F25EA6E7}" dt="2024-07-09T23:35:38.839" v="12439" actId="20577"/>
          <ac:spMkLst>
            <pc:docMk/>
            <pc:sldMk cId="3044225763" sldId="275"/>
            <ac:spMk id="8" creationId="{C5CCE23F-E2CD-3F2B-23D6-D24D2D79B777}"/>
          </ac:spMkLst>
        </pc:spChg>
        <pc:spChg chg="add mod or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12" creationId="{B55154E2-3174-A781-53AE-C31BA48164B5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14" creationId="{EF468241-7E38-F196-78C4-88D4209AF5FF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15" creationId="{A0DCB02D-753A-F2A3-D588-31B3C9F476A7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16" creationId="{38EA3B30-2141-BE6F-592F-456313587B90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17" creationId="{8F53095A-6BC6-D532-D1B7-388E5AFB8CB0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18" creationId="{522F16E3-716E-D6DA-7C20-0D652AFFE11A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19" creationId="{2BF345DE-5997-0B5A-C182-E919B1006D1E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20" creationId="{7D3EEC79-1D35-E724-F92C-78D68561DC3B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22" creationId="{5F13100B-596E-E4E8-9479-7C06F71AD022}"/>
          </ac:spMkLst>
        </pc:spChg>
        <pc:spChg chg="add del">
          <ac:chgData name="구선주" userId="b7ff1a3c-0dcf-448e-92f1-d71dc43cbb45" providerId="ADAL" clId="{E7C363FF-0E9B-4BF5-8F0F-A020F25EA6E7}" dt="2024-07-08T16:10:41.882" v="1337" actId="11529"/>
          <ac:spMkLst>
            <pc:docMk/>
            <pc:sldMk cId="3044225763" sldId="275"/>
            <ac:spMk id="23" creationId="{A498D42F-2760-C43A-E79D-0E8D2295694D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24" creationId="{568E1D37-58F7-B4FA-D13D-F87E52D60D3B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25" creationId="{E206D2F6-08DA-6250-24DD-509844ADB66C}"/>
          </ac:spMkLst>
        </pc:spChg>
        <pc:spChg chg="add mod">
          <ac:chgData name="구선주" userId="b7ff1a3c-0dcf-448e-92f1-d71dc43cbb45" providerId="ADAL" clId="{E7C363FF-0E9B-4BF5-8F0F-A020F25EA6E7}" dt="2024-07-09T23:31:46.947" v="12287" actId="1037"/>
          <ac:spMkLst>
            <pc:docMk/>
            <pc:sldMk cId="3044225763" sldId="275"/>
            <ac:spMk id="26" creationId="{CB646C1F-4B50-D92B-A832-3A9FC6005FE9}"/>
          </ac:spMkLst>
        </pc:spChg>
        <pc:graphicFrameChg chg="add mod modGraphic">
          <ac:chgData name="구선주" userId="b7ff1a3c-0dcf-448e-92f1-d71dc43cbb45" providerId="ADAL" clId="{E7C363FF-0E9B-4BF5-8F0F-A020F25EA6E7}" dt="2024-07-09T23:31:46.947" v="12287" actId="1037"/>
          <ac:graphicFrameMkLst>
            <pc:docMk/>
            <pc:sldMk cId="3044225763" sldId="275"/>
            <ac:graphicFrameMk id="6" creationId="{C9C51022-D786-6B8D-4C2B-D277C090B368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3:31:46.947" v="12287" actId="1037"/>
          <ac:graphicFrameMkLst>
            <pc:docMk/>
            <pc:sldMk cId="3044225763" sldId="275"/>
            <ac:graphicFrameMk id="9" creationId="{3D33BD6D-F19D-4881-E02E-9BCF2B62B94E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3:31:46.947" v="12287" actId="1037"/>
          <ac:graphicFrameMkLst>
            <pc:docMk/>
            <pc:sldMk cId="3044225763" sldId="275"/>
            <ac:graphicFrameMk id="10" creationId="{EBCED739-FD55-694F-B56E-ACE10DA3AE87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3:31:46.947" v="12287" actId="1037"/>
          <ac:graphicFrameMkLst>
            <pc:docMk/>
            <pc:sldMk cId="3044225763" sldId="275"/>
            <ac:graphicFrameMk id="11" creationId="{929730F6-6223-EFDF-9527-BEAA6A3D9147}"/>
          </ac:graphicFrameMkLst>
        </pc:graphicFrameChg>
        <pc:graphicFrameChg chg="add mod">
          <ac:chgData name="구선주" userId="b7ff1a3c-0dcf-448e-92f1-d71dc43cbb45" providerId="ADAL" clId="{E7C363FF-0E9B-4BF5-8F0F-A020F25EA6E7}" dt="2024-07-09T23:31:46.947" v="12287" actId="1037"/>
          <ac:graphicFrameMkLst>
            <pc:docMk/>
            <pc:sldMk cId="3044225763" sldId="275"/>
            <ac:graphicFrameMk id="13" creationId="{8D05A98A-8836-C860-C6F6-13597DAFCC1C}"/>
          </ac:graphicFrameMkLst>
        </pc:graphicFrameChg>
        <pc:graphicFrameChg chg="add mod">
          <ac:chgData name="구선주" userId="b7ff1a3c-0dcf-448e-92f1-d71dc43cbb45" providerId="ADAL" clId="{E7C363FF-0E9B-4BF5-8F0F-A020F25EA6E7}" dt="2024-07-09T23:31:46.947" v="12287" actId="1037"/>
          <ac:graphicFrameMkLst>
            <pc:docMk/>
            <pc:sldMk cId="3044225763" sldId="275"/>
            <ac:graphicFrameMk id="21" creationId="{0186A3E1-CF29-0F73-8F46-62B7DBEF76B8}"/>
          </ac:graphicFrameMkLst>
        </pc:graphicFrameChg>
        <pc:picChg chg="add mod modCrop">
          <ac:chgData name="구선주" userId="b7ff1a3c-0dcf-448e-92f1-d71dc43cbb45" providerId="ADAL" clId="{E7C363FF-0E9B-4BF5-8F0F-A020F25EA6E7}" dt="2024-07-09T23:31:46.947" v="12287" actId="1037"/>
          <ac:picMkLst>
            <pc:docMk/>
            <pc:sldMk cId="3044225763" sldId="275"/>
            <ac:picMk id="5" creationId="{AD854337-9EA5-35FE-ABBA-E506253939C2}"/>
          </ac:picMkLst>
        </pc:picChg>
      </pc:sldChg>
      <pc:sldChg chg="addSp delSp modSp add mod delAnim modAnim">
        <pc:chgData name="구선주" userId="b7ff1a3c-0dcf-448e-92f1-d71dc43cbb45" providerId="ADAL" clId="{E7C363FF-0E9B-4BF5-8F0F-A020F25EA6E7}" dt="2024-07-09T23:36:35.085" v="12473" actId="20577"/>
        <pc:sldMkLst>
          <pc:docMk/>
          <pc:sldMk cId="3384231327" sldId="276"/>
        </pc:sldMkLst>
        <pc:spChg chg="del">
          <ac:chgData name="구선주" userId="b7ff1a3c-0dcf-448e-92f1-d71dc43cbb45" providerId="ADAL" clId="{E7C363FF-0E9B-4BF5-8F0F-A020F25EA6E7}" dt="2024-07-08T11:38:39.727" v="361" actId="478"/>
          <ac:spMkLst>
            <pc:docMk/>
            <pc:sldMk cId="3384231327" sldId="276"/>
            <ac:spMk id="3" creationId="{621ADE41-6DB6-804C-1A15-24CE2533C12E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3" creationId="{A798F231-A69F-9B0E-D5EE-B58DE8F3F27B}"/>
          </ac:spMkLst>
        </pc:spChg>
        <pc:spChg chg="add del mod">
          <ac:chgData name="구선주" userId="b7ff1a3c-0dcf-448e-92f1-d71dc43cbb45" providerId="ADAL" clId="{E7C363FF-0E9B-4BF5-8F0F-A020F25EA6E7}" dt="2024-07-08T16:20:09.383" v="1402" actId="478"/>
          <ac:spMkLst>
            <pc:docMk/>
            <pc:sldMk cId="3384231327" sldId="276"/>
            <ac:spMk id="6" creationId="{155AC090-21B9-ED7A-90FB-7C1C691EB548}"/>
          </ac:spMkLst>
        </pc:spChg>
        <pc:spChg chg="add mod">
          <ac:chgData name="구선주" userId="b7ff1a3c-0dcf-448e-92f1-d71dc43cbb45" providerId="ADAL" clId="{E7C363FF-0E9B-4BF5-8F0F-A020F25EA6E7}" dt="2024-07-09T23:35:53.602" v="12441" actId="1076"/>
          <ac:spMkLst>
            <pc:docMk/>
            <pc:sldMk cId="3384231327" sldId="276"/>
            <ac:spMk id="6" creationId="{50B0467E-54C4-FCDF-48F8-24B1E7280552}"/>
          </ac:spMkLst>
        </pc:spChg>
        <pc:spChg chg="add mod">
          <ac:chgData name="구선주" userId="b7ff1a3c-0dcf-448e-92f1-d71dc43cbb45" providerId="ADAL" clId="{E7C363FF-0E9B-4BF5-8F0F-A020F25EA6E7}" dt="2024-07-08T15:39:38.925" v="1145"/>
          <ac:spMkLst>
            <pc:docMk/>
            <pc:sldMk cId="3384231327" sldId="276"/>
            <ac:spMk id="7" creationId="{43E1D890-22EB-F93D-8C1B-E2297A3EB7F8}"/>
          </ac:spMkLst>
        </pc:spChg>
        <pc:spChg chg="add del mod">
          <ac:chgData name="구선주" userId="b7ff1a3c-0dcf-448e-92f1-d71dc43cbb45" providerId="ADAL" clId="{E7C363FF-0E9B-4BF5-8F0F-A020F25EA6E7}" dt="2024-07-08T16:20:16.505" v="1403" actId="478"/>
          <ac:spMkLst>
            <pc:docMk/>
            <pc:sldMk cId="3384231327" sldId="276"/>
            <ac:spMk id="8" creationId="{FDAEF8D4-1A9F-0C89-60D7-5D3087805C30}"/>
          </ac:spMkLst>
        </pc:spChg>
        <pc:spChg chg="add mod">
          <ac:chgData name="구선주" userId="b7ff1a3c-0dcf-448e-92f1-d71dc43cbb45" providerId="ADAL" clId="{E7C363FF-0E9B-4BF5-8F0F-A020F25EA6E7}" dt="2024-07-08T15:41:29.116" v="1156"/>
          <ac:spMkLst>
            <pc:docMk/>
            <pc:sldMk cId="3384231327" sldId="276"/>
            <ac:spMk id="10" creationId="{0A3BF176-2AB5-F24B-16EB-2D85F9D8EB43}"/>
          </ac:spMkLst>
        </pc:spChg>
        <pc:spChg chg="add del mod">
          <ac:chgData name="구선주" userId="b7ff1a3c-0dcf-448e-92f1-d71dc43cbb45" providerId="ADAL" clId="{E7C363FF-0E9B-4BF5-8F0F-A020F25EA6E7}" dt="2024-07-08T16:20:02.270" v="1401" actId="478"/>
          <ac:spMkLst>
            <pc:docMk/>
            <pc:sldMk cId="3384231327" sldId="276"/>
            <ac:spMk id="11" creationId="{D5196372-5CA2-6C13-2D04-10488BE75531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17" creationId="{7EDF10BA-CD33-21F9-F0A5-F5086CDDDE93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18" creationId="{4CAFDD3D-76B1-41F9-65FF-80D25368212C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19" creationId="{2BC92E79-F4A0-7E72-927A-671804430FEE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20" creationId="{D1451BB5-98A5-4D92-893B-2288735C4D62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21" creationId="{8D72BF38-0CC0-16C6-C8CB-2ED18216A76B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23" creationId="{004941D1-5AFF-A1CB-EA29-558B8DBFEFB7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24" creationId="{8926F2B9-3267-350A-EC20-D4EE6E9A54F5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25" creationId="{D599ACD9-2912-BD86-DDE4-48D781F3CCAB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26" creationId="{AD76AAA3-70A2-EDB5-7C27-B910471D4C33}"/>
          </ac:spMkLst>
        </pc:spChg>
        <pc:spChg chg="add mod">
          <ac:chgData name="구선주" userId="b7ff1a3c-0dcf-448e-92f1-d71dc43cbb45" providerId="ADAL" clId="{E7C363FF-0E9B-4BF5-8F0F-A020F25EA6E7}" dt="2024-07-08T16:23:05.715" v="1413"/>
          <ac:spMkLst>
            <pc:docMk/>
            <pc:sldMk cId="3384231327" sldId="276"/>
            <ac:spMk id="27" creationId="{A540AB29-FCC0-4C6C-5F0A-854647EC578C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28" creationId="{7ABC6A8C-B2C0-7FC7-7235-4C62FF3A98E1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34" creationId="{89D95906-9480-0601-F9EF-9A53BC1B1CCD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35" creationId="{714E437B-8268-AA73-C942-424EE12F4276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36" creationId="{86E0950F-1D39-BD01-46B0-640DE4BA8CF1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37" creationId="{0FF5A4ED-8D23-88A1-F970-24F0EB0826A6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38" creationId="{1F497773-3694-247D-8BC2-59BE12A78DC0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40" creationId="{C6DFC440-B5CA-F460-AB73-7E9F506D2AB1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41" creationId="{7424EEB9-49C7-DE21-F20A-570F87D31250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42" creationId="{82835299-3494-018D-E559-0D5F886E9713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43" creationId="{E5A28312-6709-684A-A7F7-679C24B5520D}"/>
          </ac:spMkLst>
        </pc:spChg>
        <pc:spChg chg="add mod ord">
          <ac:chgData name="구선주" userId="b7ff1a3c-0dcf-448e-92f1-d71dc43cbb45" providerId="ADAL" clId="{E7C363FF-0E9B-4BF5-8F0F-A020F25EA6E7}" dt="2024-07-09T23:36:35.085" v="12473" actId="20577"/>
          <ac:spMkLst>
            <pc:docMk/>
            <pc:sldMk cId="3384231327" sldId="276"/>
            <ac:spMk id="44" creationId="{3681BC2E-20FC-021F-75F1-FED56C4883E4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45" creationId="{89019B9E-D062-4E71-D5BC-7DE7BD415FAF}"/>
          </ac:spMkLst>
        </pc:spChg>
        <pc:spChg chg="add mod">
          <ac:chgData name="구선주" userId="b7ff1a3c-0dcf-448e-92f1-d71dc43cbb45" providerId="ADAL" clId="{E7C363FF-0E9B-4BF5-8F0F-A020F25EA6E7}" dt="2024-07-09T23:33:37.596" v="12424" actId="1036"/>
          <ac:spMkLst>
            <pc:docMk/>
            <pc:sldMk cId="3384231327" sldId="276"/>
            <ac:spMk id="46" creationId="{75CE803A-76F6-5A32-1479-2FBEC905068C}"/>
          </ac:spMkLst>
        </pc:spChg>
        <pc:spChg chg="add mod">
          <ac:chgData name="구선주" userId="b7ff1a3c-0dcf-448e-92f1-d71dc43cbb45" providerId="ADAL" clId="{E7C363FF-0E9B-4BF5-8F0F-A020F25EA6E7}" dt="2024-07-08T16:29:18.975" v="1499" actId="1076"/>
          <ac:spMkLst>
            <pc:docMk/>
            <pc:sldMk cId="3384231327" sldId="276"/>
            <ac:spMk id="47" creationId="{AEA93E79-9F3F-90CB-C87A-68A557F3DACA}"/>
          </ac:spMkLst>
        </pc:spChg>
        <pc:spChg chg="add mod">
          <ac:chgData name="구선주" userId="b7ff1a3c-0dcf-448e-92f1-d71dc43cbb45" providerId="ADAL" clId="{E7C363FF-0E9B-4BF5-8F0F-A020F25EA6E7}" dt="2024-07-09T04:55:50.972" v="2817" actId="164"/>
          <ac:spMkLst>
            <pc:docMk/>
            <pc:sldMk cId="3384231327" sldId="276"/>
            <ac:spMk id="48" creationId="{390C7A64-A1E3-1C84-8DEC-1F160086481D}"/>
          </ac:spMkLst>
        </pc:spChg>
        <pc:spChg chg="add mod">
          <ac:chgData name="구선주" userId="b7ff1a3c-0dcf-448e-92f1-d71dc43cbb45" providerId="ADAL" clId="{E7C363FF-0E9B-4BF5-8F0F-A020F25EA6E7}" dt="2024-07-09T04:55:50.972" v="2817" actId="164"/>
          <ac:spMkLst>
            <pc:docMk/>
            <pc:sldMk cId="3384231327" sldId="276"/>
            <ac:spMk id="49" creationId="{9BC53602-3665-4880-D2FC-58330649D0CC}"/>
          </ac:spMkLst>
        </pc:spChg>
        <pc:grpChg chg="add mod">
          <ac:chgData name="구선주" userId="b7ff1a3c-0dcf-448e-92f1-d71dc43cbb45" providerId="ADAL" clId="{E7C363FF-0E9B-4BF5-8F0F-A020F25EA6E7}" dt="2024-07-09T23:33:37.596" v="12424" actId="1036"/>
          <ac:grpSpMkLst>
            <pc:docMk/>
            <pc:sldMk cId="3384231327" sldId="276"/>
            <ac:grpSpMk id="4" creationId="{7901773B-9209-24B7-CC55-02B54CE9AC85}"/>
          </ac:grpSpMkLst>
        </pc:grpChg>
        <pc:graphicFrameChg chg="add del mod modGraphic">
          <ac:chgData name="구선주" userId="b7ff1a3c-0dcf-448e-92f1-d71dc43cbb45" providerId="ADAL" clId="{E7C363FF-0E9B-4BF5-8F0F-A020F25EA6E7}" dt="2024-07-08T16:20:24.790" v="1404" actId="478"/>
          <ac:graphicFrameMkLst>
            <pc:docMk/>
            <pc:sldMk cId="3384231327" sldId="276"/>
            <ac:graphicFrameMk id="9" creationId="{6E07C97D-65D7-D56C-11B1-ED8333F254B6}"/>
          </ac:graphicFrameMkLst>
        </pc:graphicFrameChg>
        <pc:graphicFrameChg chg="add mod">
          <ac:chgData name="구선주" userId="b7ff1a3c-0dcf-448e-92f1-d71dc43cbb45" providerId="ADAL" clId="{E7C363FF-0E9B-4BF5-8F0F-A020F25EA6E7}" dt="2024-07-08T16:23:05.715" v="1413"/>
          <ac:graphicFrameMkLst>
            <pc:docMk/>
            <pc:sldMk cId="3384231327" sldId="276"/>
            <ac:graphicFrameMk id="12" creationId="{35FD11B3-1C6A-5718-AF06-0C9DC0A3529F}"/>
          </ac:graphicFrameMkLst>
        </pc:graphicFrameChg>
        <pc:graphicFrameChg chg="add mod">
          <ac:chgData name="구선주" userId="b7ff1a3c-0dcf-448e-92f1-d71dc43cbb45" providerId="ADAL" clId="{E7C363FF-0E9B-4BF5-8F0F-A020F25EA6E7}" dt="2024-07-08T16:23:05.715" v="1413"/>
          <ac:graphicFrameMkLst>
            <pc:docMk/>
            <pc:sldMk cId="3384231327" sldId="276"/>
            <ac:graphicFrameMk id="13" creationId="{4E55A0CE-1090-35C4-74E0-A8B73830DA47}"/>
          </ac:graphicFrameMkLst>
        </pc:graphicFrameChg>
        <pc:graphicFrameChg chg="add mod">
          <ac:chgData name="구선주" userId="b7ff1a3c-0dcf-448e-92f1-d71dc43cbb45" providerId="ADAL" clId="{E7C363FF-0E9B-4BF5-8F0F-A020F25EA6E7}" dt="2024-07-08T16:23:05.715" v="1413"/>
          <ac:graphicFrameMkLst>
            <pc:docMk/>
            <pc:sldMk cId="3384231327" sldId="276"/>
            <ac:graphicFrameMk id="14" creationId="{F5FE0428-664A-E488-4C8B-51A730ABCB19}"/>
          </ac:graphicFrameMkLst>
        </pc:graphicFrameChg>
        <pc:graphicFrameChg chg="add mod">
          <ac:chgData name="구선주" userId="b7ff1a3c-0dcf-448e-92f1-d71dc43cbb45" providerId="ADAL" clId="{E7C363FF-0E9B-4BF5-8F0F-A020F25EA6E7}" dt="2024-07-08T16:23:05.715" v="1413"/>
          <ac:graphicFrameMkLst>
            <pc:docMk/>
            <pc:sldMk cId="3384231327" sldId="276"/>
            <ac:graphicFrameMk id="15" creationId="{F4E1E920-3B91-29CD-CAA7-C131EB4F4799}"/>
          </ac:graphicFrameMkLst>
        </pc:graphicFrameChg>
        <pc:graphicFrameChg chg="add mod">
          <ac:chgData name="구선주" userId="b7ff1a3c-0dcf-448e-92f1-d71dc43cbb45" providerId="ADAL" clId="{E7C363FF-0E9B-4BF5-8F0F-A020F25EA6E7}" dt="2024-07-08T16:23:05.715" v="1413"/>
          <ac:graphicFrameMkLst>
            <pc:docMk/>
            <pc:sldMk cId="3384231327" sldId="276"/>
            <ac:graphicFrameMk id="16" creationId="{534DC441-716E-C780-842E-EBEF7ECA523D}"/>
          </ac:graphicFrameMkLst>
        </pc:graphicFrameChg>
        <pc:graphicFrameChg chg="add mod">
          <ac:chgData name="구선주" userId="b7ff1a3c-0dcf-448e-92f1-d71dc43cbb45" providerId="ADAL" clId="{E7C363FF-0E9B-4BF5-8F0F-A020F25EA6E7}" dt="2024-07-08T16:23:05.715" v="1413"/>
          <ac:graphicFrameMkLst>
            <pc:docMk/>
            <pc:sldMk cId="3384231327" sldId="276"/>
            <ac:graphicFrameMk id="22" creationId="{B687EF24-9FC0-8BCD-E533-C20A517F829B}"/>
          </ac:graphicFrameMkLst>
        </pc:graphicFrameChg>
        <pc:graphicFrameChg chg="add mod">
          <ac:chgData name="구선주" userId="b7ff1a3c-0dcf-448e-92f1-d71dc43cbb45" providerId="ADAL" clId="{E7C363FF-0E9B-4BF5-8F0F-A020F25EA6E7}" dt="2024-07-09T23:33:37.596" v="12424" actId="1036"/>
          <ac:graphicFrameMkLst>
            <pc:docMk/>
            <pc:sldMk cId="3384231327" sldId="276"/>
            <ac:graphicFrameMk id="29" creationId="{974CFCF1-95B8-5F16-B3F1-0110625741A1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3:33:37.596" v="12424" actId="1036"/>
          <ac:graphicFrameMkLst>
            <pc:docMk/>
            <pc:sldMk cId="3384231327" sldId="276"/>
            <ac:graphicFrameMk id="30" creationId="{CCEA3F97-FFBB-C98F-ECE4-055C981EBB36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3:33:37.596" v="12424" actId="1036"/>
          <ac:graphicFrameMkLst>
            <pc:docMk/>
            <pc:sldMk cId="3384231327" sldId="276"/>
            <ac:graphicFrameMk id="31" creationId="{BD7583FA-881E-118D-97B1-FD17A8AC0264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3:33:37.596" v="12424" actId="1036"/>
          <ac:graphicFrameMkLst>
            <pc:docMk/>
            <pc:sldMk cId="3384231327" sldId="276"/>
            <ac:graphicFrameMk id="32" creationId="{24795F1C-3419-E2AB-4A7F-D72FE427E377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3:33:37.596" v="12424" actId="1036"/>
          <ac:graphicFrameMkLst>
            <pc:docMk/>
            <pc:sldMk cId="3384231327" sldId="276"/>
            <ac:graphicFrameMk id="33" creationId="{AC6895D3-6F85-00AB-DF9E-DB3A4536094A}"/>
          </ac:graphicFrameMkLst>
        </pc:graphicFrameChg>
        <pc:graphicFrameChg chg="add mod modGraphic">
          <ac:chgData name="구선주" userId="b7ff1a3c-0dcf-448e-92f1-d71dc43cbb45" providerId="ADAL" clId="{E7C363FF-0E9B-4BF5-8F0F-A020F25EA6E7}" dt="2024-07-09T23:33:37.596" v="12424" actId="1036"/>
          <ac:graphicFrameMkLst>
            <pc:docMk/>
            <pc:sldMk cId="3384231327" sldId="276"/>
            <ac:graphicFrameMk id="39" creationId="{37E23C14-260D-04F3-8A89-61FC69CACEAD}"/>
          </ac:graphicFrameMkLst>
        </pc:graphicFrameChg>
        <pc:picChg chg="add mod modCrop">
          <ac:chgData name="구선주" userId="b7ff1a3c-0dcf-448e-92f1-d71dc43cbb45" providerId="ADAL" clId="{E7C363FF-0E9B-4BF5-8F0F-A020F25EA6E7}" dt="2024-07-09T23:33:37.596" v="12424" actId="1036"/>
          <ac:picMkLst>
            <pc:docMk/>
            <pc:sldMk cId="3384231327" sldId="276"/>
            <ac:picMk id="5" creationId="{E415EA9C-6C57-F0AF-D9F3-667EFDBFAB27}"/>
          </ac:picMkLst>
        </pc:picChg>
      </pc:sldChg>
      <pc:sldChg chg="addSp delSp modSp add del mod ord addCm modCm">
        <pc:chgData name="구선주" userId="b7ff1a3c-0dcf-448e-92f1-d71dc43cbb45" providerId="ADAL" clId="{E7C363FF-0E9B-4BF5-8F0F-A020F25EA6E7}" dt="2024-07-09T14:30:42.708" v="11819" actId="2696"/>
        <pc:sldMkLst>
          <pc:docMk/>
          <pc:sldMk cId="1022472855" sldId="277"/>
        </pc:sldMkLst>
        <pc:spChg chg="mod">
          <ac:chgData name="구선주" userId="b7ff1a3c-0dcf-448e-92f1-d71dc43cbb45" providerId="ADAL" clId="{E7C363FF-0E9B-4BF5-8F0F-A020F25EA6E7}" dt="2024-07-09T04:31:54.723" v="2408" actId="20577"/>
          <ac:spMkLst>
            <pc:docMk/>
            <pc:sldMk cId="1022472855" sldId="277"/>
            <ac:spMk id="2" creationId="{58BE8ABE-A761-C4E0-2F37-745DE5CDD115}"/>
          </ac:spMkLst>
        </pc:spChg>
        <pc:spChg chg="add mod">
          <ac:chgData name="구선주" userId="b7ff1a3c-0dcf-448e-92f1-d71dc43cbb45" providerId="ADAL" clId="{E7C363FF-0E9B-4BF5-8F0F-A020F25EA6E7}" dt="2024-07-09T10:25:22.308" v="6653" actId="1076"/>
          <ac:spMkLst>
            <pc:docMk/>
            <pc:sldMk cId="1022472855" sldId="277"/>
            <ac:spMk id="7" creationId="{F7DE9CD6-F7AB-7257-1ECF-D4BCD7E12A14}"/>
          </ac:spMkLst>
        </pc:spChg>
        <pc:spChg chg="add mod">
          <ac:chgData name="구선주" userId="b7ff1a3c-0dcf-448e-92f1-d71dc43cbb45" providerId="ADAL" clId="{E7C363FF-0E9B-4BF5-8F0F-A020F25EA6E7}" dt="2024-07-09T10:25:00.846" v="6650" actId="20577"/>
          <ac:spMkLst>
            <pc:docMk/>
            <pc:sldMk cId="1022472855" sldId="277"/>
            <ac:spMk id="8" creationId="{894BE136-3CCC-0C22-F9B4-8802A4D246FA}"/>
          </ac:spMkLst>
        </pc:spChg>
        <pc:spChg chg="add mod">
          <ac:chgData name="구선주" userId="b7ff1a3c-0dcf-448e-92f1-d71dc43cbb45" providerId="ADAL" clId="{E7C363FF-0E9B-4BF5-8F0F-A020F25EA6E7}" dt="2024-07-09T10:24:03.726" v="6623" actId="20577"/>
          <ac:spMkLst>
            <pc:docMk/>
            <pc:sldMk cId="1022472855" sldId="277"/>
            <ac:spMk id="9" creationId="{503CC7B8-3E4A-F3DE-2BFF-2B058F52B5E2}"/>
          </ac:spMkLst>
        </pc:spChg>
        <pc:picChg chg="add del mod">
          <ac:chgData name="구선주" userId="b7ff1a3c-0dcf-448e-92f1-d71dc43cbb45" providerId="ADAL" clId="{E7C363FF-0E9B-4BF5-8F0F-A020F25EA6E7}" dt="2024-07-09T10:20:24.127" v="6482" actId="478"/>
          <ac:picMkLst>
            <pc:docMk/>
            <pc:sldMk cId="1022472855" sldId="277"/>
            <ac:picMk id="4" creationId="{162959EA-A508-E9F3-1D80-0A76DEA1E732}"/>
          </ac:picMkLst>
        </pc:picChg>
        <pc:picChg chg="add mod">
          <ac:chgData name="구선주" userId="b7ff1a3c-0dcf-448e-92f1-d71dc43cbb45" providerId="ADAL" clId="{E7C363FF-0E9B-4BF5-8F0F-A020F25EA6E7}" dt="2024-07-09T10:24:15.529" v="6625" actId="1076"/>
          <ac:picMkLst>
            <pc:docMk/>
            <pc:sldMk cId="1022472855" sldId="277"/>
            <ac:picMk id="5" creationId="{C1903C80-4D20-3BDD-5746-53D1F844D7A3}"/>
          </ac:picMkLst>
        </pc:picChg>
        <pc:picChg chg="add mod">
          <ac:chgData name="구선주" userId="b7ff1a3c-0dcf-448e-92f1-d71dc43cbb45" providerId="ADAL" clId="{E7C363FF-0E9B-4BF5-8F0F-A020F25EA6E7}" dt="2024-07-09T10:21:58.951" v="6547" actId="1076"/>
          <ac:picMkLst>
            <pc:docMk/>
            <pc:sldMk cId="1022472855" sldId="277"/>
            <ac:picMk id="6" creationId="{E3C48088-2968-9E05-2274-6887C9F4945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구선주" userId="b7ff1a3c-0dcf-448e-92f1-d71dc43cbb45" providerId="ADAL" clId="{E7C363FF-0E9B-4BF5-8F0F-A020F25EA6E7}" dt="2024-07-09T09:17:36.245" v="5792"/>
              <pc2:cmMkLst xmlns:pc2="http://schemas.microsoft.com/office/powerpoint/2019/9/main/command">
                <pc:docMk/>
                <pc:sldMk cId="1022472855" sldId="277"/>
                <pc2:cmMk id="{DF5F544B-921E-4188-81F8-D4C6E2FECC0B}"/>
              </pc2:cmMkLst>
              <pc226:cmRplyChg chg="add">
                <pc226:chgData name="구선주" userId="b7ff1a3c-0dcf-448e-92f1-d71dc43cbb45" providerId="ADAL" clId="{E7C363FF-0E9B-4BF5-8F0F-A020F25EA6E7}" dt="2024-07-09T09:17:36.245" v="5792"/>
                <pc2:cmRplyMkLst xmlns:pc2="http://schemas.microsoft.com/office/powerpoint/2019/9/main/command">
                  <pc:docMk/>
                  <pc:sldMk cId="1022472855" sldId="277"/>
                  <pc2:cmMk id="{DF5F544B-921E-4188-81F8-D4C6E2FECC0B}"/>
                  <pc2:cmRplyMk id="{0165E544-BFBA-48C0-92AE-5DB28CB85D56}"/>
                </pc2:cmRplyMkLst>
              </pc226:cmRplyChg>
            </pc226:cmChg>
          </p:ext>
        </pc:extLst>
      </pc:sldChg>
      <pc:sldChg chg="addSp delSp modSp add del mod ord">
        <pc:chgData name="구선주" userId="b7ff1a3c-0dcf-448e-92f1-d71dc43cbb45" providerId="ADAL" clId="{E7C363FF-0E9B-4BF5-8F0F-A020F25EA6E7}" dt="2024-07-09T10:29:06.187" v="6868" actId="2696"/>
        <pc:sldMkLst>
          <pc:docMk/>
          <pc:sldMk cId="1261511195" sldId="278"/>
        </pc:sldMkLst>
        <pc:spChg chg="mod">
          <ac:chgData name="구선주" userId="b7ff1a3c-0dcf-448e-92f1-d71dc43cbb45" providerId="ADAL" clId="{E7C363FF-0E9B-4BF5-8F0F-A020F25EA6E7}" dt="2024-07-09T04:32:03.741" v="2430" actId="20577"/>
          <ac:spMkLst>
            <pc:docMk/>
            <pc:sldMk cId="1261511195" sldId="278"/>
            <ac:spMk id="2" creationId="{58BE8ABE-A761-C4E0-2F37-745DE5CDD115}"/>
          </ac:spMkLst>
        </pc:spChg>
        <pc:picChg chg="add del mod">
          <ac:chgData name="구선주" userId="b7ff1a3c-0dcf-448e-92f1-d71dc43cbb45" providerId="ADAL" clId="{E7C363FF-0E9B-4BF5-8F0F-A020F25EA6E7}" dt="2024-07-09T10:20:56.434" v="6486" actId="478"/>
          <ac:picMkLst>
            <pc:docMk/>
            <pc:sldMk cId="1261511195" sldId="278"/>
            <ac:picMk id="4" creationId="{866681C9-0E30-F6D4-08D0-876A0C5651E0}"/>
          </ac:picMkLst>
        </pc:picChg>
      </pc:sldChg>
      <pc:sldChg chg="new del">
        <pc:chgData name="구선주" userId="b7ff1a3c-0dcf-448e-92f1-d71dc43cbb45" providerId="ADAL" clId="{E7C363FF-0E9B-4BF5-8F0F-A020F25EA6E7}" dt="2024-07-08T15:17:45" v="904" actId="680"/>
        <pc:sldMkLst>
          <pc:docMk/>
          <pc:sldMk cId="2620434157" sldId="279"/>
        </pc:sldMkLst>
      </pc:sldChg>
      <pc:sldChg chg="new del">
        <pc:chgData name="구선주" userId="b7ff1a3c-0dcf-448e-92f1-d71dc43cbb45" providerId="ADAL" clId="{E7C363FF-0E9B-4BF5-8F0F-A020F25EA6E7}" dt="2024-07-08T17:38:47.382" v="2147" actId="2696"/>
        <pc:sldMkLst>
          <pc:docMk/>
          <pc:sldMk cId="3703975982" sldId="279"/>
        </pc:sldMkLst>
      </pc:sldChg>
      <pc:sldChg chg="add">
        <pc:chgData name="구선주" userId="b7ff1a3c-0dcf-448e-92f1-d71dc43cbb45" providerId="ADAL" clId="{E7C363FF-0E9B-4BF5-8F0F-A020F25EA6E7}" dt="2024-07-08T17:38:39.852" v="2146"/>
        <pc:sldMkLst>
          <pc:docMk/>
          <pc:sldMk cId="1392174168" sldId="280"/>
        </pc:sldMkLst>
      </pc:sldChg>
      <pc:sldChg chg="addSp delSp modSp mod modAnim">
        <pc:chgData name="구선주" userId="b7ff1a3c-0dcf-448e-92f1-d71dc43cbb45" providerId="ADAL" clId="{E7C363FF-0E9B-4BF5-8F0F-A020F25EA6E7}" dt="2024-07-09T23:53:24.528" v="12697"/>
        <pc:sldMkLst>
          <pc:docMk/>
          <pc:sldMk cId="2828814324" sldId="281"/>
        </pc:sldMkLst>
        <pc:spChg chg="mod">
          <ac:chgData name="구선주" userId="b7ff1a3c-0dcf-448e-92f1-d71dc43cbb45" providerId="ADAL" clId="{E7C363FF-0E9B-4BF5-8F0F-A020F25EA6E7}" dt="2024-07-09T12:42:00.272" v="10430" actId="255"/>
          <ac:spMkLst>
            <pc:docMk/>
            <pc:sldMk cId="2828814324" sldId="281"/>
            <ac:spMk id="3" creationId="{EB69B8F7-4DA7-B406-0508-2B5D1EC100E7}"/>
          </ac:spMkLst>
        </pc:spChg>
        <pc:spChg chg="add del mod">
          <ac:chgData name="구선주" userId="b7ff1a3c-0dcf-448e-92f1-d71dc43cbb45" providerId="ADAL" clId="{E7C363FF-0E9B-4BF5-8F0F-A020F25EA6E7}" dt="2024-07-09T12:09:07.058" v="8674" actId="11529"/>
          <ac:spMkLst>
            <pc:docMk/>
            <pc:sldMk cId="2828814324" sldId="281"/>
            <ac:spMk id="4" creationId="{B8F676AD-4D51-3267-2922-88D82D9541CB}"/>
          </ac:spMkLst>
        </pc:spChg>
        <pc:spChg chg="add mod">
          <ac:chgData name="구선주" userId="b7ff1a3c-0dcf-448e-92f1-d71dc43cbb45" providerId="ADAL" clId="{E7C363FF-0E9B-4BF5-8F0F-A020F25EA6E7}" dt="2024-07-09T12:12:26.444" v="9011" actId="1035"/>
          <ac:spMkLst>
            <pc:docMk/>
            <pc:sldMk cId="2828814324" sldId="281"/>
            <ac:spMk id="9" creationId="{16316567-97B7-55E7-D28F-88667BAB7A0E}"/>
          </ac:spMkLst>
        </pc:spChg>
        <pc:spChg chg="add mod">
          <ac:chgData name="구선주" userId="b7ff1a3c-0dcf-448e-92f1-d71dc43cbb45" providerId="ADAL" clId="{E7C363FF-0E9B-4BF5-8F0F-A020F25EA6E7}" dt="2024-07-09T12:12:35.949" v="9013" actId="113"/>
          <ac:spMkLst>
            <pc:docMk/>
            <pc:sldMk cId="2828814324" sldId="281"/>
            <ac:spMk id="10" creationId="{CC477A82-E292-DE82-B435-23EB119D451B}"/>
          </ac:spMkLst>
        </pc:spChg>
        <pc:spChg chg="add mod">
          <ac:chgData name="구선주" userId="b7ff1a3c-0dcf-448e-92f1-d71dc43cbb45" providerId="ADAL" clId="{E7C363FF-0E9B-4BF5-8F0F-A020F25EA6E7}" dt="2024-07-09T12:12:31.341" v="9012" actId="1076"/>
          <ac:spMkLst>
            <pc:docMk/>
            <pc:sldMk cId="2828814324" sldId="281"/>
            <ac:spMk id="11" creationId="{B87A66E2-2FA0-85D9-83B5-33463F5D517C}"/>
          </ac:spMkLst>
        </pc:spChg>
        <pc:spChg chg="add mod">
          <ac:chgData name="구선주" userId="b7ff1a3c-0dcf-448e-92f1-d71dc43cbb45" providerId="ADAL" clId="{E7C363FF-0E9B-4BF5-8F0F-A020F25EA6E7}" dt="2024-07-09T12:14:11.238" v="9145" actId="14100"/>
          <ac:spMkLst>
            <pc:docMk/>
            <pc:sldMk cId="2828814324" sldId="281"/>
            <ac:spMk id="16" creationId="{283F0297-8B9F-1C42-E360-EC66EC8B89E4}"/>
          </ac:spMkLst>
        </pc:spChg>
        <pc:spChg chg="add del mod">
          <ac:chgData name="구선주" userId="b7ff1a3c-0dcf-448e-92f1-d71dc43cbb45" providerId="ADAL" clId="{E7C363FF-0E9B-4BF5-8F0F-A020F25EA6E7}" dt="2024-07-09T12:14:15.684" v="9146" actId="1076"/>
          <ac:spMkLst>
            <pc:docMk/>
            <pc:sldMk cId="2828814324" sldId="281"/>
            <ac:spMk id="17" creationId="{1F2FA73A-2045-7384-714E-548CBEF5691F}"/>
          </ac:spMkLst>
        </pc:spChg>
        <pc:spChg chg="add mod">
          <ac:chgData name="구선주" userId="b7ff1a3c-0dcf-448e-92f1-d71dc43cbb45" providerId="ADAL" clId="{E7C363FF-0E9B-4BF5-8F0F-A020F25EA6E7}" dt="2024-07-09T12:15:09.924" v="9172" actId="1076"/>
          <ac:spMkLst>
            <pc:docMk/>
            <pc:sldMk cId="2828814324" sldId="281"/>
            <ac:spMk id="18" creationId="{A3158D89-FFEF-65AE-C5AC-2DD4D155D658}"/>
          </ac:spMkLst>
        </pc:spChg>
        <pc:spChg chg="add mod">
          <ac:chgData name="구선주" userId="b7ff1a3c-0dcf-448e-92f1-d71dc43cbb45" providerId="ADAL" clId="{E7C363FF-0E9B-4BF5-8F0F-A020F25EA6E7}" dt="2024-07-09T23:53:24.528" v="12697"/>
          <ac:spMkLst>
            <pc:docMk/>
            <pc:sldMk cId="2828814324" sldId="281"/>
            <ac:spMk id="19" creationId="{73385A73-C0BA-3AAE-4C74-69214F37E09F}"/>
          </ac:spMkLst>
        </pc:spChg>
        <pc:graphicFrameChg chg="add mod">
          <ac:chgData name="구선주" userId="b7ff1a3c-0dcf-448e-92f1-d71dc43cbb45" providerId="ADAL" clId="{E7C363FF-0E9B-4BF5-8F0F-A020F25EA6E7}" dt="2024-07-09T12:12:26.444" v="9011" actId="1035"/>
          <ac:graphicFrameMkLst>
            <pc:docMk/>
            <pc:sldMk cId="2828814324" sldId="281"/>
            <ac:graphicFrameMk id="5" creationId="{FF2E8FED-063C-6FFF-D036-A5F848F4DD37}"/>
          </ac:graphicFrameMkLst>
        </pc:graphicFrameChg>
        <pc:graphicFrameChg chg="add mod">
          <ac:chgData name="구선주" userId="b7ff1a3c-0dcf-448e-92f1-d71dc43cbb45" providerId="ADAL" clId="{E7C363FF-0E9B-4BF5-8F0F-A020F25EA6E7}" dt="2024-07-09T12:12:26.444" v="9011" actId="1035"/>
          <ac:graphicFrameMkLst>
            <pc:docMk/>
            <pc:sldMk cId="2828814324" sldId="281"/>
            <ac:graphicFrameMk id="6" creationId="{9E00EDA3-B764-D4FE-10B8-41C2EDB77FD4}"/>
          </ac:graphicFrameMkLst>
        </pc:graphicFrameChg>
        <pc:graphicFrameChg chg="add mod">
          <ac:chgData name="구선주" userId="b7ff1a3c-0dcf-448e-92f1-d71dc43cbb45" providerId="ADAL" clId="{E7C363FF-0E9B-4BF5-8F0F-A020F25EA6E7}" dt="2024-07-09T12:12:26.444" v="9011" actId="1035"/>
          <ac:graphicFrameMkLst>
            <pc:docMk/>
            <pc:sldMk cId="2828814324" sldId="281"/>
            <ac:graphicFrameMk id="7" creationId="{03FF48F8-9623-EC07-68F1-0C7F25F84DA4}"/>
          </ac:graphicFrameMkLst>
        </pc:graphicFrameChg>
        <pc:graphicFrameChg chg="add mod">
          <ac:chgData name="구선주" userId="b7ff1a3c-0dcf-448e-92f1-d71dc43cbb45" providerId="ADAL" clId="{E7C363FF-0E9B-4BF5-8F0F-A020F25EA6E7}" dt="2024-07-09T12:12:26.444" v="9011" actId="1035"/>
          <ac:graphicFrameMkLst>
            <pc:docMk/>
            <pc:sldMk cId="2828814324" sldId="281"/>
            <ac:graphicFrameMk id="8" creationId="{1F4AB103-9428-91D9-12FA-AE6A6F656DB6}"/>
          </ac:graphicFrameMkLst>
        </pc:graphicFrameChg>
        <pc:graphicFrameChg chg="add mod">
          <ac:chgData name="구선주" userId="b7ff1a3c-0dcf-448e-92f1-d71dc43cbb45" providerId="ADAL" clId="{E7C363FF-0E9B-4BF5-8F0F-A020F25EA6E7}" dt="2024-07-09T12:13:13.094" v="9110" actId="1036"/>
          <ac:graphicFrameMkLst>
            <pc:docMk/>
            <pc:sldMk cId="2828814324" sldId="281"/>
            <ac:graphicFrameMk id="12" creationId="{5352C27F-77DA-17BE-4196-864D2013F022}"/>
          </ac:graphicFrameMkLst>
        </pc:graphicFrameChg>
        <pc:graphicFrameChg chg="add mod">
          <ac:chgData name="구선주" userId="b7ff1a3c-0dcf-448e-92f1-d71dc43cbb45" providerId="ADAL" clId="{E7C363FF-0E9B-4BF5-8F0F-A020F25EA6E7}" dt="2024-07-09T12:13:13.094" v="9110" actId="1036"/>
          <ac:graphicFrameMkLst>
            <pc:docMk/>
            <pc:sldMk cId="2828814324" sldId="281"/>
            <ac:graphicFrameMk id="13" creationId="{82A96568-C413-C125-87AD-DDD191F64D50}"/>
          </ac:graphicFrameMkLst>
        </pc:graphicFrameChg>
        <pc:graphicFrameChg chg="add mod">
          <ac:chgData name="구선주" userId="b7ff1a3c-0dcf-448e-92f1-d71dc43cbb45" providerId="ADAL" clId="{E7C363FF-0E9B-4BF5-8F0F-A020F25EA6E7}" dt="2024-07-09T12:13:13.094" v="9110" actId="1036"/>
          <ac:graphicFrameMkLst>
            <pc:docMk/>
            <pc:sldMk cId="2828814324" sldId="281"/>
            <ac:graphicFrameMk id="14" creationId="{9CAC9625-D683-0380-5E8E-3CDE68D75920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12:14:03.212" v="9144" actId="478"/>
          <ac:graphicFrameMkLst>
            <pc:docMk/>
            <pc:sldMk cId="2828814324" sldId="281"/>
            <ac:graphicFrameMk id="15" creationId="{59B51B57-E6FF-6B09-9A1B-81179448A89F}"/>
          </ac:graphicFrameMkLst>
        </pc:graphicFrameChg>
      </pc:sldChg>
      <pc:sldChg chg="new del">
        <pc:chgData name="구선주" userId="b7ff1a3c-0dcf-448e-92f1-d71dc43cbb45" providerId="ADAL" clId="{E7C363FF-0E9B-4BF5-8F0F-A020F25EA6E7}" dt="2024-07-08T17:39:50.561" v="2150" actId="2696"/>
        <pc:sldMkLst>
          <pc:docMk/>
          <pc:sldMk cId="3665616521" sldId="281"/>
        </pc:sldMkLst>
      </pc:sldChg>
      <pc:sldChg chg="modSp add mod">
        <pc:chgData name="구선주" userId="b7ff1a3c-0dcf-448e-92f1-d71dc43cbb45" providerId="ADAL" clId="{E7C363FF-0E9B-4BF5-8F0F-A020F25EA6E7}" dt="2024-07-09T12:33:52.331" v="10377" actId="207"/>
        <pc:sldMkLst>
          <pc:docMk/>
          <pc:sldMk cId="3057129066" sldId="284"/>
        </pc:sldMkLst>
        <pc:spChg chg="mod">
          <ac:chgData name="구선주" userId="b7ff1a3c-0dcf-448e-92f1-d71dc43cbb45" providerId="ADAL" clId="{E7C363FF-0E9B-4BF5-8F0F-A020F25EA6E7}" dt="2024-07-09T12:33:52.331" v="10377" actId="207"/>
          <ac:spMkLst>
            <pc:docMk/>
            <pc:sldMk cId="3057129066" sldId="284"/>
            <ac:spMk id="3" creationId="{EB69B8F7-4DA7-B406-0508-2B5D1EC100E7}"/>
          </ac:spMkLst>
        </pc:spChg>
      </pc:sldChg>
      <pc:sldChg chg="add del">
        <pc:chgData name="구선주" userId="b7ff1a3c-0dcf-448e-92f1-d71dc43cbb45" providerId="ADAL" clId="{E7C363FF-0E9B-4BF5-8F0F-A020F25EA6E7}" dt="2024-07-09T09:34:02.846" v="5800" actId="2696"/>
        <pc:sldMkLst>
          <pc:docMk/>
          <pc:sldMk cId="2468047755" sldId="285"/>
        </pc:sldMkLst>
      </pc:sldChg>
      <pc:sldChg chg="modSp new mod">
        <pc:chgData name="구선주" userId="b7ff1a3c-0dcf-448e-92f1-d71dc43cbb45" providerId="ADAL" clId="{E7C363FF-0E9B-4BF5-8F0F-A020F25EA6E7}" dt="2024-07-09T09:48:35.833" v="5948" actId="20577"/>
        <pc:sldMkLst>
          <pc:docMk/>
          <pc:sldMk cId="2918525598" sldId="285"/>
        </pc:sldMkLst>
        <pc:spChg chg="mod">
          <ac:chgData name="구선주" userId="b7ff1a3c-0dcf-448e-92f1-d71dc43cbb45" providerId="ADAL" clId="{E7C363FF-0E9B-4BF5-8F0F-A020F25EA6E7}" dt="2024-07-09T09:48:35.833" v="5948" actId="20577"/>
          <ac:spMkLst>
            <pc:docMk/>
            <pc:sldMk cId="2918525598" sldId="285"/>
            <ac:spMk id="2" creationId="{002D396D-215E-CB3B-FBB8-88B93AE2018D}"/>
          </ac:spMkLst>
        </pc:spChg>
      </pc:sldChg>
      <pc:sldChg chg="modSp add mod ord">
        <pc:chgData name="구선주" userId="b7ff1a3c-0dcf-448e-92f1-d71dc43cbb45" providerId="ADAL" clId="{E7C363FF-0E9B-4BF5-8F0F-A020F25EA6E7}" dt="2024-07-09T09:49:53.346" v="6001" actId="20577"/>
        <pc:sldMkLst>
          <pc:docMk/>
          <pc:sldMk cId="413465823" sldId="286"/>
        </pc:sldMkLst>
        <pc:spChg chg="mod">
          <ac:chgData name="구선주" userId="b7ff1a3c-0dcf-448e-92f1-d71dc43cbb45" providerId="ADAL" clId="{E7C363FF-0E9B-4BF5-8F0F-A020F25EA6E7}" dt="2024-07-09T09:49:53.346" v="6001" actId="20577"/>
          <ac:spMkLst>
            <pc:docMk/>
            <pc:sldMk cId="413465823" sldId="286"/>
            <ac:spMk id="2" creationId="{002D396D-215E-CB3B-FBB8-88B93AE2018D}"/>
          </ac:spMkLst>
        </pc:spChg>
      </pc:sldChg>
      <pc:sldChg chg="modSp add mod ord">
        <pc:chgData name="구선주" userId="b7ff1a3c-0dcf-448e-92f1-d71dc43cbb45" providerId="ADAL" clId="{E7C363FF-0E9B-4BF5-8F0F-A020F25EA6E7}" dt="2024-07-09T09:49:57.271" v="6003" actId="20577"/>
        <pc:sldMkLst>
          <pc:docMk/>
          <pc:sldMk cId="2422843306" sldId="287"/>
        </pc:sldMkLst>
        <pc:spChg chg="mod">
          <ac:chgData name="구선주" userId="b7ff1a3c-0dcf-448e-92f1-d71dc43cbb45" providerId="ADAL" clId="{E7C363FF-0E9B-4BF5-8F0F-A020F25EA6E7}" dt="2024-07-09T09:49:57.271" v="6003" actId="20577"/>
          <ac:spMkLst>
            <pc:docMk/>
            <pc:sldMk cId="2422843306" sldId="287"/>
            <ac:spMk id="2" creationId="{002D396D-215E-CB3B-FBB8-88B93AE2018D}"/>
          </ac:spMkLst>
        </pc:spChg>
      </pc:sldChg>
      <pc:sldChg chg="modSp add mod ord">
        <pc:chgData name="구선주" userId="b7ff1a3c-0dcf-448e-92f1-d71dc43cbb45" providerId="ADAL" clId="{E7C363FF-0E9B-4BF5-8F0F-A020F25EA6E7}" dt="2024-07-09T23:16:23.368" v="12106" actId="20577"/>
        <pc:sldMkLst>
          <pc:docMk/>
          <pc:sldMk cId="218780300" sldId="288"/>
        </pc:sldMkLst>
        <pc:spChg chg="mod">
          <ac:chgData name="구선주" userId="b7ff1a3c-0dcf-448e-92f1-d71dc43cbb45" providerId="ADAL" clId="{E7C363FF-0E9B-4BF5-8F0F-A020F25EA6E7}" dt="2024-07-09T23:16:23.368" v="12106" actId="20577"/>
          <ac:spMkLst>
            <pc:docMk/>
            <pc:sldMk cId="218780300" sldId="288"/>
            <ac:spMk id="2" creationId="{002D396D-215E-CB3B-FBB8-88B93AE2018D}"/>
          </ac:spMkLst>
        </pc:spChg>
      </pc:sldChg>
      <pc:sldChg chg="modSp add mod ord">
        <pc:chgData name="구선주" userId="b7ff1a3c-0dcf-448e-92f1-d71dc43cbb45" providerId="ADAL" clId="{E7C363FF-0E9B-4BF5-8F0F-A020F25EA6E7}" dt="2024-07-09T09:52:37.239" v="6091" actId="20577"/>
        <pc:sldMkLst>
          <pc:docMk/>
          <pc:sldMk cId="2786885672" sldId="289"/>
        </pc:sldMkLst>
        <pc:spChg chg="mod">
          <ac:chgData name="구선주" userId="b7ff1a3c-0dcf-448e-92f1-d71dc43cbb45" providerId="ADAL" clId="{E7C363FF-0E9B-4BF5-8F0F-A020F25EA6E7}" dt="2024-07-09T09:52:37.239" v="6091" actId="20577"/>
          <ac:spMkLst>
            <pc:docMk/>
            <pc:sldMk cId="2786885672" sldId="289"/>
            <ac:spMk id="2" creationId="{002D396D-215E-CB3B-FBB8-88B93AE2018D}"/>
          </ac:spMkLst>
        </pc:spChg>
      </pc:sldChg>
      <pc:sldChg chg="modSp add mod ord">
        <pc:chgData name="구선주" userId="b7ff1a3c-0dcf-448e-92f1-d71dc43cbb45" providerId="ADAL" clId="{E7C363FF-0E9B-4BF5-8F0F-A020F25EA6E7}" dt="2024-07-09T09:52:42.311" v="6093" actId="20577"/>
        <pc:sldMkLst>
          <pc:docMk/>
          <pc:sldMk cId="1849166424" sldId="290"/>
        </pc:sldMkLst>
        <pc:spChg chg="mod">
          <ac:chgData name="구선주" userId="b7ff1a3c-0dcf-448e-92f1-d71dc43cbb45" providerId="ADAL" clId="{E7C363FF-0E9B-4BF5-8F0F-A020F25EA6E7}" dt="2024-07-09T09:52:42.311" v="6093" actId="20577"/>
          <ac:spMkLst>
            <pc:docMk/>
            <pc:sldMk cId="1849166424" sldId="290"/>
            <ac:spMk id="2" creationId="{002D396D-215E-CB3B-FBB8-88B93AE2018D}"/>
          </ac:spMkLst>
        </pc:spChg>
      </pc:sldChg>
      <pc:sldChg chg="addSp delSp modSp add mod ord delAnim modAnim">
        <pc:chgData name="구선주" userId="b7ff1a3c-0dcf-448e-92f1-d71dc43cbb45" providerId="ADAL" clId="{E7C363FF-0E9B-4BF5-8F0F-A020F25EA6E7}" dt="2024-07-09T13:20:28.023" v="11343" actId="20577"/>
        <pc:sldMkLst>
          <pc:docMk/>
          <pc:sldMk cId="37835439" sldId="291"/>
        </pc:sldMkLst>
        <pc:spChg chg="mod">
          <ac:chgData name="구선주" userId="b7ff1a3c-0dcf-448e-92f1-d71dc43cbb45" providerId="ADAL" clId="{E7C363FF-0E9B-4BF5-8F0F-A020F25EA6E7}" dt="2024-07-09T09:52:04.257" v="6087"/>
          <ac:spMkLst>
            <pc:docMk/>
            <pc:sldMk cId="37835439" sldId="291"/>
            <ac:spMk id="2" creationId="{58BE8ABE-A761-C4E0-2F37-745DE5CDD115}"/>
          </ac:spMkLst>
        </pc:spChg>
        <pc:spChg chg="mod">
          <ac:chgData name="구선주" userId="b7ff1a3c-0dcf-448e-92f1-d71dc43cbb45" providerId="ADAL" clId="{E7C363FF-0E9B-4BF5-8F0F-A020F25EA6E7}" dt="2024-07-09T13:20:28.023" v="11343" actId="20577"/>
          <ac:spMkLst>
            <pc:docMk/>
            <pc:sldMk cId="37835439" sldId="291"/>
            <ac:spMk id="3" creationId="{EB69B8F7-4DA7-B406-0508-2B5D1EC100E7}"/>
          </ac:spMkLst>
        </pc:spChg>
        <pc:spChg chg="add del">
          <ac:chgData name="구선주" userId="b7ff1a3c-0dcf-448e-92f1-d71dc43cbb45" providerId="ADAL" clId="{E7C363FF-0E9B-4BF5-8F0F-A020F25EA6E7}" dt="2024-07-09T09:58:15.835" v="6331" actId="11529"/>
          <ac:spMkLst>
            <pc:docMk/>
            <pc:sldMk cId="37835439" sldId="291"/>
            <ac:spMk id="4" creationId="{9046770F-A545-27A7-43A3-7536DFDAC39C}"/>
          </ac:spMkLst>
        </pc:spChg>
        <pc:spChg chg="add del mod">
          <ac:chgData name="구선주" userId="b7ff1a3c-0dcf-448e-92f1-d71dc43cbb45" providerId="ADAL" clId="{E7C363FF-0E9B-4BF5-8F0F-A020F25EA6E7}" dt="2024-07-09T12:10:04.529" v="8787" actId="478"/>
          <ac:spMkLst>
            <pc:docMk/>
            <pc:sldMk cId="37835439" sldId="291"/>
            <ac:spMk id="9" creationId="{359D8797-54E7-C3AF-9F19-113CDDAF8FBC}"/>
          </ac:spMkLst>
        </pc:spChg>
        <pc:spChg chg="add del mod">
          <ac:chgData name="구선주" userId="b7ff1a3c-0dcf-448e-92f1-d71dc43cbb45" providerId="ADAL" clId="{E7C363FF-0E9B-4BF5-8F0F-A020F25EA6E7}" dt="2024-07-09T12:52:44.799" v="10674" actId="478"/>
          <ac:spMkLst>
            <pc:docMk/>
            <pc:sldMk cId="37835439" sldId="291"/>
            <ac:spMk id="14" creationId="{1B688717-6B00-00CB-CA20-247E9771C98C}"/>
          </ac:spMkLst>
        </pc:spChg>
        <pc:spChg chg="add del mod">
          <ac:chgData name="구선주" userId="b7ff1a3c-0dcf-448e-92f1-d71dc43cbb45" providerId="ADAL" clId="{E7C363FF-0E9B-4BF5-8F0F-A020F25EA6E7}" dt="2024-07-09T12:52:44.799" v="10674" actId="478"/>
          <ac:spMkLst>
            <pc:docMk/>
            <pc:sldMk cId="37835439" sldId="291"/>
            <ac:spMk id="15" creationId="{95EAAF71-3B00-A429-BD22-4E03314C8EBE}"/>
          </ac:spMkLst>
        </pc:spChg>
        <pc:spChg chg="add del mod">
          <ac:chgData name="구선주" userId="b7ff1a3c-0dcf-448e-92f1-d71dc43cbb45" providerId="ADAL" clId="{E7C363FF-0E9B-4BF5-8F0F-A020F25EA6E7}" dt="2024-07-09T12:52:44.799" v="10674" actId="478"/>
          <ac:spMkLst>
            <pc:docMk/>
            <pc:sldMk cId="37835439" sldId="291"/>
            <ac:spMk id="16" creationId="{DBBFE6BE-3BEA-40DB-33F3-29EF388BC65C}"/>
          </ac:spMkLst>
        </pc:spChg>
        <pc:spChg chg="add del mod">
          <ac:chgData name="구선주" userId="b7ff1a3c-0dcf-448e-92f1-d71dc43cbb45" providerId="ADAL" clId="{E7C363FF-0E9B-4BF5-8F0F-A020F25EA6E7}" dt="2024-07-09T12:52:44.799" v="10674" actId="478"/>
          <ac:spMkLst>
            <pc:docMk/>
            <pc:sldMk cId="37835439" sldId="291"/>
            <ac:spMk id="20" creationId="{05095CFB-6F31-B4B5-2AC7-E7987895995C}"/>
          </ac:spMkLst>
        </pc:spChg>
        <pc:spChg chg="add del mod">
          <ac:chgData name="구선주" userId="b7ff1a3c-0dcf-448e-92f1-d71dc43cbb45" providerId="ADAL" clId="{E7C363FF-0E9B-4BF5-8F0F-A020F25EA6E7}" dt="2024-07-09T12:52:44.799" v="10674" actId="478"/>
          <ac:spMkLst>
            <pc:docMk/>
            <pc:sldMk cId="37835439" sldId="291"/>
            <ac:spMk id="21" creationId="{DD412504-E94C-1FFF-1BF9-2A1EF9A91E60}"/>
          </ac:spMkLst>
        </pc:spChg>
        <pc:spChg chg="add del mod">
          <ac:chgData name="구선주" userId="b7ff1a3c-0dcf-448e-92f1-d71dc43cbb45" providerId="ADAL" clId="{E7C363FF-0E9B-4BF5-8F0F-A020F25EA6E7}" dt="2024-07-09T12:52:44.799" v="10674" actId="478"/>
          <ac:spMkLst>
            <pc:docMk/>
            <pc:sldMk cId="37835439" sldId="291"/>
            <ac:spMk id="22" creationId="{9CF62F54-53FA-4288-79B0-137048BD0FB9}"/>
          </ac:spMkLst>
        </pc:spChg>
        <pc:spChg chg="add mod">
          <ac:chgData name="구선주" userId="b7ff1a3c-0dcf-448e-92f1-d71dc43cbb45" providerId="ADAL" clId="{E7C363FF-0E9B-4BF5-8F0F-A020F25EA6E7}" dt="2024-07-09T12:52:05.013" v="10663"/>
          <ac:spMkLst>
            <pc:docMk/>
            <pc:sldMk cId="37835439" sldId="291"/>
            <ac:spMk id="27" creationId="{85E0B101-C742-8AEB-39D5-168E98DE3259}"/>
          </ac:spMkLst>
        </pc:spChg>
        <pc:spChg chg="add mod">
          <ac:chgData name="구선주" userId="b7ff1a3c-0dcf-448e-92f1-d71dc43cbb45" providerId="ADAL" clId="{E7C363FF-0E9B-4BF5-8F0F-A020F25EA6E7}" dt="2024-07-09T12:52:05.013" v="10663"/>
          <ac:spMkLst>
            <pc:docMk/>
            <pc:sldMk cId="37835439" sldId="291"/>
            <ac:spMk id="28" creationId="{E579ECEC-D16C-9C1D-7FF2-98927FE8B89D}"/>
          </ac:spMkLst>
        </pc:spChg>
        <pc:spChg chg="add mod">
          <ac:chgData name="구선주" userId="b7ff1a3c-0dcf-448e-92f1-d71dc43cbb45" providerId="ADAL" clId="{E7C363FF-0E9B-4BF5-8F0F-A020F25EA6E7}" dt="2024-07-09T12:52:05.013" v="10663"/>
          <ac:spMkLst>
            <pc:docMk/>
            <pc:sldMk cId="37835439" sldId="291"/>
            <ac:spMk id="29" creationId="{CDE430CB-6AAF-6361-E6FE-E760A6D618D9}"/>
          </ac:spMkLst>
        </pc:spChg>
        <pc:spChg chg="add mod">
          <ac:chgData name="구선주" userId="b7ff1a3c-0dcf-448e-92f1-d71dc43cbb45" providerId="ADAL" clId="{E7C363FF-0E9B-4BF5-8F0F-A020F25EA6E7}" dt="2024-07-09T12:52:05.013" v="10663"/>
          <ac:spMkLst>
            <pc:docMk/>
            <pc:sldMk cId="37835439" sldId="291"/>
            <ac:spMk id="33" creationId="{0CB2F619-28D0-F86A-46B9-1E9B69F3DAE9}"/>
          </ac:spMkLst>
        </pc:spChg>
        <pc:spChg chg="add mod">
          <ac:chgData name="구선주" userId="b7ff1a3c-0dcf-448e-92f1-d71dc43cbb45" providerId="ADAL" clId="{E7C363FF-0E9B-4BF5-8F0F-A020F25EA6E7}" dt="2024-07-09T12:52:05.013" v="10663"/>
          <ac:spMkLst>
            <pc:docMk/>
            <pc:sldMk cId="37835439" sldId="291"/>
            <ac:spMk id="34" creationId="{5628991F-18F5-4BCF-125B-38E39619FC23}"/>
          </ac:spMkLst>
        </pc:spChg>
        <pc:spChg chg="add mod">
          <ac:chgData name="구선주" userId="b7ff1a3c-0dcf-448e-92f1-d71dc43cbb45" providerId="ADAL" clId="{E7C363FF-0E9B-4BF5-8F0F-A020F25EA6E7}" dt="2024-07-09T12:52:05.013" v="10663"/>
          <ac:spMkLst>
            <pc:docMk/>
            <pc:sldMk cId="37835439" sldId="291"/>
            <ac:spMk id="35" creationId="{DDEFC2EB-E296-6902-DE0E-73A8C84B4FFE}"/>
          </ac:spMkLst>
        </pc:spChg>
        <pc:graphicFrameChg chg="add del mod modGraphic">
          <ac:chgData name="구선주" userId="b7ff1a3c-0dcf-448e-92f1-d71dc43cbb45" providerId="ADAL" clId="{E7C363FF-0E9B-4BF5-8F0F-A020F25EA6E7}" dt="2024-07-09T12:10:04.529" v="8787" actId="478"/>
          <ac:graphicFrameMkLst>
            <pc:docMk/>
            <pc:sldMk cId="37835439" sldId="291"/>
            <ac:graphicFrameMk id="5" creationId="{B2B8FF86-D313-8C2B-D287-89711DD5AB3C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12:10:04.529" v="8787" actId="478"/>
          <ac:graphicFrameMkLst>
            <pc:docMk/>
            <pc:sldMk cId="37835439" sldId="291"/>
            <ac:graphicFrameMk id="6" creationId="{73C57F0F-51CF-6758-3E7F-E7803E3B92F1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12:10:04.529" v="8787" actId="478"/>
          <ac:graphicFrameMkLst>
            <pc:docMk/>
            <pc:sldMk cId="37835439" sldId="291"/>
            <ac:graphicFrameMk id="7" creationId="{44593DE8-DCE5-7728-156D-81EA5F7B52D0}"/>
          </ac:graphicFrameMkLst>
        </pc:graphicFrameChg>
        <pc:graphicFrameChg chg="add del mod modGraphic">
          <ac:chgData name="구선주" userId="b7ff1a3c-0dcf-448e-92f1-d71dc43cbb45" providerId="ADAL" clId="{E7C363FF-0E9B-4BF5-8F0F-A020F25EA6E7}" dt="2024-07-09T12:10:04.529" v="8787" actId="478"/>
          <ac:graphicFrameMkLst>
            <pc:docMk/>
            <pc:sldMk cId="37835439" sldId="291"/>
            <ac:graphicFrameMk id="8" creationId="{4283A5E9-8E97-5540-D4EE-522AECCD40BE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12:52:44.799" v="10674" actId="478"/>
          <ac:graphicFrameMkLst>
            <pc:docMk/>
            <pc:sldMk cId="37835439" sldId="291"/>
            <ac:graphicFrameMk id="10" creationId="{17C77DA5-794B-3E39-DF68-3CCC956C7553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12:52:44.799" v="10674" actId="478"/>
          <ac:graphicFrameMkLst>
            <pc:docMk/>
            <pc:sldMk cId="37835439" sldId="291"/>
            <ac:graphicFrameMk id="11" creationId="{DDE7977E-126F-2533-6CC7-8D2B49033EB3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12:52:44.799" v="10674" actId="478"/>
          <ac:graphicFrameMkLst>
            <pc:docMk/>
            <pc:sldMk cId="37835439" sldId="291"/>
            <ac:graphicFrameMk id="12" creationId="{1287E711-40B2-EE56-1AF8-A28CF628D469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12:52:44.799" v="10674" actId="478"/>
          <ac:graphicFrameMkLst>
            <pc:docMk/>
            <pc:sldMk cId="37835439" sldId="291"/>
            <ac:graphicFrameMk id="13" creationId="{E798060F-D27A-6B1B-6489-B8A57A5719A5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12:52:44.799" v="10674" actId="478"/>
          <ac:graphicFrameMkLst>
            <pc:docMk/>
            <pc:sldMk cId="37835439" sldId="291"/>
            <ac:graphicFrameMk id="17" creationId="{D634FD07-8C09-3000-5086-56C5616D7FC9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12:52:44.799" v="10674" actId="478"/>
          <ac:graphicFrameMkLst>
            <pc:docMk/>
            <pc:sldMk cId="37835439" sldId="291"/>
            <ac:graphicFrameMk id="18" creationId="{23C9C1BF-BFE7-0C43-4CDC-2E0F0C3ACB7A}"/>
          </ac:graphicFrameMkLst>
        </pc:graphicFrameChg>
        <pc:graphicFrameChg chg="add del mod">
          <ac:chgData name="구선주" userId="b7ff1a3c-0dcf-448e-92f1-d71dc43cbb45" providerId="ADAL" clId="{E7C363FF-0E9B-4BF5-8F0F-A020F25EA6E7}" dt="2024-07-09T12:52:44.799" v="10674" actId="478"/>
          <ac:graphicFrameMkLst>
            <pc:docMk/>
            <pc:sldMk cId="37835439" sldId="291"/>
            <ac:graphicFrameMk id="19" creationId="{304E865B-38A4-C83C-23FD-249CD6D940F8}"/>
          </ac:graphicFrameMkLst>
        </pc:graphicFrameChg>
        <pc:graphicFrameChg chg="add mod">
          <ac:chgData name="구선주" userId="b7ff1a3c-0dcf-448e-92f1-d71dc43cbb45" providerId="ADAL" clId="{E7C363FF-0E9B-4BF5-8F0F-A020F25EA6E7}" dt="2024-07-09T12:52:05.013" v="10663"/>
          <ac:graphicFrameMkLst>
            <pc:docMk/>
            <pc:sldMk cId="37835439" sldId="291"/>
            <ac:graphicFrameMk id="23" creationId="{F808330E-8EE6-05E0-6020-00FAD7707B73}"/>
          </ac:graphicFrameMkLst>
        </pc:graphicFrameChg>
        <pc:graphicFrameChg chg="add mod">
          <ac:chgData name="구선주" userId="b7ff1a3c-0dcf-448e-92f1-d71dc43cbb45" providerId="ADAL" clId="{E7C363FF-0E9B-4BF5-8F0F-A020F25EA6E7}" dt="2024-07-09T12:52:05.013" v="10663"/>
          <ac:graphicFrameMkLst>
            <pc:docMk/>
            <pc:sldMk cId="37835439" sldId="291"/>
            <ac:graphicFrameMk id="24" creationId="{7E298E45-BA10-1DAE-B556-BB2C5E01BB5E}"/>
          </ac:graphicFrameMkLst>
        </pc:graphicFrameChg>
        <pc:graphicFrameChg chg="add mod">
          <ac:chgData name="구선주" userId="b7ff1a3c-0dcf-448e-92f1-d71dc43cbb45" providerId="ADAL" clId="{E7C363FF-0E9B-4BF5-8F0F-A020F25EA6E7}" dt="2024-07-09T12:52:05.013" v="10663"/>
          <ac:graphicFrameMkLst>
            <pc:docMk/>
            <pc:sldMk cId="37835439" sldId="291"/>
            <ac:graphicFrameMk id="25" creationId="{4DEC5AD9-037B-1913-9173-6A2C8F17E2DB}"/>
          </ac:graphicFrameMkLst>
        </pc:graphicFrameChg>
        <pc:graphicFrameChg chg="add mod">
          <ac:chgData name="구선주" userId="b7ff1a3c-0dcf-448e-92f1-d71dc43cbb45" providerId="ADAL" clId="{E7C363FF-0E9B-4BF5-8F0F-A020F25EA6E7}" dt="2024-07-09T12:52:05.013" v="10663"/>
          <ac:graphicFrameMkLst>
            <pc:docMk/>
            <pc:sldMk cId="37835439" sldId="291"/>
            <ac:graphicFrameMk id="26" creationId="{9964B2EE-D49D-6152-A605-0B59F2CBCB2D}"/>
          </ac:graphicFrameMkLst>
        </pc:graphicFrameChg>
        <pc:graphicFrameChg chg="add mod">
          <ac:chgData name="구선주" userId="b7ff1a3c-0dcf-448e-92f1-d71dc43cbb45" providerId="ADAL" clId="{E7C363FF-0E9B-4BF5-8F0F-A020F25EA6E7}" dt="2024-07-09T12:52:05.013" v="10663"/>
          <ac:graphicFrameMkLst>
            <pc:docMk/>
            <pc:sldMk cId="37835439" sldId="291"/>
            <ac:graphicFrameMk id="30" creationId="{8F82071F-3000-65E9-6E01-8CCBD9D8BE69}"/>
          </ac:graphicFrameMkLst>
        </pc:graphicFrameChg>
        <pc:graphicFrameChg chg="add mod">
          <ac:chgData name="구선주" userId="b7ff1a3c-0dcf-448e-92f1-d71dc43cbb45" providerId="ADAL" clId="{E7C363FF-0E9B-4BF5-8F0F-A020F25EA6E7}" dt="2024-07-09T12:52:05.013" v="10663"/>
          <ac:graphicFrameMkLst>
            <pc:docMk/>
            <pc:sldMk cId="37835439" sldId="291"/>
            <ac:graphicFrameMk id="31" creationId="{542AF60E-E8AE-A1F5-EC0B-FB7B649F1100}"/>
          </ac:graphicFrameMkLst>
        </pc:graphicFrameChg>
        <pc:graphicFrameChg chg="add mod">
          <ac:chgData name="구선주" userId="b7ff1a3c-0dcf-448e-92f1-d71dc43cbb45" providerId="ADAL" clId="{E7C363FF-0E9B-4BF5-8F0F-A020F25EA6E7}" dt="2024-07-09T12:52:05.013" v="10663"/>
          <ac:graphicFrameMkLst>
            <pc:docMk/>
            <pc:sldMk cId="37835439" sldId="291"/>
            <ac:graphicFrameMk id="32" creationId="{C4C4F270-0A66-5BB6-A3FC-FD6EA15E3B73}"/>
          </ac:graphicFrameMkLst>
        </pc:graphicFrameChg>
        <pc:picChg chg="add mod">
          <ac:chgData name="구선주" userId="b7ff1a3c-0dcf-448e-92f1-d71dc43cbb45" providerId="ADAL" clId="{E7C363FF-0E9B-4BF5-8F0F-A020F25EA6E7}" dt="2024-07-09T12:52:34.676" v="10673" actId="1076"/>
          <ac:picMkLst>
            <pc:docMk/>
            <pc:sldMk cId="37835439" sldId="291"/>
            <ac:picMk id="36" creationId="{D4DC2B23-E2AD-E2D0-ECBA-4BAC84DDE4CF}"/>
          </ac:picMkLst>
        </pc:picChg>
      </pc:sldChg>
      <pc:sldChg chg="addSp modSp add del mod modAnim">
        <pc:chgData name="구선주" userId="b7ff1a3c-0dcf-448e-92f1-d71dc43cbb45" providerId="ADAL" clId="{E7C363FF-0E9B-4BF5-8F0F-A020F25EA6E7}" dt="2024-07-09T11:16:20.294" v="8017" actId="2696"/>
        <pc:sldMkLst>
          <pc:docMk/>
          <pc:sldMk cId="4204782389" sldId="295"/>
        </pc:sldMkLst>
        <pc:spChg chg="mod">
          <ac:chgData name="구선주" userId="b7ff1a3c-0dcf-448e-92f1-d71dc43cbb45" providerId="ADAL" clId="{E7C363FF-0E9B-4BF5-8F0F-A020F25EA6E7}" dt="2024-07-09T10:55:37.437" v="7289" actId="1076"/>
          <ac:spMkLst>
            <pc:docMk/>
            <pc:sldMk cId="4204782389" sldId="295"/>
            <ac:spMk id="6" creationId="{2ECAE3BC-B436-0939-D742-3C6B40E2CBDB}"/>
          </ac:spMkLst>
        </pc:spChg>
        <pc:spChg chg="mod">
          <ac:chgData name="구선주" userId="b7ff1a3c-0dcf-448e-92f1-d71dc43cbb45" providerId="ADAL" clId="{E7C363FF-0E9B-4BF5-8F0F-A020F25EA6E7}" dt="2024-07-09T10:55:24.921" v="7283" actId="164"/>
          <ac:spMkLst>
            <pc:docMk/>
            <pc:sldMk cId="4204782389" sldId="295"/>
            <ac:spMk id="7" creationId="{FEB1750B-BF80-1D08-DD4F-6B39925F0CBF}"/>
          </ac:spMkLst>
        </pc:spChg>
        <pc:spChg chg="mod">
          <ac:chgData name="구선주" userId="b7ff1a3c-0dcf-448e-92f1-d71dc43cbb45" providerId="ADAL" clId="{E7C363FF-0E9B-4BF5-8F0F-A020F25EA6E7}" dt="2024-07-09T10:55:24.921" v="7283" actId="164"/>
          <ac:spMkLst>
            <pc:docMk/>
            <pc:sldMk cId="4204782389" sldId="295"/>
            <ac:spMk id="8" creationId="{7E1C52D9-A383-16A7-0371-2C1053329554}"/>
          </ac:spMkLst>
        </pc:spChg>
        <pc:spChg chg="mod">
          <ac:chgData name="구선주" userId="b7ff1a3c-0dcf-448e-92f1-d71dc43cbb45" providerId="ADAL" clId="{E7C363FF-0E9B-4BF5-8F0F-A020F25EA6E7}" dt="2024-07-09T10:55:24.921" v="7283" actId="164"/>
          <ac:spMkLst>
            <pc:docMk/>
            <pc:sldMk cId="4204782389" sldId="295"/>
            <ac:spMk id="9" creationId="{C351106F-C797-224E-B0A5-796ED63C64C6}"/>
          </ac:spMkLst>
        </pc:spChg>
        <pc:grpChg chg="add mod">
          <ac:chgData name="구선주" userId="b7ff1a3c-0dcf-448e-92f1-d71dc43cbb45" providerId="ADAL" clId="{E7C363FF-0E9B-4BF5-8F0F-A020F25EA6E7}" dt="2024-07-09T10:55:43.497" v="7290" actId="1076"/>
          <ac:grpSpMkLst>
            <pc:docMk/>
            <pc:sldMk cId="4204782389" sldId="295"/>
            <ac:grpSpMk id="4" creationId="{67AD831A-F6C6-397D-D486-D8BF58A422EF}"/>
          </ac:grpSpMkLst>
        </pc:grpChg>
        <pc:picChg chg="mod">
          <ac:chgData name="구선주" userId="b7ff1a3c-0dcf-448e-92f1-d71dc43cbb45" providerId="ADAL" clId="{E7C363FF-0E9B-4BF5-8F0F-A020F25EA6E7}" dt="2024-07-09T10:55:24.921" v="7283" actId="164"/>
          <ac:picMkLst>
            <pc:docMk/>
            <pc:sldMk cId="4204782389" sldId="295"/>
            <ac:picMk id="5" creationId="{E0C81FC2-558B-0625-4075-7C39EF6FAA6B}"/>
          </ac:picMkLst>
        </pc:picChg>
        <pc:cxnChg chg="mod">
          <ac:chgData name="구선주" userId="b7ff1a3c-0dcf-448e-92f1-d71dc43cbb45" providerId="ADAL" clId="{E7C363FF-0E9B-4BF5-8F0F-A020F25EA6E7}" dt="2024-07-09T10:55:24.921" v="7283" actId="164"/>
          <ac:cxnSpMkLst>
            <pc:docMk/>
            <pc:sldMk cId="4204782389" sldId="295"/>
            <ac:cxnSpMk id="11" creationId="{CFB1E200-3D01-849F-4EFF-989DB9C1B062}"/>
          </ac:cxnSpMkLst>
        </pc:cxnChg>
      </pc:sldChg>
      <pc:sldChg chg="delSp modSp add del mod">
        <pc:chgData name="구선주" userId="b7ff1a3c-0dcf-448e-92f1-d71dc43cbb45" providerId="ADAL" clId="{E7C363FF-0E9B-4BF5-8F0F-A020F25EA6E7}" dt="2024-07-09T11:21:37.279" v="8381" actId="2696"/>
        <pc:sldMkLst>
          <pc:docMk/>
          <pc:sldMk cId="368626364" sldId="296"/>
        </pc:sldMkLst>
        <pc:spChg chg="mod">
          <ac:chgData name="구선주" userId="b7ff1a3c-0dcf-448e-92f1-d71dc43cbb45" providerId="ADAL" clId="{E7C363FF-0E9B-4BF5-8F0F-A020F25EA6E7}" dt="2024-07-09T10:56:38.566" v="7312" actId="14100"/>
          <ac:spMkLst>
            <pc:docMk/>
            <pc:sldMk cId="368626364" sldId="296"/>
            <ac:spMk id="3" creationId="{732E8BFD-934E-B745-CA0C-222E97831D17}"/>
          </ac:spMkLst>
        </pc:spChg>
        <pc:spChg chg="del mod">
          <ac:chgData name="구선주" userId="b7ff1a3c-0dcf-448e-92f1-d71dc43cbb45" providerId="ADAL" clId="{E7C363FF-0E9B-4BF5-8F0F-A020F25EA6E7}" dt="2024-07-09T10:55:57.071" v="7293" actId="478"/>
          <ac:spMkLst>
            <pc:docMk/>
            <pc:sldMk cId="368626364" sldId="296"/>
            <ac:spMk id="6" creationId="{2ECAE3BC-B436-0939-D742-3C6B40E2CBDB}"/>
          </ac:spMkLst>
        </pc:spChg>
      </pc:sldChg>
      <pc:sldChg chg="addSp delSp modSp add mod delAnim">
        <pc:chgData name="구선주" userId="b7ff1a3c-0dcf-448e-92f1-d71dc43cbb45" providerId="ADAL" clId="{E7C363FF-0E9B-4BF5-8F0F-A020F25EA6E7}" dt="2024-07-09T23:50:27.610" v="12679" actId="1076"/>
        <pc:sldMkLst>
          <pc:docMk/>
          <pc:sldMk cId="2948317197" sldId="297"/>
        </pc:sldMkLst>
        <pc:spChg chg="add mod">
          <ac:chgData name="구선주" userId="b7ff1a3c-0dcf-448e-92f1-d71dc43cbb45" providerId="ADAL" clId="{E7C363FF-0E9B-4BF5-8F0F-A020F25EA6E7}" dt="2024-07-09T23:50:27.610" v="12679" actId="1076"/>
          <ac:spMkLst>
            <pc:docMk/>
            <pc:sldMk cId="2948317197" sldId="297"/>
            <ac:spMk id="6" creationId="{8A9069F0-6B08-4D0C-9D0D-E0961E3AF172}"/>
          </ac:spMkLst>
        </pc:spChg>
        <pc:spChg chg="del">
          <ac:chgData name="구선주" userId="b7ff1a3c-0dcf-448e-92f1-d71dc43cbb45" providerId="ADAL" clId="{E7C363FF-0E9B-4BF5-8F0F-A020F25EA6E7}" dt="2024-07-09T11:16:48.583" v="8019" actId="478"/>
          <ac:spMkLst>
            <pc:docMk/>
            <pc:sldMk cId="2948317197" sldId="297"/>
            <ac:spMk id="13" creationId="{AFAF64E0-BC9A-7586-5E06-96AA130A060D}"/>
          </ac:spMkLst>
        </pc:spChg>
        <pc:spChg chg="del">
          <ac:chgData name="구선주" userId="b7ff1a3c-0dcf-448e-92f1-d71dc43cbb45" providerId="ADAL" clId="{E7C363FF-0E9B-4BF5-8F0F-A020F25EA6E7}" dt="2024-07-09T11:16:55.714" v="8020" actId="478"/>
          <ac:spMkLst>
            <pc:docMk/>
            <pc:sldMk cId="2948317197" sldId="297"/>
            <ac:spMk id="15" creationId="{745CE7AB-267A-EB36-893B-480A63E8157C}"/>
          </ac:spMkLst>
        </pc:spChg>
        <pc:spChg chg="add del">
          <ac:chgData name="구선주" userId="b7ff1a3c-0dcf-448e-92f1-d71dc43cbb45" providerId="ADAL" clId="{E7C363FF-0E9B-4BF5-8F0F-A020F25EA6E7}" dt="2024-07-09T11:24:34.299" v="8403" actId="22"/>
          <ac:spMkLst>
            <pc:docMk/>
            <pc:sldMk cId="2948317197" sldId="297"/>
            <ac:spMk id="16" creationId="{A828235D-07B8-E382-2BC4-B986F77578F4}"/>
          </ac:spMkLst>
        </pc:spChg>
        <pc:grpChg chg="del">
          <ac:chgData name="구선주" userId="b7ff1a3c-0dcf-448e-92f1-d71dc43cbb45" providerId="ADAL" clId="{E7C363FF-0E9B-4BF5-8F0F-A020F25EA6E7}" dt="2024-07-09T11:16:48.583" v="8019" actId="478"/>
          <ac:grpSpMkLst>
            <pc:docMk/>
            <pc:sldMk cId="2948317197" sldId="297"/>
            <ac:grpSpMk id="9" creationId="{ABF8791F-62F9-F871-E3B7-49A8B0A25378}"/>
          </ac:grpSpMkLst>
        </pc:grpChg>
        <pc:grpChg chg="del">
          <ac:chgData name="구선주" userId="b7ff1a3c-0dcf-448e-92f1-d71dc43cbb45" providerId="ADAL" clId="{E7C363FF-0E9B-4BF5-8F0F-A020F25EA6E7}" dt="2024-07-09T11:16:48.583" v="8019" actId="478"/>
          <ac:grpSpMkLst>
            <pc:docMk/>
            <pc:sldMk cId="2948317197" sldId="297"/>
            <ac:grpSpMk id="10" creationId="{541DBEBE-7E6C-0406-960C-51D0E40F53C3}"/>
          </ac:grpSpMkLst>
        </pc:grpChg>
        <pc:graphicFrameChg chg="del">
          <ac:chgData name="구선주" userId="b7ff1a3c-0dcf-448e-92f1-d71dc43cbb45" providerId="ADAL" clId="{E7C363FF-0E9B-4BF5-8F0F-A020F25EA6E7}" dt="2024-07-09T11:16:48.583" v="8019" actId="478"/>
          <ac:graphicFrameMkLst>
            <pc:docMk/>
            <pc:sldMk cId="2948317197" sldId="297"/>
            <ac:graphicFrameMk id="3" creationId="{347E6400-73AB-EC5D-A849-E5E4A1951B18}"/>
          </ac:graphicFrameMkLst>
        </pc:graphicFrameChg>
        <pc:graphicFrameChg chg="del">
          <ac:chgData name="구선주" userId="b7ff1a3c-0dcf-448e-92f1-d71dc43cbb45" providerId="ADAL" clId="{E7C363FF-0E9B-4BF5-8F0F-A020F25EA6E7}" dt="2024-07-09T11:16:48.583" v="8019" actId="478"/>
          <ac:graphicFrameMkLst>
            <pc:docMk/>
            <pc:sldMk cId="2948317197" sldId="297"/>
            <ac:graphicFrameMk id="4" creationId="{2B2E0C1C-2B8E-7120-0A83-AFD1F2F5D51F}"/>
          </ac:graphicFrameMkLst>
        </pc:graphicFrameChg>
      </pc:sldChg>
      <pc:sldChg chg="delSp modSp add mod modAnim">
        <pc:chgData name="구선주" userId="b7ff1a3c-0dcf-448e-92f1-d71dc43cbb45" providerId="ADAL" clId="{E7C363FF-0E9B-4BF5-8F0F-A020F25EA6E7}" dt="2024-07-09T12:46:40.612" v="10431" actId="207"/>
        <pc:sldMkLst>
          <pc:docMk/>
          <pc:sldMk cId="3543243806" sldId="298"/>
        </pc:sldMkLst>
        <pc:spChg chg="del">
          <ac:chgData name="구선주" userId="b7ff1a3c-0dcf-448e-92f1-d71dc43cbb45" providerId="ADAL" clId="{E7C363FF-0E9B-4BF5-8F0F-A020F25EA6E7}" dt="2024-07-09T11:24:01.505" v="8400" actId="478"/>
          <ac:spMkLst>
            <pc:docMk/>
            <pc:sldMk cId="3543243806" sldId="298"/>
            <ac:spMk id="3" creationId="{732E8BFD-934E-B745-CA0C-222E97831D17}"/>
          </ac:spMkLst>
        </pc:spChg>
        <pc:spChg chg="mod">
          <ac:chgData name="구선주" userId="b7ff1a3c-0dcf-448e-92f1-d71dc43cbb45" providerId="ADAL" clId="{E7C363FF-0E9B-4BF5-8F0F-A020F25EA6E7}" dt="2024-07-09T12:46:40.612" v="10431" actId="207"/>
          <ac:spMkLst>
            <pc:docMk/>
            <pc:sldMk cId="3543243806" sldId="298"/>
            <ac:spMk id="6" creationId="{2ECAE3BC-B436-0939-D742-3C6B40E2CBDB}"/>
          </ac:spMkLst>
        </pc:spChg>
        <pc:spChg chg="del">
          <ac:chgData name="구선주" userId="b7ff1a3c-0dcf-448e-92f1-d71dc43cbb45" providerId="ADAL" clId="{E7C363FF-0E9B-4BF5-8F0F-A020F25EA6E7}" dt="2024-07-09T11:22:38.483" v="8390" actId="478"/>
          <ac:spMkLst>
            <pc:docMk/>
            <pc:sldMk cId="3543243806" sldId="298"/>
            <ac:spMk id="7" creationId="{FEB1750B-BF80-1D08-DD4F-6B39925F0CBF}"/>
          </ac:spMkLst>
        </pc:spChg>
        <pc:spChg chg="del">
          <ac:chgData name="구선주" userId="b7ff1a3c-0dcf-448e-92f1-d71dc43cbb45" providerId="ADAL" clId="{E7C363FF-0E9B-4BF5-8F0F-A020F25EA6E7}" dt="2024-07-09T11:22:51.816" v="8392" actId="478"/>
          <ac:spMkLst>
            <pc:docMk/>
            <pc:sldMk cId="3543243806" sldId="298"/>
            <ac:spMk id="8" creationId="{7E1C52D9-A383-16A7-0371-2C1053329554}"/>
          </ac:spMkLst>
        </pc:spChg>
        <pc:spChg chg="del">
          <ac:chgData name="구선주" userId="b7ff1a3c-0dcf-448e-92f1-d71dc43cbb45" providerId="ADAL" clId="{E7C363FF-0E9B-4BF5-8F0F-A020F25EA6E7}" dt="2024-07-09T11:22:49.969" v="8391" actId="478"/>
          <ac:spMkLst>
            <pc:docMk/>
            <pc:sldMk cId="3543243806" sldId="298"/>
            <ac:spMk id="9" creationId="{C351106F-C797-224E-B0A5-796ED63C64C6}"/>
          </ac:spMkLst>
        </pc:spChg>
      </pc:sldChg>
      <pc:sldChg chg="delSp modSp add mod modAnim">
        <pc:chgData name="구선주" userId="b7ff1a3c-0dcf-448e-92f1-d71dc43cbb45" providerId="ADAL" clId="{E7C363FF-0E9B-4BF5-8F0F-A020F25EA6E7}" dt="2024-07-09T23:49:30.591" v="12672" actId="1076"/>
        <pc:sldMkLst>
          <pc:docMk/>
          <pc:sldMk cId="1810683841" sldId="299"/>
        </pc:sldMkLst>
        <pc:spChg chg="del">
          <ac:chgData name="구선주" userId="b7ff1a3c-0dcf-448e-92f1-d71dc43cbb45" providerId="ADAL" clId="{E7C363FF-0E9B-4BF5-8F0F-A020F25EA6E7}" dt="2024-07-09T11:26:00.932" v="8422" actId="478"/>
          <ac:spMkLst>
            <pc:docMk/>
            <pc:sldMk cId="1810683841" sldId="299"/>
            <ac:spMk id="4" creationId="{9B011734-26AD-CC18-24FA-E1975F695A72}"/>
          </ac:spMkLst>
        </pc:spChg>
        <pc:spChg chg="mod">
          <ac:chgData name="구선주" userId="b7ff1a3c-0dcf-448e-92f1-d71dc43cbb45" providerId="ADAL" clId="{E7C363FF-0E9B-4BF5-8F0F-A020F25EA6E7}" dt="2024-07-09T23:49:30.591" v="12672" actId="1076"/>
          <ac:spMkLst>
            <pc:docMk/>
            <pc:sldMk cId="1810683841" sldId="299"/>
            <ac:spMk id="11" creationId="{6ECF0A55-E98E-C861-F22F-5A626C4E2C12}"/>
          </ac:spMkLst>
        </pc:spChg>
      </pc:sldChg>
      <pc:sldChg chg="addSp delSp modSp add del mod delAnim modAnim">
        <pc:chgData name="구선주" userId="b7ff1a3c-0dcf-448e-92f1-d71dc43cbb45" providerId="ADAL" clId="{E7C363FF-0E9B-4BF5-8F0F-A020F25EA6E7}" dt="2024-07-09T13:49:45.317" v="11666" actId="47"/>
        <pc:sldMkLst>
          <pc:docMk/>
          <pc:sldMk cId="1151958917" sldId="301"/>
        </pc:sldMkLst>
        <pc:spChg chg="del">
          <ac:chgData name="구선주" userId="b7ff1a3c-0dcf-448e-92f1-d71dc43cbb45" providerId="ADAL" clId="{E7C363FF-0E9B-4BF5-8F0F-A020F25EA6E7}" dt="2024-07-09T13:43:05.796" v="11586" actId="478"/>
          <ac:spMkLst>
            <pc:docMk/>
            <pc:sldMk cId="1151958917" sldId="301"/>
            <ac:spMk id="3" creationId="{BC3601FD-BB53-C20A-483B-10D054381BAB}"/>
          </ac:spMkLst>
        </pc:spChg>
        <pc:spChg chg="del">
          <ac:chgData name="구선주" userId="b7ff1a3c-0dcf-448e-92f1-d71dc43cbb45" providerId="ADAL" clId="{E7C363FF-0E9B-4BF5-8F0F-A020F25EA6E7}" dt="2024-07-09T13:43:05.796" v="11586" actId="478"/>
          <ac:spMkLst>
            <pc:docMk/>
            <pc:sldMk cId="1151958917" sldId="301"/>
            <ac:spMk id="4" creationId="{4E67640E-591A-4AA2-14CC-3ECFA98D90F3}"/>
          </ac:spMkLst>
        </pc:spChg>
        <pc:spChg chg="del">
          <ac:chgData name="구선주" userId="b7ff1a3c-0dcf-448e-92f1-d71dc43cbb45" providerId="ADAL" clId="{E7C363FF-0E9B-4BF5-8F0F-A020F25EA6E7}" dt="2024-07-09T13:43:05.796" v="11586" actId="478"/>
          <ac:spMkLst>
            <pc:docMk/>
            <pc:sldMk cId="1151958917" sldId="301"/>
            <ac:spMk id="5" creationId="{7FEDD609-FFE5-025E-A4B8-CC2B4EE4E69C}"/>
          </ac:spMkLst>
        </pc:spChg>
        <pc:spChg chg="del">
          <ac:chgData name="구선주" userId="b7ff1a3c-0dcf-448e-92f1-d71dc43cbb45" providerId="ADAL" clId="{E7C363FF-0E9B-4BF5-8F0F-A020F25EA6E7}" dt="2024-07-09T13:43:05.796" v="11586" actId="478"/>
          <ac:spMkLst>
            <pc:docMk/>
            <pc:sldMk cId="1151958917" sldId="301"/>
            <ac:spMk id="6" creationId="{1F3096FB-7983-B9AB-CF92-8DBAEB131847}"/>
          </ac:spMkLst>
        </pc:spChg>
        <pc:spChg chg="mod">
          <ac:chgData name="구선주" userId="b7ff1a3c-0dcf-448e-92f1-d71dc43cbb45" providerId="ADAL" clId="{E7C363FF-0E9B-4BF5-8F0F-A020F25EA6E7}" dt="2024-07-09T13:43:50.443" v="11596" actId="1076"/>
          <ac:spMkLst>
            <pc:docMk/>
            <pc:sldMk cId="1151958917" sldId="301"/>
            <ac:spMk id="7" creationId="{2ECBBC24-1601-8E73-9396-409BB8F9C178}"/>
          </ac:spMkLst>
        </pc:spChg>
        <pc:spChg chg="del">
          <ac:chgData name="구선주" userId="b7ff1a3c-0dcf-448e-92f1-d71dc43cbb45" providerId="ADAL" clId="{E7C363FF-0E9B-4BF5-8F0F-A020F25EA6E7}" dt="2024-07-09T13:42:48.274" v="11581" actId="478"/>
          <ac:spMkLst>
            <pc:docMk/>
            <pc:sldMk cId="1151958917" sldId="301"/>
            <ac:spMk id="8" creationId="{0F0977F6-817E-1102-B498-455F935C60EC}"/>
          </ac:spMkLst>
        </pc:spChg>
        <pc:spChg chg="del">
          <ac:chgData name="구선주" userId="b7ff1a3c-0dcf-448e-92f1-d71dc43cbb45" providerId="ADAL" clId="{E7C363FF-0E9B-4BF5-8F0F-A020F25EA6E7}" dt="2024-07-09T13:42:48.818" v="11582" actId="478"/>
          <ac:spMkLst>
            <pc:docMk/>
            <pc:sldMk cId="1151958917" sldId="301"/>
            <ac:spMk id="9" creationId="{2980BEF8-A47D-0A13-3088-9608AA9E6615}"/>
          </ac:spMkLst>
        </pc:spChg>
        <pc:spChg chg="del mod">
          <ac:chgData name="구선주" userId="b7ff1a3c-0dcf-448e-92f1-d71dc43cbb45" providerId="ADAL" clId="{E7C363FF-0E9B-4BF5-8F0F-A020F25EA6E7}" dt="2024-07-09T13:42:47.690" v="11580" actId="478"/>
          <ac:spMkLst>
            <pc:docMk/>
            <pc:sldMk cId="1151958917" sldId="301"/>
            <ac:spMk id="10" creationId="{8F4AF63E-FE56-3806-15E2-317FB281BF22}"/>
          </ac:spMkLst>
        </pc:spChg>
        <pc:spChg chg="del">
          <ac:chgData name="구선주" userId="b7ff1a3c-0dcf-448e-92f1-d71dc43cbb45" providerId="ADAL" clId="{E7C363FF-0E9B-4BF5-8F0F-A020F25EA6E7}" dt="2024-07-09T13:43:07.234" v="11587" actId="478"/>
          <ac:spMkLst>
            <pc:docMk/>
            <pc:sldMk cId="1151958917" sldId="301"/>
            <ac:spMk id="11" creationId="{DAF7433D-1565-3FEA-D223-FF55D1157478}"/>
          </ac:spMkLst>
        </pc:spChg>
        <pc:spChg chg="add mod">
          <ac:chgData name="구선주" userId="b7ff1a3c-0dcf-448e-92f1-d71dc43cbb45" providerId="ADAL" clId="{E7C363FF-0E9B-4BF5-8F0F-A020F25EA6E7}" dt="2024-07-09T13:41:19.477" v="11562"/>
          <ac:spMkLst>
            <pc:docMk/>
            <pc:sldMk cId="1151958917" sldId="301"/>
            <ac:spMk id="13" creationId="{A424D285-9948-B011-2CF3-0E4B52EBE2BA}"/>
          </ac:spMkLst>
        </pc:spChg>
        <pc:spChg chg="add mod">
          <ac:chgData name="구선주" userId="b7ff1a3c-0dcf-448e-92f1-d71dc43cbb45" providerId="ADAL" clId="{E7C363FF-0E9B-4BF5-8F0F-A020F25EA6E7}" dt="2024-07-09T13:41:19.477" v="11562"/>
          <ac:spMkLst>
            <pc:docMk/>
            <pc:sldMk cId="1151958917" sldId="301"/>
            <ac:spMk id="14" creationId="{6C33600E-7F5B-1FEE-99A9-C36B6BD3773F}"/>
          </ac:spMkLst>
        </pc:spChg>
        <pc:spChg chg="del">
          <ac:chgData name="구선주" userId="b7ff1a3c-0dcf-448e-92f1-d71dc43cbb45" providerId="ADAL" clId="{E7C363FF-0E9B-4BF5-8F0F-A020F25EA6E7}" dt="2024-07-09T13:41:29.330" v="11566" actId="478"/>
          <ac:spMkLst>
            <pc:docMk/>
            <pc:sldMk cId="1151958917" sldId="301"/>
            <ac:spMk id="19" creationId="{D259DD6A-C12F-4CED-2F38-AB7A97F7EC56}"/>
          </ac:spMkLst>
        </pc:spChg>
        <pc:spChg chg="del">
          <ac:chgData name="구선주" userId="b7ff1a3c-0dcf-448e-92f1-d71dc43cbb45" providerId="ADAL" clId="{E7C363FF-0E9B-4BF5-8F0F-A020F25EA6E7}" dt="2024-07-09T13:41:29.330" v="11566" actId="478"/>
          <ac:spMkLst>
            <pc:docMk/>
            <pc:sldMk cId="1151958917" sldId="301"/>
            <ac:spMk id="20" creationId="{8A03B95B-6DB2-9007-965F-3C69FA76CF46}"/>
          </ac:spMkLst>
        </pc:spChg>
        <pc:spChg chg="del">
          <ac:chgData name="구선주" userId="b7ff1a3c-0dcf-448e-92f1-d71dc43cbb45" providerId="ADAL" clId="{E7C363FF-0E9B-4BF5-8F0F-A020F25EA6E7}" dt="2024-07-09T13:43:05.796" v="11586" actId="478"/>
          <ac:spMkLst>
            <pc:docMk/>
            <pc:sldMk cId="1151958917" sldId="301"/>
            <ac:spMk id="21" creationId="{43590520-65A9-F61F-89AE-E6A736F9159F}"/>
          </ac:spMkLst>
        </pc:spChg>
        <pc:spChg chg="add mod">
          <ac:chgData name="구선주" userId="b7ff1a3c-0dcf-448e-92f1-d71dc43cbb45" providerId="ADAL" clId="{E7C363FF-0E9B-4BF5-8F0F-A020F25EA6E7}" dt="2024-07-09T13:41:19.477" v="11562"/>
          <ac:spMkLst>
            <pc:docMk/>
            <pc:sldMk cId="1151958917" sldId="301"/>
            <ac:spMk id="27" creationId="{47A08B17-5CA6-4939-8B1A-9D7BA71245BC}"/>
          </ac:spMkLst>
        </pc:spChg>
        <pc:spChg chg="add mod">
          <ac:chgData name="구선주" userId="b7ff1a3c-0dcf-448e-92f1-d71dc43cbb45" providerId="ADAL" clId="{E7C363FF-0E9B-4BF5-8F0F-A020F25EA6E7}" dt="2024-07-09T13:41:19.477" v="11562"/>
          <ac:spMkLst>
            <pc:docMk/>
            <pc:sldMk cId="1151958917" sldId="301"/>
            <ac:spMk id="28" creationId="{2B475A09-0C91-6795-2552-4309975D4624}"/>
          </ac:spMkLst>
        </pc:spChg>
        <pc:spChg chg="add mod">
          <ac:chgData name="구선주" userId="b7ff1a3c-0dcf-448e-92f1-d71dc43cbb45" providerId="ADAL" clId="{E7C363FF-0E9B-4BF5-8F0F-A020F25EA6E7}" dt="2024-07-09T13:41:19.477" v="11562"/>
          <ac:spMkLst>
            <pc:docMk/>
            <pc:sldMk cId="1151958917" sldId="301"/>
            <ac:spMk id="29" creationId="{48C4E4A4-C22A-0A27-233D-5C9CB11AE117}"/>
          </ac:spMkLst>
        </pc:spChg>
        <pc:spChg chg="add mod">
          <ac:chgData name="구선주" userId="b7ff1a3c-0dcf-448e-92f1-d71dc43cbb45" providerId="ADAL" clId="{E7C363FF-0E9B-4BF5-8F0F-A020F25EA6E7}" dt="2024-07-09T13:44:04.598" v="11599"/>
          <ac:spMkLst>
            <pc:docMk/>
            <pc:sldMk cId="1151958917" sldId="301"/>
            <ac:spMk id="32" creationId="{2426875C-CF55-E60A-13C8-1D17DD7A191C}"/>
          </ac:spMkLst>
        </pc:spChg>
        <pc:spChg chg="add mod">
          <ac:chgData name="구선주" userId="b7ff1a3c-0dcf-448e-92f1-d71dc43cbb45" providerId="ADAL" clId="{E7C363FF-0E9B-4BF5-8F0F-A020F25EA6E7}" dt="2024-07-09T13:44:04.598" v="11599"/>
          <ac:spMkLst>
            <pc:docMk/>
            <pc:sldMk cId="1151958917" sldId="301"/>
            <ac:spMk id="33" creationId="{F95F7134-28DD-6346-62BC-0EFDD2D7A921}"/>
          </ac:spMkLst>
        </pc:spChg>
        <pc:spChg chg="add mod">
          <ac:chgData name="구선주" userId="b7ff1a3c-0dcf-448e-92f1-d71dc43cbb45" providerId="ADAL" clId="{E7C363FF-0E9B-4BF5-8F0F-A020F25EA6E7}" dt="2024-07-09T13:44:04.598" v="11599"/>
          <ac:spMkLst>
            <pc:docMk/>
            <pc:sldMk cId="1151958917" sldId="301"/>
            <ac:spMk id="35" creationId="{368ED331-42F5-7A22-061D-1A81DE4E242A}"/>
          </ac:spMkLst>
        </pc:spChg>
        <pc:spChg chg="add mod">
          <ac:chgData name="구선주" userId="b7ff1a3c-0dcf-448e-92f1-d71dc43cbb45" providerId="ADAL" clId="{E7C363FF-0E9B-4BF5-8F0F-A020F25EA6E7}" dt="2024-07-09T13:44:30.013" v="11604"/>
          <ac:spMkLst>
            <pc:docMk/>
            <pc:sldMk cId="1151958917" sldId="301"/>
            <ac:spMk id="38" creationId="{AD93640F-69CF-56BD-4433-F1F8545BAE73}"/>
          </ac:spMkLst>
        </pc:spChg>
        <pc:spChg chg="add mod">
          <ac:chgData name="구선주" userId="b7ff1a3c-0dcf-448e-92f1-d71dc43cbb45" providerId="ADAL" clId="{E7C363FF-0E9B-4BF5-8F0F-A020F25EA6E7}" dt="2024-07-09T13:44:30.013" v="11604"/>
          <ac:spMkLst>
            <pc:docMk/>
            <pc:sldMk cId="1151958917" sldId="301"/>
            <ac:spMk id="39" creationId="{88852AC5-CA24-AB38-5B32-4C3C417F82C4}"/>
          </ac:spMkLst>
        </pc:spChg>
        <pc:spChg chg="add mod">
          <ac:chgData name="구선주" userId="b7ff1a3c-0dcf-448e-92f1-d71dc43cbb45" providerId="ADAL" clId="{E7C363FF-0E9B-4BF5-8F0F-A020F25EA6E7}" dt="2024-07-09T13:44:30.013" v="11604"/>
          <ac:spMkLst>
            <pc:docMk/>
            <pc:sldMk cId="1151958917" sldId="301"/>
            <ac:spMk id="41" creationId="{645F6D22-8BC7-38F7-018F-08F5313CDA02}"/>
          </ac:spMkLst>
        </pc:spChg>
        <pc:spChg chg="del">
          <ac:chgData name="구선주" userId="b7ff1a3c-0dcf-448e-92f1-d71dc43cbb45" providerId="ADAL" clId="{E7C363FF-0E9B-4BF5-8F0F-A020F25EA6E7}" dt="2024-07-09T13:43:08.510" v="11588" actId="478"/>
          <ac:spMkLst>
            <pc:docMk/>
            <pc:sldMk cId="1151958917" sldId="301"/>
            <ac:spMk id="43" creationId="{2426875C-CF55-E60A-13C8-1D17DD7A191C}"/>
          </ac:spMkLst>
        </pc:spChg>
        <pc:spChg chg="add mod">
          <ac:chgData name="구선주" userId="b7ff1a3c-0dcf-448e-92f1-d71dc43cbb45" providerId="ADAL" clId="{E7C363FF-0E9B-4BF5-8F0F-A020F25EA6E7}" dt="2024-07-09T13:44:39.838" v="11612"/>
          <ac:spMkLst>
            <pc:docMk/>
            <pc:sldMk cId="1151958917" sldId="301"/>
            <ac:spMk id="47" creationId="{DCBBBA26-772D-6ECA-D66C-426122E6B0D2}"/>
          </ac:spMkLst>
        </pc:spChg>
        <pc:spChg chg="del">
          <ac:chgData name="구선주" userId="b7ff1a3c-0dcf-448e-92f1-d71dc43cbb45" providerId="ADAL" clId="{E7C363FF-0E9B-4BF5-8F0F-A020F25EA6E7}" dt="2024-07-09T13:43:05.796" v="11586" actId="478"/>
          <ac:spMkLst>
            <pc:docMk/>
            <pc:sldMk cId="1151958917" sldId="301"/>
            <ac:spMk id="49" creationId="{853F2C59-F6FF-653E-6B93-AC672409742D}"/>
          </ac:spMkLst>
        </pc:spChg>
        <pc:spChg chg="add mod">
          <ac:chgData name="구선주" userId="b7ff1a3c-0dcf-448e-92f1-d71dc43cbb45" providerId="ADAL" clId="{E7C363FF-0E9B-4BF5-8F0F-A020F25EA6E7}" dt="2024-07-09T13:44:39.838" v="11612"/>
          <ac:spMkLst>
            <pc:docMk/>
            <pc:sldMk cId="1151958917" sldId="301"/>
            <ac:spMk id="50" creationId="{448E6B02-B424-8E04-9C4F-B5A96F103573}"/>
          </ac:spMkLst>
        </pc:spChg>
        <pc:spChg chg="add mod">
          <ac:chgData name="구선주" userId="b7ff1a3c-0dcf-448e-92f1-d71dc43cbb45" providerId="ADAL" clId="{E7C363FF-0E9B-4BF5-8F0F-A020F25EA6E7}" dt="2024-07-09T13:44:39.838" v="11612"/>
          <ac:spMkLst>
            <pc:docMk/>
            <pc:sldMk cId="1151958917" sldId="301"/>
            <ac:spMk id="51" creationId="{3BBDEE0E-0C23-0530-6C0F-3217B7E13408}"/>
          </ac:spMkLst>
        </pc:spChg>
        <pc:spChg chg="del">
          <ac:chgData name="구선주" userId="b7ff1a3c-0dcf-448e-92f1-d71dc43cbb45" providerId="ADAL" clId="{E7C363FF-0E9B-4BF5-8F0F-A020F25EA6E7}" dt="2024-07-09T13:41:29.330" v="11566" actId="478"/>
          <ac:spMkLst>
            <pc:docMk/>
            <pc:sldMk cId="1151958917" sldId="301"/>
            <ac:spMk id="59" creationId="{0F984AA2-6F3A-082F-024C-FB61B1C137B7}"/>
          </ac:spMkLst>
        </pc:spChg>
        <pc:spChg chg="del">
          <ac:chgData name="구선주" userId="b7ff1a3c-0dcf-448e-92f1-d71dc43cbb45" providerId="ADAL" clId="{E7C363FF-0E9B-4BF5-8F0F-A020F25EA6E7}" dt="2024-07-09T13:41:29.330" v="11566" actId="478"/>
          <ac:spMkLst>
            <pc:docMk/>
            <pc:sldMk cId="1151958917" sldId="301"/>
            <ac:spMk id="60" creationId="{4F4FB0A1-3E52-4DBA-DAFC-18A6EFC416F7}"/>
          </ac:spMkLst>
        </pc:spChg>
        <pc:spChg chg="del">
          <ac:chgData name="구선주" userId="b7ff1a3c-0dcf-448e-92f1-d71dc43cbb45" providerId="ADAL" clId="{E7C363FF-0E9B-4BF5-8F0F-A020F25EA6E7}" dt="2024-07-09T13:41:29.330" v="11566" actId="478"/>
          <ac:spMkLst>
            <pc:docMk/>
            <pc:sldMk cId="1151958917" sldId="301"/>
            <ac:spMk id="64" creationId="{F7815443-A9C8-B3A2-0975-B2E9F69C9625}"/>
          </ac:spMkLst>
        </pc:spChg>
        <pc:spChg chg="del">
          <ac:chgData name="구선주" userId="b7ff1a3c-0dcf-448e-92f1-d71dc43cbb45" providerId="ADAL" clId="{E7C363FF-0E9B-4BF5-8F0F-A020F25EA6E7}" dt="2024-07-09T13:43:05.796" v="11586" actId="478"/>
          <ac:spMkLst>
            <pc:docMk/>
            <pc:sldMk cId="1151958917" sldId="301"/>
            <ac:spMk id="65" creationId="{F95F7134-28DD-6346-62BC-0EFDD2D7A921}"/>
          </ac:spMkLst>
        </pc:spChg>
        <pc:spChg chg="del">
          <ac:chgData name="구선주" userId="b7ff1a3c-0dcf-448e-92f1-d71dc43cbb45" providerId="ADAL" clId="{E7C363FF-0E9B-4BF5-8F0F-A020F25EA6E7}" dt="2024-07-09T13:43:05.796" v="11586" actId="478"/>
          <ac:spMkLst>
            <pc:docMk/>
            <pc:sldMk cId="1151958917" sldId="301"/>
            <ac:spMk id="66" creationId="{368ED331-42F5-7A22-061D-1A81DE4E242A}"/>
          </ac:spMkLst>
        </pc:spChg>
        <pc:spChg chg="add del mod">
          <ac:chgData name="구선주" userId="b7ff1a3c-0dcf-448e-92f1-d71dc43cbb45" providerId="ADAL" clId="{E7C363FF-0E9B-4BF5-8F0F-A020F25EA6E7}" dt="2024-07-09T13:45:56.941" v="11641" actId="478"/>
          <ac:spMkLst>
            <pc:docMk/>
            <pc:sldMk cId="1151958917" sldId="301"/>
            <ac:spMk id="70" creationId="{F94F13AB-63F2-9AEC-D9D7-32B0C2734263}"/>
          </ac:spMkLst>
        </pc:spChg>
        <pc:graphicFrameChg chg="add mod">
          <ac:chgData name="구선주" userId="b7ff1a3c-0dcf-448e-92f1-d71dc43cbb45" providerId="ADAL" clId="{E7C363FF-0E9B-4BF5-8F0F-A020F25EA6E7}" dt="2024-07-09T13:41:19.477" v="11562"/>
          <ac:graphicFrameMkLst>
            <pc:docMk/>
            <pc:sldMk cId="1151958917" sldId="301"/>
            <ac:graphicFrameMk id="12" creationId="{E444BB05-E57A-505D-3519-A056174C2D70}"/>
          </ac:graphicFrameMkLst>
        </pc:graphicFrameChg>
        <pc:graphicFrameChg chg="del">
          <ac:chgData name="구선주" userId="b7ff1a3c-0dcf-448e-92f1-d71dc43cbb45" providerId="ADAL" clId="{E7C363FF-0E9B-4BF5-8F0F-A020F25EA6E7}" dt="2024-07-09T13:43:05.796" v="11586" actId="478"/>
          <ac:graphicFrameMkLst>
            <pc:docMk/>
            <pc:sldMk cId="1151958917" sldId="301"/>
            <ac:graphicFrameMk id="17" creationId="{B3DDD5D1-00DF-80E5-3933-8CCE818782BE}"/>
          </ac:graphicFrameMkLst>
        </pc:graphicFrameChg>
        <pc:graphicFrameChg chg="del">
          <ac:chgData name="구선주" userId="b7ff1a3c-0dcf-448e-92f1-d71dc43cbb45" providerId="ADAL" clId="{E7C363FF-0E9B-4BF5-8F0F-A020F25EA6E7}" dt="2024-07-09T13:41:29.330" v="11566" actId="478"/>
          <ac:graphicFrameMkLst>
            <pc:docMk/>
            <pc:sldMk cId="1151958917" sldId="301"/>
            <ac:graphicFrameMk id="18" creationId="{FEAD77BA-F01D-1151-86F8-76067FD16CEF}"/>
          </ac:graphicFrameMkLst>
        </pc:graphicFrameChg>
        <pc:graphicFrameChg chg="del">
          <ac:chgData name="구선주" userId="b7ff1a3c-0dcf-448e-92f1-d71dc43cbb45" providerId="ADAL" clId="{E7C363FF-0E9B-4BF5-8F0F-A020F25EA6E7}" dt="2024-07-09T13:43:03.326" v="11585" actId="478"/>
          <ac:graphicFrameMkLst>
            <pc:docMk/>
            <pc:sldMk cId="1151958917" sldId="301"/>
            <ac:graphicFrameMk id="22" creationId="{6668009A-1686-9802-106C-019A018E2E92}"/>
          </ac:graphicFrameMkLst>
        </pc:graphicFrameChg>
        <pc:graphicFrameChg chg="add mod">
          <ac:chgData name="구선주" userId="b7ff1a3c-0dcf-448e-92f1-d71dc43cbb45" providerId="ADAL" clId="{E7C363FF-0E9B-4BF5-8F0F-A020F25EA6E7}" dt="2024-07-09T13:44:04.598" v="11599"/>
          <ac:graphicFrameMkLst>
            <pc:docMk/>
            <pc:sldMk cId="1151958917" sldId="301"/>
            <ac:graphicFrameMk id="31" creationId="{6668009A-1686-9802-106C-019A018E2E92}"/>
          </ac:graphicFrameMkLst>
        </pc:graphicFrameChg>
        <pc:graphicFrameChg chg="add mod">
          <ac:chgData name="구선주" userId="b7ff1a3c-0dcf-448e-92f1-d71dc43cbb45" providerId="ADAL" clId="{E7C363FF-0E9B-4BF5-8F0F-A020F25EA6E7}" dt="2024-07-09T13:44:30.013" v="11604"/>
          <ac:graphicFrameMkLst>
            <pc:docMk/>
            <pc:sldMk cId="1151958917" sldId="301"/>
            <ac:graphicFrameMk id="37" creationId="{CB02C6E6-05CD-13FC-2D27-385C78999FEC}"/>
          </ac:graphicFrameMkLst>
        </pc:graphicFrameChg>
        <pc:graphicFrameChg chg="add mod">
          <ac:chgData name="구선주" userId="b7ff1a3c-0dcf-448e-92f1-d71dc43cbb45" providerId="ADAL" clId="{E7C363FF-0E9B-4BF5-8F0F-A020F25EA6E7}" dt="2024-07-09T13:44:39.838" v="11612"/>
          <ac:graphicFrameMkLst>
            <pc:docMk/>
            <pc:sldMk cId="1151958917" sldId="301"/>
            <ac:graphicFrameMk id="45" creationId="{3FBAE96C-5F1C-0B3D-C510-3DD5CD75F8B7}"/>
          </ac:graphicFrameMkLst>
        </pc:graphicFrameChg>
        <pc:graphicFrameChg chg="add mod">
          <ac:chgData name="구선주" userId="b7ff1a3c-0dcf-448e-92f1-d71dc43cbb45" providerId="ADAL" clId="{E7C363FF-0E9B-4BF5-8F0F-A020F25EA6E7}" dt="2024-07-09T13:44:39.838" v="11612"/>
          <ac:graphicFrameMkLst>
            <pc:docMk/>
            <pc:sldMk cId="1151958917" sldId="301"/>
            <ac:graphicFrameMk id="46" creationId="{4B5C4AA2-DAD8-2CE3-CCF1-2A4FE74EB161}"/>
          </ac:graphicFrameMkLst>
        </pc:graphicFrameChg>
        <pc:graphicFrameChg chg="del">
          <ac:chgData name="구선주" userId="b7ff1a3c-0dcf-448e-92f1-d71dc43cbb45" providerId="ADAL" clId="{E7C363FF-0E9B-4BF5-8F0F-A020F25EA6E7}" dt="2024-07-09T13:43:05.796" v="11586" actId="478"/>
          <ac:graphicFrameMkLst>
            <pc:docMk/>
            <pc:sldMk cId="1151958917" sldId="301"/>
            <ac:graphicFrameMk id="48" creationId="{DED6F78C-3C30-8E15-5C56-B8D48A959AD5}"/>
          </ac:graphicFrameMkLst>
        </pc:graphicFrameChg>
        <pc:graphicFrameChg chg="del">
          <ac:chgData name="구선주" userId="b7ff1a3c-0dcf-448e-92f1-d71dc43cbb45" providerId="ADAL" clId="{E7C363FF-0E9B-4BF5-8F0F-A020F25EA6E7}" dt="2024-07-09T13:43:05.796" v="11586" actId="478"/>
          <ac:graphicFrameMkLst>
            <pc:docMk/>
            <pc:sldMk cId="1151958917" sldId="301"/>
            <ac:graphicFrameMk id="61" creationId="{B1C5A573-AA24-1F03-28F0-6D1556B839D1}"/>
          </ac:graphicFrameMkLst>
        </pc:graphicFrameChg>
        <pc:picChg chg="add mod">
          <ac:chgData name="구선주" userId="b7ff1a3c-0dcf-448e-92f1-d71dc43cbb45" providerId="ADAL" clId="{E7C363FF-0E9B-4BF5-8F0F-A020F25EA6E7}" dt="2024-07-09T13:43:52.662" v="11597" actId="1076"/>
          <ac:picMkLst>
            <pc:docMk/>
            <pc:sldMk cId="1151958917" sldId="301"/>
            <ac:picMk id="30" creationId="{830CB9F2-E248-B6BD-B5F0-F18F5F85BCED}"/>
          </ac:picMkLst>
        </pc:picChg>
        <pc:picChg chg="add mod">
          <ac:chgData name="구선주" userId="b7ff1a3c-0dcf-448e-92f1-d71dc43cbb45" providerId="ADAL" clId="{E7C363FF-0E9B-4BF5-8F0F-A020F25EA6E7}" dt="2024-07-09T13:44:48.059" v="11621" actId="1076"/>
          <ac:picMkLst>
            <pc:docMk/>
            <pc:sldMk cId="1151958917" sldId="301"/>
            <ac:picMk id="36" creationId="{C41D726E-A050-0C2B-4F8A-7FDA64A621B3}"/>
          </ac:picMkLst>
        </pc:picChg>
        <pc:picChg chg="add mod">
          <ac:chgData name="구선주" userId="b7ff1a3c-0dcf-448e-92f1-d71dc43cbb45" providerId="ADAL" clId="{E7C363FF-0E9B-4BF5-8F0F-A020F25EA6E7}" dt="2024-07-09T13:44:55.116" v="11626" actId="1076"/>
          <ac:picMkLst>
            <pc:docMk/>
            <pc:sldMk cId="1151958917" sldId="301"/>
            <ac:picMk id="44" creationId="{E216C069-C0D0-17DC-56AB-F440B8D15F8F}"/>
          </ac:picMkLst>
        </pc:picChg>
        <pc:picChg chg="add mod">
          <ac:chgData name="구선주" userId="b7ff1a3c-0dcf-448e-92f1-d71dc43cbb45" providerId="ADAL" clId="{E7C363FF-0E9B-4BF5-8F0F-A020F25EA6E7}" dt="2024-07-09T13:45:05.664" v="11630" actId="14100"/>
          <ac:picMkLst>
            <pc:docMk/>
            <pc:sldMk cId="1151958917" sldId="301"/>
            <ac:picMk id="52" creationId="{4FC1B16A-77F8-6570-58C3-E54E349CC7CB}"/>
          </ac:picMkLst>
        </pc:picChg>
        <pc:picChg chg="add mod modCrop">
          <ac:chgData name="구선주" userId="b7ff1a3c-0dcf-448e-92f1-d71dc43cbb45" providerId="ADAL" clId="{E7C363FF-0E9B-4BF5-8F0F-A020F25EA6E7}" dt="2024-07-09T13:46:30.312" v="11660" actId="1076"/>
          <ac:picMkLst>
            <pc:docMk/>
            <pc:sldMk cId="1151958917" sldId="301"/>
            <ac:picMk id="69" creationId="{484EEBA8-CB64-E558-1915-36BD6EF67806}"/>
          </ac:picMkLst>
        </pc:picChg>
        <pc:picChg chg="add mod modCrop">
          <ac:chgData name="구선주" userId="b7ff1a3c-0dcf-448e-92f1-d71dc43cbb45" providerId="ADAL" clId="{E7C363FF-0E9B-4BF5-8F0F-A020F25EA6E7}" dt="2024-07-09T13:46:29.030" v="11658" actId="1076"/>
          <ac:picMkLst>
            <pc:docMk/>
            <pc:sldMk cId="1151958917" sldId="301"/>
            <ac:picMk id="71" creationId="{ECF945F7-5B62-BA8C-1548-FA2E8D60D3CF}"/>
          </ac:picMkLst>
        </pc:picChg>
        <pc:cxnChg chg="add mod">
          <ac:chgData name="구선주" userId="b7ff1a3c-0dcf-448e-92f1-d71dc43cbb45" providerId="ADAL" clId="{E7C363FF-0E9B-4BF5-8F0F-A020F25EA6E7}" dt="2024-07-09T13:41:19.477" v="11562"/>
          <ac:cxnSpMkLst>
            <pc:docMk/>
            <pc:sldMk cId="1151958917" sldId="301"/>
            <ac:cxnSpMk id="15" creationId="{404D84B0-FA8B-42F2-DC5B-17400E857F61}"/>
          </ac:cxnSpMkLst>
        </pc:cxnChg>
        <pc:cxnChg chg="add mod">
          <ac:chgData name="구선주" userId="b7ff1a3c-0dcf-448e-92f1-d71dc43cbb45" providerId="ADAL" clId="{E7C363FF-0E9B-4BF5-8F0F-A020F25EA6E7}" dt="2024-07-09T13:41:19.477" v="11562"/>
          <ac:cxnSpMkLst>
            <pc:docMk/>
            <pc:sldMk cId="1151958917" sldId="301"/>
            <ac:cxnSpMk id="16" creationId="{ABFC0028-F20D-E4F6-5FDB-9D2A7BF06C9F}"/>
          </ac:cxnSpMkLst>
        </pc:cxnChg>
        <pc:cxnChg chg="add mod">
          <ac:chgData name="구선주" userId="b7ff1a3c-0dcf-448e-92f1-d71dc43cbb45" providerId="ADAL" clId="{E7C363FF-0E9B-4BF5-8F0F-A020F25EA6E7}" dt="2024-07-09T13:41:19.477" v="11562"/>
          <ac:cxnSpMkLst>
            <pc:docMk/>
            <pc:sldMk cId="1151958917" sldId="301"/>
            <ac:cxnSpMk id="23" creationId="{C9C541BC-3FA8-1764-C47A-558F301F348E}"/>
          </ac:cxnSpMkLst>
        </pc:cxnChg>
        <pc:cxnChg chg="add mod">
          <ac:chgData name="구선주" userId="b7ff1a3c-0dcf-448e-92f1-d71dc43cbb45" providerId="ADAL" clId="{E7C363FF-0E9B-4BF5-8F0F-A020F25EA6E7}" dt="2024-07-09T13:41:19.477" v="11562"/>
          <ac:cxnSpMkLst>
            <pc:docMk/>
            <pc:sldMk cId="1151958917" sldId="301"/>
            <ac:cxnSpMk id="24" creationId="{56460B8E-0C6B-745F-06C1-1914B0F5627D}"/>
          </ac:cxnSpMkLst>
        </pc:cxnChg>
        <pc:cxnChg chg="add mod">
          <ac:chgData name="구선주" userId="b7ff1a3c-0dcf-448e-92f1-d71dc43cbb45" providerId="ADAL" clId="{E7C363FF-0E9B-4BF5-8F0F-A020F25EA6E7}" dt="2024-07-09T13:41:19.477" v="11562"/>
          <ac:cxnSpMkLst>
            <pc:docMk/>
            <pc:sldMk cId="1151958917" sldId="301"/>
            <ac:cxnSpMk id="25" creationId="{32D55495-35AF-C125-BF1E-7E9DE9DB279F}"/>
          </ac:cxnSpMkLst>
        </pc:cxnChg>
        <pc:cxnChg chg="del">
          <ac:chgData name="구선주" userId="b7ff1a3c-0dcf-448e-92f1-d71dc43cbb45" providerId="ADAL" clId="{E7C363FF-0E9B-4BF5-8F0F-A020F25EA6E7}" dt="2024-07-09T13:43:05.796" v="11586" actId="478"/>
          <ac:cxnSpMkLst>
            <pc:docMk/>
            <pc:sldMk cId="1151958917" sldId="301"/>
            <ac:cxnSpMk id="26" creationId="{9DC921E1-86FF-2948-C420-F421819B4E99}"/>
          </ac:cxnSpMkLst>
        </pc:cxnChg>
        <pc:cxnChg chg="del">
          <ac:chgData name="구선주" userId="b7ff1a3c-0dcf-448e-92f1-d71dc43cbb45" providerId="ADAL" clId="{E7C363FF-0E9B-4BF5-8F0F-A020F25EA6E7}" dt="2024-07-09T13:43:05.796" v="11586" actId="478"/>
          <ac:cxnSpMkLst>
            <pc:docMk/>
            <pc:sldMk cId="1151958917" sldId="301"/>
            <ac:cxnSpMk id="34" creationId="{83B54C64-CECB-2365-52F9-1C5792AF02C1}"/>
          </ac:cxnSpMkLst>
        </pc:cxnChg>
        <pc:cxnChg chg="del">
          <ac:chgData name="구선주" userId="b7ff1a3c-0dcf-448e-92f1-d71dc43cbb45" providerId="ADAL" clId="{E7C363FF-0E9B-4BF5-8F0F-A020F25EA6E7}" dt="2024-07-09T13:43:05.796" v="11586" actId="478"/>
          <ac:cxnSpMkLst>
            <pc:docMk/>
            <pc:sldMk cId="1151958917" sldId="301"/>
            <ac:cxnSpMk id="40" creationId="{A521F867-6307-60BF-B9A5-BEBBB36A28A7}"/>
          </ac:cxnSpMkLst>
        </pc:cxnChg>
        <pc:cxnChg chg="del">
          <ac:chgData name="구선주" userId="b7ff1a3c-0dcf-448e-92f1-d71dc43cbb45" providerId="ADAL" clId="{E7C363FF-0E9B-4BF5-8F0F-A020F25EA6E7}" dt="2024-07-09T13:43:05.796" v="11586" actId="478"/>
          <ac:cxnSpMkLst>
            <pc:docMk/>
            <pc:sldMk cId="1151958917" sldId="301"/>
            <ac:cxnSpMk id="42" creationId="{513E95A3-C155-F130-E06D-1FB0D833D6A4}"/>
          </ac:cxnSpMkLst>
        </pc:cxnChg>
        <pc:cxnChg chg="del">
          <ac:chgData name="구선주" userId="b7ff1a3c-0dcf-448e-92f1-d71dc43cbb45" providerId="ADAL" clId="{E7C363FF-0E9B-4BF5-8F0F-A020F25EA6E7}" dt="2024-07-09T13:43:05.796" v="11586" actId="478"/>
          <ac:cxnSpMkLst>
            <pc:docMk/>
            <pc:sldMk cId="1151958917" sldId="301"/>
            <ac:cxnSpMk id="53" creationId="{ED4C1663-13F7-2B38-275C-88E4718C8AB6}"/>
          </ac:cxnSpMkLst>
        </pc:cxnChg>
        <pc:cxnChg chg="add mod">
          <ac:chgData name="구선주" userId="b7ff1a3c-0dcf-448e-92f1-d71dc43cbb45" providerId="ADAL" clId="{E7C363FF-0E9B-4BF5-8F0F-A020F25EA6E7}" dt="2024-07-09T13:45:37.504" v="11637" actId="14100"/>
          <ac:cxnSpMkLst>
            <pc:docMk/>
            <pc:sldMk cId="1151958917" sldId="301"/>
            <ac:cxnSpMk id="54" creationId="{9DC921E1-86FF-2948-C420-F421819B4E99}"/>
          </ac:cxnSpMkLst>
        </pc:cxnChg>
        <pc:cxnChg chg="add mod">
          <ac:chgData name="구선주" userId="b7ff1a3c-0dcf-448e-92f1-d71dc43cbb45" providerId="ADAL" clId="{E7C363FF-0E9B-4BF5-8F0F-A020F25EA6E7}" dt="2024-07-09T13:45:33.408" v="11635" actId="14100"/>
          <ac:cxnSpMkLst>
            <pc:docMk/>
            <pc:sldMk cId="1151958917" sldId="301"/>
            <ac:cxnSpMk id="55" creationId="{83B54C64-CECB-2365-52F9-1C5792AF02C1}"/>
          </ac:cxnSpMkLst>
        </pc:cxnChg>
        <pc:cxnChg chg="del">
          <ac:chgData name="구선주" userId="b7ff1a3c-0dcf-448e-92f1-d71dc43cbb45" providerId="ADAL" clId="{E7C363FF-0E9B-4BF5-8F0F-A020F25EA6E7}" dt="2024-07-09T13:43:05.796" v="11586" actId="478"/>
          <ac:cxnSpMkLst>
            <pc:docMk/>
            <pc:sldMk cId="1151958917" sldId="301"/>
            <ac:cxnSpMk id="56" creationId="{1B007431-2322-0ECA-0404-790BF14BCE4C}"/>
          </ac:cxnSpMkLst>
        </pc:cxnChg>
      </pc:sldChg>
      <pc:sldChg chg="addSp modSp new mod ord">
        <pc:chgData name="구선주" userId="b7ff1a3c-0dcf-448e-92f1-d71dc43cbb45" providerId="ADAL" clId="{E7C363FF-0E9B-4BF5-8F0F-A020F25EA6E7}" dt="2024-07-09T13:53:31.576" v="11714" actId="1076"/>
        <pc:sldMkLst>
          <pc:docMk/>
          <pc:sldMk cId="2599554259" sldId="301"/>
        </pc:sldMkLst>
        <pc:spChg chg="mod">
          <ac:chgData name="구선주" userId="b7ff1a3c-0dcf-448e-92f1-d71dc43cbb45" providerId="ADAL" clId="{E7C363FF-0E9B-4BF5-8F0F-A020F25EA6E7}" dt="2024-07-09T13:52:29.400" v="11685"/>
          <ac:spMkLst>
            <pc:docMk/>
            <pc:sldMk cId="2599554259" sldId="301"/>
            <ac:spMk id="2" creationId="{79EC6DE9-2F82-686D-9447-4E1F88A110D5}"/>
          </ac:spMkLst>
        </pc:spChg>
        <pc:spChg chg="mod">
          <ac:chgData name="구선주" userId="b7ff1a3c-0dcf-448e-92f1-d71dc43cbb45" providerId="ADAL" clId="{E7C363FF-0E9B-4BF5-8F0F-A020F25EA6E7}" dt="2024-07-09T13:52:23.766" v="11684"/>
          <ac:spMkLst>
            <pc:docMk/>
            <pc:sldMk cId="2599554259" sldId="301"/>
            <ac:spMk id="3" creationId="{02ECB392-62E0-49C8-4EBD-D55B2F817EB0}"/>
          </ac:spMkLst>
        </pc:spChg>
        <pc:spChg chg="add mod">
          <ac:chgData name="구선주" userId="b7ff1a3c-0dcf-448e-92f1-d71dc43cbb45" providerId="ADAL" clId="{E7C363FF-0E9B-4BF5-8F0F-A020F25EA6E7}" dt="2024-07-09T13:53:27.651" v="11712" actId="14100"/>
          <ac:spMkLst>
            <pc:docMk/>
            <pc:sldMk cId="2599554259" sldId="301"/>
            <ac:spMk id="4" creationId="{2FA06DAC-3E81-3EE9-1FB6-A1E050774EB9}"/>
          </ac:spMkLst>
        </pc:spChg>
        <pc:spChg chg="add mod">
          <ac:chgData name="구선주" userId="b7ff1a3c-0dcf-448e-92f1-d71dc43cbb45" providerId="ADAL" clId="{E7C363FF-0E9B-4BF5-8F0F-A020F25EA6E7}" dt="2024-07-09T13:53:27.651" v="11712" actId="14100"/>
          <ac:spMkLst>
            <pc:docMk/>
            <pc:sldMk cId="2599554259" sldId="301"/>
            <ac:spMk id="5" creationId="{58A69995-409B-4244-9BA8-65AAC0C61824}"/>
          </ac:spMkLst>
        </pc:spChg>
        <pc:picChg chg="add mod">
          <ac:chgData name="구선주" userId="b7ff1a3c-0dcf-448e-92f1-d71dc43cbb45" providerId="ADAL" clId="{E7C363FF-0E9B-4BF5-8F0F-A020F25EA6E7}" dt="2024-07-09T13:53:31.576" v="11714" actId="1076"/>
          <ac:picMkLst>
            <pc:docMk/>
            <pc:sldMk cId="2599554259" sldId="301"/>
            <ac:picMk id="6" creationId="{3C5B3087-B9F1-66A8-3C2A-E631E04E2392}"/>
          </ac:picMkLst>
        </pc:picChg>
        <pc:picChg chg="add mod">
          <ac:chgData name="구선주" userId="b7ff1a3c-0dcf-448e-92f1-d71dc43cbb45" providerId="ADAL" clId="{E7C363FF-0E9B-4BF5-8F0F-A020F25EA6E7}" dt="2024-07-09T13:53:30.236" v="11713" actId="1076"/>
          <ac:picMkLst>
            <pc:docMk/>
            <pc:sldMk cId="2599554259" sldId="301"/>
            <ac:picMk id="7" creationId="{17166E6E-37C0-9C8A-78DF-D03741151683}"/>
          </ac:picMkLst>
        </pc:picChg>
      </pc:sldChg>
      <pc:sldChg chg="delSp add del mod">
        <pc:chgData name="구선주" userId="b7ff1a3c-0dcf-448e-92f1-d71dc43cbb45" providerId="ADAL" clId="{E7C363FF-0E9B-4BF5-8F0F-A020F25EA6E7}" dt="2024-07-09T13:49:45.835" v="11667" actId="47"/>
        <pc:sldMkLst>
          <pc:docMk/>
          <pc:sldMk cId="693644048" sldId="302"/>
        </pc:sldMkLst>
        <pc:spChg chg="del">
          <ac:chgData name="구선주" userId="b7ff1a3c-0dcf-448e-92f1-d71dc43cbb45" providerId="ADAL" clId="{E7C363FF-0E9B-4BF5-8F0F-A020F25EA6E7}" dt="2024-07-09T13:44:01.588" v="11598" actId="21"/>
          <ac:spMkLst>
            <pc:docMk/>
            <pc:sldMk cId="693644048" sldId="302"/>
            <ac:spMk id="43" creationId="{2426875C-CF55-E60A-13C8-1D17DD7A191C}"/>
          </ac:spMkLst>
        </pc:spChg>
        <pc:spChg chg="del">
          <ac:chgData name="구선주" userId="b7ff1a3c-0dcf-448e-92f1-d71dc43cbb45" providerId="ADAL" clId="{E7C363FF-0E9B-4BF5-8F0F-A020F25EA6E7}" dt="2024-07-09T13:44:01.588" v="11598" actId="21"/>
          <ac:spMkLst>
            <pc:docMk/>
            <pc:sldMk cId="693644048" sldId="302"/>
            <ac:spMk id="65" creationId="{F95F7134-28DD-6346-62BC-0EFDD2D7A921}"/>
          </ac:spMkLst>
        </pc:spChg>
        <pc:spChg chg="del">
          <ac:chgData name="구선주" userId="b7ff1a3c-0dcf-448e-92f1-d71dc43cbb45" providerId="ADAL" clId="{E7C363FF-0E9B-4BF5-8F0F-A020F25EA6E7}" dt="2024-07-09T13:44:01.588" v="11598" actId="21"/>
          <ac:spMkLst>
            <pc:docMk/>
            <pc:sldMk cId="693644048" sldId="302"/>
            <ac:spMk id="66" creationId="{368ED331-42F5-7A22-061D-1A81DE4E242A}"/>
          </ac:spMkLst>
        </pc:spChg>
        <pc:graphicFrameChg chg="del">
          <ac:chgData name="구선주" userId="b7ff1a3c-0dcf-448e-92f1-d71dc43cbb45" providerId="ADAL" clId="{E7C363FF-0E9B-4BF5-8F0F-A020F25EA6E7}" dt="2024-07-09T13:44:01.588" v="11598" actId="21"/>
          <ac:graphicFrameMkLst>
            <pc:docMk/>
            <pc:sldMk cId="693644048" sldId="302"/>
            <ac:graphicFrameMk id="22" creationId="{6668009A-1686-9802-106C-019A018E2E92}"/>
          </ac:graphicFrameMkLst>
        </pc:graphicFrameChg>
        <pc:cxnChg chg="del">
          <ac:chgData name="구선주" userId="b7ff1a3c-0dcf-448e-92f1-d71dc43cbb45" providerId="ADAL" clId="{E7C363FF-0E9B-4BF5-8F0F-A020F25EA6E7}" dt="2024-07-09T13:45:13.880" v="11631" actId="21"/>
          <ac:cxnSpMkLst>
            <pc:docMk/>
            <pc:sldMk cId="693644048" sldId="302"/>
            <ac:cxnSpMk id="26" creationId="{9DC921E1-86FF-2948-C420-F421819B4E99}"/>
          </ac:cxnSpMkLst>
        </pc:cxnChg>
        <pc:cxnChg chg="del">
          <ac:chgData name="구선주" userId="b7ff1a3c-0dcf-448e-92f1-d71dc43cbb45" providerId="ADAL" clId="{E7C363FF-0E9B-4BF5-8F0F-A020F25EA6E7}" dt="2024-07-09T13:45:13.880" v="11631" actId="21"/>
          <ac:cxnSpMkLst>
            <pc:docMk/>
            <pc:sldMk cId="693644048" sldId="302"/>
            <ac:cxnSpMk id="34" creationId="{83B54C64-CECB-2365-52F9-1C5792AF02C1}"/>
          </ac:cxnSpMkLst>
        </pc:cxnChg>
      </pc:sldChg>
      <pc:sldChg chg="addSp delSp modSp new mod ord">
        <pc:chgData name="구선주" userId="b7ff1a3c-0dcf-448e-92f1-d71dc43cbb45" providerId="ADAL" clId="{E7C363FF-0E9B-4BF5-8F0F-A020F25EA6E7}" dt="2024-07-09T13:55:14.063" v="11815"/>
        <pc:sldMkLst>
          <pc:docMk/>
          <pc:sldMk cId="2240801292" sldId="302"/>
        </pc:sldMkLst>
        <pc:spChg chg="mod">
          <ac:chgData name="구선주" userId="b7ff1a3c-0dcf-448e-92f1-d71dc43cbb45" providerId="ADAL" clId="{E7C363FF-0E9B-4BF5-8F0F-A020F25EA6E7}" dt="2024-07-09T13:54:01.466" v="11716"/>
          <ac:spMkLst>
            <pc:docMk/>
            <pc:sldMk cId="2240801292" sldId="302"/>
            <ac:spMk id="2" creationId="{C2E0DEC3-1C25-CEC7-A83C-911E36D8A94E}"/>
          </ac:spMkLst>
        </pc:spChg>
        <pc:spChg chg="mod">
          <ac:chgData name="구선주" userId="b7ff1a3c-0dcf-448e-92f1-d71dc43cbb45" providerId="ADAL" clId="{E7C363FF-0E9B-4BF5-8F0F-A020F25EA6E7}" dt="2024-07-09T13:54:35.720" v="11798" actId="20577"/>
          <ac:spMkLst>
            <pc:docMk/>
            <pc:sldMk cId="2240801292" sldId="302"/>
            <ac:spMk id="3" creationId="{52C9A9CC-D4FE-32D2-BBE7-ECE1083F9444}"/>
          </ac:spMkLst>
        </pc:spChg>
        <pc:spChg chg="add del mod">
          <ac:chgData name="구선주" userId="b7ff1a3c-0dcf-448e-92f1-d71dc43cbb45" providerId="ADAL" clId="{E7C363FF-0E9B-4BF5-8F0F-A020F25EA6E7}" dt="2024-07-09T13:54:45.730" v="11804" actId="22"/>
          <ac:spMkLst>
            <pc:docMk/>
            <pc:sldMk cId="2240801292" sldId="302"/>
            <ac:spMk id="6" creationId="{CA530CA6-53A8-FE94-301A-D5014BE9E48D}"/>
          </ac:spMkLst>
        </pc:spChg>
        <pc:spChg chg="add del">
          <ac:chgData name="구선주" userId="b7ff1a3c-0dcf-448e-92f1-d71dc43cbb45" providerId="ADAL" clId="{E7C363FF-0E9B-4BF5-8F0F-A020F25EA6E7}" dt="2024-07-09T13:54:46.704" v="11806" actId="22"/>
          <ac:spMkLst>
            <pc:docMk/>
            <pc:sldMk cId="2240801292" sldId="302"/>
            <ac:spMk id="8" creationId="{7901AEFB-81DA-86F0-3552-301216AB3D55}"/>
          </ac:spMkLst>
        </pc:spChg>
        <pc:spChg chg="add mod">
          <ac:chgData name="구선주" userId="b7ff1a3c-0dcf-448e-92f1-d71dc43cbb45" providerId="ADAL" clId="{E7C363FF-0E9B-4BF5-8F0F-A020F25EA6E7}" dt="2024-07-09T13:54:53.903" v="11810" actId="1076"/>
          <ac:spMkLst>
            <pc:docMk/>
            <pc:sldMk cId="2240801292" sldId="302"/>
            <ac:spMk id="9" creationId="{573225EC-D8E9-FAC1-2986-F072546436C8}"/>
          </ac:spMkLst>
        </pc:spChg>
        <pc:spChg chg="add mod">
          <ac:chgData name="구선주" userId="b7ff1a3c-0dcf-448e-92f1-d71dc43cbb45" providerId="ADAL" clId="{E7C363FF-0E9B-4BF5-8F0F-A020F25EA6E7}" dt="2024-07-09T13:55:05.436" v="11813" actId="1076"/>
          <ac:spMkLst>
            <pc:docMk/>
            <pc:sldMk cId="2240801292" sldId="302"/>
            <ac:spMk id="10" creationId="{CF03E1EA-7DFC-251C-ACEA-B246E24ED2EE}"/>
          </ac:spMkLst>
        </pc:spChg>
        <pc:picChg chg="add mod">
          <ac:chgData name="구선주" userId="b7ff1a3c-0dcf-448e-92f1-d71dc43cbb45" providerId="ADAL" clId="{E7C363FF-0E9B-4BF5-8F0F-A020F25EA6E7}" dt="2024-07-09T13:54:52.074" v="11809" actId="1076"/>
          <ac:picMkLst>
            <pc:docMk/>
            <pc:sldMk cId="2240801292" sldId="302"/>
            <ac:picMk id="4" creationId="{5F9FB3AF-9C6B-F544-0E99-31A3A7720FC9}"/>
          </ac:picMkLst>
        </pc:picChg>
      </pc:sldChg>
      <pc:sldChg chg="add del">
        <pc:chgData name="구선주" userId="b7ff1a3c-0dcf-448e-92f1-d71dc43cbb45" providerId="ADAL" clId="{E7C363FF-0E9B-4BF5-8F0F-A020F25EA6E7}" dt="2024-07-09T13:49:48.319" v="11668" actId="47"/>
        <pc:sldMkLst>
          <pc:docMk/>
          <pc:sldMk cId="2310070563" sldId="303"/>
        </pc:sldMkLst>
      </pc:sldChg>
      <pc:sldChg chg="add ord modAnim">
        <pc:chgData name="구선주" userId="b7ff1a3c-0dcf-448e-92f1-d71dc43cbb45" providerId="ADAL" clId="{E7C363FF-0E9B-4BF5-8F0F-A020F25EA6E7}" dt="2024-07-10T00:46:12.417" v="12708"/>
        <pc:sldMkLst>
          <pc:docMk/>
          <pc:sldMk cId="399490115" sldId="304"/>
        </pc:sldMkLst>
      </pc:sldChg>
    </pc:docChg>
  </pc:docChgLst>
  <pc:docChgLst>
    <pc:chgData name="게스트 사용자" userId="S::urn:spo:anon#934d7f209d639ce2112fbd3e1156df7d59b02443e914bb86969e83b526ff3634::" providerId="AD" clId="Web-{2529526F-0A52-D93E-833B-E36BC62237ED}"/>
    <pc:docChg chg="modSld">
      <pc:chgData name="게스트 사용자" userId="S::urn:spo:anon#934d7f209d639ce2112fbd3e1156df7d59b02443e914bb86969e83b526ff3634::" providerId="AD" clId="Web-{2529526F-0A52-D93E-833B-E36BC62237ED}" dt="2024-07-08T13:43:44.928" v="77" actId="20577"/>
      <pc:docMkLst>
        <pc:docMk/>
      </pc:docMkLst>
      <pc:sldChg chg="modSp">
        <pc:chgData name="게스트 사용자" userId="S::urn:spo:anon#934d7f209d639ce2112fbd3e1156df7d59b02443e914bb86969e83b526ff3634::" providerId="AD" clId="Web-{2529526F-0A52-D93E-833B-E36BC62237ED}" dt="2024-07-08T13:43:44.928" v="77" actId="20577"/>
        <pc:sldMkLst>
          <pc:docMk/>
          <pc:sldMk cId="291745304" sldId="263"/>
        </pc:sldMkLst>
        <pc:spChg chg="mod">
          <ac:chgData name="게스트 사용자" userId="S::urn:spo:anon#934d7f209d639ce2112fbd3e1156df7d59b02443e914bb86969e83b526ff3634::" providerId="AD" clId="Web-{2529526F-0A52-D93E-833B-E36BC62237ED}" dt="2024-07-08T13:43:44.928" v="77" actId="20577"/>
          <ac:spMkLst>
            <pc:docMk/>
            <pc:sldMk cId="291745304" sldId="263"/>
            <ac:spMk id="3" creationId="{621ADE41-6DB6-804C-1A15-24CE2533C12E}"/>
          </ac:spMkLst>
        </pc:spChg>
      </pc:sldChg>
    </pc:docChg>
  </pc:docChgLst>
  <pc:docChgLst>
    <pc:chgData name="게스트 사용자" userId="S::urn:spo:anon#934d7f209d639ce2112fbd3e1156df7d59b02443e914bb86969e83b526ff3634::" providerId="AD" clId="Web-{8494EDAD-1B0B-5EEE-130E-D55F0A807125}"/>
    <pc:docChg chg="addSld delSld modSld">
      <pc:chgData name="게스트 사용자" userId="S::urn:spo:anon#934d7f209d639ce2112fbd3e1156df7d59b02443e914bb86969e83b526ff3634::" providerId="AD" clId="Web-{8494EDAD-1B0B-5EEE-130E-D55F0A807125}" dt="2024-07-09T02:00:01.146" v="55"/>
      <pc:docMkLst>
        <pc:docMk/>
      </pc:docMkLst>
      <pc:sldChg chg="addSp modSp">
        <pc:chgData name="게스트 사용자" userId="S::urn:spo:anon#934d7f209d639ce2112fbd3e1156df7d59b02443e914bb86969e83b526ff3634::" providerId="AD" clId="Web-{8494EDAD-1B0B-5EEE-130E-D55F0A807125}" dt="2024-07-09T02:00:01.146" v="55"/>
        <pc:sldMkLst>
          <pc:docMk/>
          <pc:sldMk cId="291745304" sldId="263"/>
        </pc:sldMkLst>
        <pc:spChg chg="mod">
          <ac:chgData name="게스트 사용자" userId="S::urn:spo:anon#934d7f209d639ce2112fbd3e1156df7d59b02443e914bb86969e83b526ff3634::" providerId="AD" clId="Web-{8494EDAD-1B0B-5EEE-130E-D55F0A807125}" dt="2024-07-09T01:57:32.845" v="41" actId="1076"/>
          <ac:spMkLst>
            <pc:docMk/>
            <pc:sldMk cId="291745304" sldId="263"/>
            <ac:spMk id="2" creationId="{58BE8ABE-A761-C4E0-2F37-745DE5CDD115}"/>
          </ac:spMkLst>
        </pc:spChg>
        <pc:spChg chg="mod">
          <ac:chgData name="게스트 사용자" userId="S::urn:spo:anon#934d7f209d639ce2112fbd3e1156df7d59b02443e914bb86969e83b526ff3634::" providerId="AD" clId="Web-{8494EDAD-1B0B-5EEE-130E-D55F0A807125}" dt="2024-07-09T02:00:01.146" v="55"/>
          <ac:spMkLst>
            <pc:docMk/>
            <pc:sldMk cId="291745304" sldId="263"/>
            <ac:spMk id="3" creationId="{621ADE41-6DB6-804C-1A15-24CE2533C12E}"/>
          </ac:spMkLst>
        </pc:spChg>
        <pc:picChg chg="add mod">
          <ac:chgData name="게스트 사용자" userId="S::urn:spo:anon#934d7f209d639ce2112fbd3e1156df7d59b02443e914bb86969e83b526ff3634::" providerId="AD" clId="Web-{8494EDAD-1B0B-5EEE-130E-D55F0A807125}" dt="2024-07-09T01:57:50.674" v="47" actId="1076"/>
          <ac:picMkLst>
            <pc:docMk/>
            <pc:sldMk cId="291745304" sldId="263"/>
            <ac:picMk id="5" creationId="{60DB0FFE-1AE3-32CB-21E2-FB5FED2912FE}"/>
          </ac:picMkLst>
        </pc:picChg>
      </pc:sldChg>
      <pc:sldChg chg="del">
        <pc:chgData name="게스트 사용자" userId="S::urn:spo:anon#934d7f209d639ce2112fbd3e1156df7d59b02443e914bb86969e83b526ff3634::" providerId="AD" clId="Web-{8494EDAD-1B0B-5EEE-130E-D55F0A807125}" dt="2024-07-09T01:57:55.111" v="49"/>
        <pc:sldMkLst>
          <pc:docMk/>
          <pc:sldMk cId="1029573603" sldId="268"/>
        </pc:sldMkLst>
      </pc:sldChg>
      <pc:sldChg chg="modSp">
        <pc:chgData name="게스트 사용자" userId="S::urn:spo:anon#934d7f209d639ce2112fbd3e1156df7d59b02443e914bb86969e83b526ff3634::" providerId="AD" clId="Web-{8494EDAD-1B0B-5EEE-130E-D55F0A807125}" dt="2024-07-09T01:56:05.296" v="38" actId="20577"/>
        <pc:sldMkLst>
          <pc:docMk/>
          <pc:sldMk cId="3859618997" sldId="274"/>
        </pc:sldMkLst>
        <pc:spChg chg="mod">
          <ac:chgData name="게스트 사용자" userId="S::urn:spo:anon#934d7f209d639ce2112fbd3e1156df7d59b02443e914bb86969e83b526ff3634::" providerId="AD" clId="Web-{8494EDAD-1B0B-5EEE-130E-D55F0A807125}" dt="2024-07-09T01:56:05.296" v="38" actId="20577"/>
          <ac:spMkLst>
            <pc:docMk/>
            <pc:sldMk cId="3859618997" sldId="274"/>
            <ac:spMk id="3" creationId="{EB69B8F7-4DA7-B406-0508-2B5D1EC100E7}"/>
          </ac:spMkLst>
        </pc:spChg>
      </pc:sldChg>
      <pc:sldChg chg="modSp add replId">
        <pc:chgData name="게스트 사용자" userId="S::urn:spo:anon#934d7f209d639ce2112fbd3e1156df7d59b02443e914bb86969e83b526ff3634::" providerId="AD" clId="Web-{8494EDAD-1B0B-5EEE-130E-D55F0A807125}" dt="2024-07-09T01:55:59.452" v="36" actId="20577"/>
        <pc:sldMkLst>
          <pc:docMk/>
          <pc:sldMk cId="2828814324" sldId="281"/>
        </pc:sldMkLst>
        <pc:spChg chg="mod">
          <ac:chgData name="게스트 사용자" userId="S::urn:spo:anon#934d7f209d639ce2112fbd3e1156df7d59b02443e914bb86969e83b526ff3634::" providerId="AD" clId="Web-{8494EDAD-1B0B-5EEE-130E-D55F0A807125}" dt="2024-07-09T01:55:59.452" v="36" actId="20577"/>
          <ac:spMkLst>
            <pc:docMk/>
            <pc:sldMk cId="2828814324" sldId="281"/>
            <ac:spMk id="3" creationId="{EB69B8F7-4DA7-B406-0508-2B5D1EC100E7}"/>
          </ac:spMkLst>
        </pc:spChg>
      </pc:sldChg>
      <pc:sldChg chg="modSp add replId">
        <pc:chgData name="게스트 사용자" userId="S::urn:spo:anon#934d7f209d639ce2112fbd3e1156df7d59b02443e914bb86969e83b526ff3634::" providerId="AD" clId="Web-{8494EDAD-1B0B-5EEE-130E-D55F0A807125}" dt="2024-07-09T01:58:00.565" v="50" actId="20577"/>
        <pc:sldMkLst>
          <pc:docMk/>
          <pc:sldMk cId="4089514753" sldId="282"/>
        </pc:sldMkLst>
        <pc:spChg chg="mod">
          <ac:chgData name="게스트 사용자" userId="S::urn:spo:anon#934d7f209d639ce2112fbd3e1156df7d59b02443e914bb86969e83b526ff3634::" providerId="AD" clId="Web-{8494EDAD-1B0B-5EEE-130E-D55F0A807125}" dt="2024-07-09T01:58:00.565" v="50" actId="20577"/>
          <ac:spMkLst>
            <pc:docMk/>
            <pc:sldMk cId="4089514753" sldId="282"/>
            <ac:spMk id="3" creationId="{621ADE41-6DB6-804C-1A15-24CE2533C12E}"/>
          </ac:spMkLst>
        </pc:spChg>
      </pc:sldChg>
      <pc:sldChg chg="delSp add replId">
        <pc:chgData name="게스트 사용자" userId="S::urn:spo:anon#934d7f209d639ce2112fbd3e1156df7d59b02443e914bb86969e83b526ff3634::" providerId="AD" clId="Web-{8494EDAD-1B0B-5EEE-130E-D55F0A807125}" dt="2024-07-09T01:58:09.768" v="52"/>
        <pc:sldMkLst>
          <pc:docMk/>
          <pc:sldMk cId="1700811323" sldId="283"/>
        </pc:sldMkLst>
        <pc:picChg chg="del">
          <ac:chgData name="게스트 사용자" userId="S::urn:spo:anon#934d7f209d639ce2112fbd3e1156df7d59b02443e914bb86969e83b526ff3634::" providerId="AD" clId="Web-{8494EDAD-1B0B-5EEE-130E-D55F0A807125}" dt="2024-07-09T01:58:09.768" v="52"/>
          <ac:picMkLst>
            <pc:docMk/>
            <pc:sldMk cId="1700811323" sldId="283"/>
            <ac:picMk id="5" creationId="{60DB0FFE-1AE3-32CB-21E2-FB5FED2912FE}"/>
          </ac:picMkLst>
        </pc:picChg>
      </pc:sldChg>
    </pc:docChg>
  </pc:docChgLst>
  <pc:docChgLst>
    <pc:chgData name="게스트 사용자" userId="S::urn:spo:anon#934d7f209d639ce2112fbd3e1156df7d59b02443e914bb86969e83b526ff3634::" providerId="AD" clId="Web-{613B8390-88BE-A0AD-0A87-65FACDADF126}"/>
    <pc:docChg chg="addSld delSld modSld">
      <pc:chgData name="게스트 사용자" userId="S::urn:spo:anon#934d7f209d639ce2112fbd3e1156df7d59b02443e914bb86969e83b526ff3634::" providerId="AD" clId="Web-{613B8390-88BE-A0AD-0A87-65FACDADF126}" dt="2024-07-09T13:05:32.669" v="1054" actId="20577"/>
      <pc:docMkLst>
        <pc:docMk/>
      </pc:docMkLst>
      <pc:sldChg chg="modSp">
        <pc:chgData name="게스트 사용자" userId="S::urn:spo:anon#934d7f209d639ce2112fbd3e1156df7d59b02443e914bb86969e83b526ff3634::" providerId="AD" clId="Web-{613B8390-88BE-A0AD-0A87-65FACDADF126}" dt="2024-07-09T11:39:45.742" v="385" actId="20577"/>
        <pc:sldMkLst>
          <pc:docMk/>
          <pc:sldMk cId="3908199520" sldId="258"/>
        </pc:sldMkLst>
        <pc:spChg chg="mod">
          <ac:chgData name="게스트 사용자" userId="S::urn:spo:anon#934d7f209d639ce2112fbd3e1156df7d59b02443e914bb86969e83b526ff3634::" providerId="AD" clId="Web-{613B8390-88BE-A0AD-0A87-65FACDADF126}" dt="2024-07-09T11:39:45.742" v="385" actId="20577"/>
          <ac:spMkLst>
            <pc:docMk/>
            <pc:sldMk cId="3908199520" sldId="258"/>
            <ac:spMk id="2" creationId="{5874988A-05CD-383D-5532-32AE48D51380}"/>
          </ac:spMkLst>
        </pc:spChg>
      </pc:sldChg>
      <pc:sldChg chg="modSp">
        <pc:chgData name="게스트 사용자" userId="S::urn:spo:anon#934d7f209d639ce2112fbd3e1156df7d59b02443e914bb86969e83b526ff3634::" providerId="AD" clId="Web-{613B8390-88BE-A0AD-0A87-65FACDADF126}" dt="2024-07-09T12:40:10.684" v="682" actId="20577"/>
        <pc:sldMkLst>
          <pc:docMk/>
          <pc:sldMk cId="291745304" sldId="263"/>
        </pc:sldMkLst>
        <pc:spChg chg="mod">
          <ac:chgData name="게스트 사용자" userId="S::urn:spo:anon#934d7f209d639ce2112fbd3e1156df7d59b02443e914bb86969e83b526ff3634::" providerId="AD" clId="Web-{613B8390-88BE-A0AD-0A87-65FACDADF126}" dt="2024-07-09T12:40:10.684" v="682" actId="20577"/>
          <ac:spMkLst>
            <pc:docMk/>
            <pc:sldMk cId="291745304" sldId="263"/>
            <ac:spMk id="3" creationId="{621ADE41-6DB6-804C-1A15-24CE2533C12E}"/>
          </ac:spMkLst>
        </pc:spChg>
        <pc:picChg chg="mod">
          <ac:chgData name="게스트 사용자" userId="S::urn:spo:anon#934d7f209d639ce2112fbd3e1156df7d59b02443e914bb86969e83b526ff3634::" providerId="AD" clId="Web-{613B8390-88BE-A0AD-0A87-65FACDADF126}" dt="2024-07-09T12:23:12.605" v="639" actId="1076"/>
          <ac:picMkLst>
            <pc:docMk/>
            <pc:sldMk cId="291745304" sldId="263"/>
            <ac:picMk id="5" creationId="{60DB0FFE-1AE3-32CB-21E2-FB5FED2912FE}"/>
          </ac:picMkLst>
        </pc:picChg>
      </pc:sldChg>
      <pc:sldChg chg="addSp delSp modSp addCm">
        <pc:chgData name="게스트 사용자" userId="S::urn:spo:anon#934d7f209d639ce2112fbd3e1156df7d59b02443e914bb86969e83b526ff3634::" providerId="AD" clId="Web-{613B8390-88BE-A0AD-0A87-65FACDADF126}" dt="2024-07-09T13:02:16.429" v="963" actId="20577"/>
        <pc:sldMkLst>
          <pc:docMk/>
          <pc:sldMk cId="1119993626" sldId="264"/>
        </pc:sldMkLst>
        <pc:spChg chg="mod">
          <ac:chgData name="게스트 사용자" userId="S::urn:spo:anon#934d7f209d639ce2112fbd3e1156df7d59b02443e914bb86969e83b526ff3634::" providerId="AD" clId="Web-{613B8390-88BE-A0AD-0A87-65FACDADF126}" dt="2024-07-09T12:59:12.876" v="833" actId="20577"/>
          <ac:spMkLst>
            <pc:docMk/>
            <pc:sldMk cId="1119993626" sldId="264"/>
            <ac:spMk id="2" creationId="{58BE8ABE-A761-C4E0-2F37-745DE5CDD115}"/>
          </ac:spMkLst>
        </pc:spChg>
        <pc:spChg chg="mod">
          <ac:chgData name="게스트 사용자" userId="S::urn:spo:anon#934d7f209d639ce2112fbd3e1156df7d59b02443e914bb86969e83b526ff3634::" providerId="AD" clId="Web-{613B8390-88BE-A0AD-0A87-65FACDADF126}" dt="2024-07-09T12:59:23.095" v="842" actId="1076"/>
          <ac:spMkLst>
            <pc:docMk/>
            <pc:sldMk cId="1119993626" sldId="264"/>
            <ac:spMk id="3" creationId="{621ADE41-6DB6-804C-1A15-24CE2533C12E}"/>
          </ac:spMkLst>
        </pc:spChg>
        <pc:spChg chg="add del mod">
          <ac:chgData name="게스트 사용자" userId="S::urn:spo:anon#934d7f209d639ce2112fbd3e1156df7d59b02443e914bb86969e83b526ff3634::" providerId="AD" clId="Web-{613B8390-88BE-A0AD-0A87-65FACDADF126}" dt="2024-07-09T10:50:53.528" v="58"/>
          <ac:spMkLst>
            <pc:docMk/>
            <pc:sldMk cId="1119993626" sldId="264"/>
            <ac:spMk id="4" creationId="{2DE2B6BB-883F-3A08-9D33-73F28B4615B7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2:59:18.782" v="835" actId="1076"/>
          <ac:spMkLst>
            <pc:docMk/>
            <pc:sldMk cId="1119993626" sldId="264"/>
            <ac:spMk id="5" creationId="{B0E44D61-33C5-C43D-22CD-242072114EC0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5:10.884" v="724"/>
          <ac:spMkLst>
            <pc:docMk/>
            <pc:sldMk cId="1119993626" sldId="264"/>
            <ac:spMk id="8" creationId="{4F39D9E2-F658-BA23-5F81-A89026303EAA}"/>
          </ac:spMkLst>
        </pc:spChg>
        <pc:spChg chg="add del mod">
          <ac:chgData name="게스트 사용자" userId="S::urn:spo:anon#934d7f209d639ce2112fbd3e1156df7d59b02443e914bb86969e83b526ff3634::" providerId="AD" clId="Web-{613B8390-88BE-A0AD-0A87-65FACDADF126}" dt="2024-07-09T10:50:53.528" v="57"/>
          <ac:spMkLst>
            <pc:docMk/>
            <pc:sldMk cId="1119993626" sldId="264"/>
            <ac:spMk id="9" creationId="{99DF296F-4807-2F4E-396F-6B9CD985C4CB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2:59:18.782" v="836" actId="1076"/>
          <ac:spMkLst>
            <pc:docMk/>
            <pc:sldMk cId="1119993626" sldId="264"/>
            <ac:spMk id="10" creationId="{91A409BB-0ED3-8BED-DB58-6DD21CF4E628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2:59:18.782" v="837" actId="1076"/>
          <ac:spMkLst>
            <pc:docMk/>
            <pc:sldMk cId="1119993626" sldId="264"/>
            <ac:spMk id="11" creationId="{0823C511-B9C5-A018-26FD-605054F7B7E5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3:00:00.831" v="852" actId="20577"/>
          <ac:spMkLst>
            <pc:docMk/>
            <pc:sldMk cId="1119993626" sldId="264"/>
            <ac:spMk id="12" creationId="{75FA94E1-D70E-395D-976B-B725D225C4EF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2:59:18.798" v="839" actId="1076"/>
          <ac:spMkLst>
            <pc:docMk/>
            <pc:sldMk cId="1119993626" sldId="264"/>
            <ac:spMk id="13" creationId="{0EB87E0C-7D7C-6523-8E0E-12F9C733BAF2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3:00:10.331" v="858" actId="20577"/>
          <ac:spMkLst>
            <pc:docMk/>
            <pc:sldMk cId="1119993626" sldId="264"/>
            <ac:spMk id="14" creationId="{5377214B-F91A-B7F7-03FE-B0D95483B077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3:02:16.429" v="963" actId="20577"/>
          <ac:spMkLst>
            <pc:docMk/>
            <pc:sldMk cId="1119993626" sldId="264"/>
            <ac:spMk id="15" creationId="{D0881375-290C-280B-B3FE-F48987B8A9BD}"/>
          </ac:spMkLst>
        </pc:spChg>
        <pc:picChg chg="mod">
          <ac:chgData name="게스트 사용자" userId="S::urn:spo:anon#934d7f209d639ce2112fbd3e1156df7d59b02443e914bb86969e83b526ff3634::" providerId="AD" clId="Web-{613B8390-88BE-A0AD-0A87-65FACDADF126}" dt="2024-07-09T12:59:18.767" v="834" actId="1076"/>
          <ac:picMkLst>
            <pc:docMk/>
            <pc:sldMk cId="1119993626" sldId="264"/>
            <ac:picMk id="6" creationId="{EEAE84AE-B2B1-03CD-9EE0-21229E8AE01F}"/>
          </ac:picMkLst>
        </pc:picChg>
        <pc:picChg chg="del mod">
          <ac:chgData name="게스트 사용자" userId="S::urn:spo:anon#934d7f209d639ce2112fbd3e1156df7d59b02443e914bb86969e83b526ff3634::" providerId="AD" clId="Web-{613B8390-88BE-A0AD-0A87-65FACDADF126}" dt="2024-07-09T10:50:50.512" v="56"/>
          <ac:picMkLst>
            <pc:docMk/>
            <pc:sldMk cId="1119993626" sldId="264"/>
            <ac:picMk id="7" creationId="{F9E9B800-A54C-01B8-750D-0BD92FB7FD6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게스트 사용자" userId="S::urn:spo:anon#934d7f209d639ce2112fbd3e1156df7d59b02443e914bb86969e83b526ff3634::" providerId="AD" clId="Web-{613B8390-88BE-A0AD-0A87-65FACDADF126}" dt="2024-07-09T11:13:57.657" v="163"/>
              <pc2:cmMkLst xmlns:pc2="http://schemas.microsoft.com/office/powerpoint/2019/9/main/command">
                <pc:docMk/>
                <pc:sldMk cId="1119993626" sldId="264"/>
                <pc2:cmMk id="{A06DA1B0-8BD3-4ADD-B267-7AECFC104BBE}"/>
              </pc2:cmMkLst>
            </pc226:cmChg>
          </p:ext>
        </pc:extLst>
      </pc:sldChg>
      <pc:sldChg chg="addSp modSp">
        <pc:chgData name="게스트 사용자" userId="S::urn:spo:anon#934d7f209d639ce2112fbd3e1156df7d59b02443e914bb86969e83b526ff3634::" providerId="AD" clId="Web-{613B8390-88BE-A0AD-0A87-65FACDADF126}" dt="2024-07-09T11:44:12.876" v="422"/>
        <pc:sldMkLst>
          <pc:docMk/>
          <pc:sldMk cId="545870201" sldId="265"/>
        </pc:sldMkLst>
        <pc:spChg chg="mod">
          <ac:chgData name="게스트 사용자" userId="S::urn:spo:anon#934d7f209d639ce2112fbd3e1156df7d59b02443e914bb86969e83b526ff3634::" providerId="AD" clId="Web-{613B8390-88BE-A0AD-0A87-65FACDADF126}" dt="2024-07-09T11:44:12.876" v="422"/>
          <ac:spMkLst>
            <pc:docMk/>
            <pc:sldMk cId="545870201" sldId="265"/>
            <ac:spMk id="3" creationId="{621ADE41-6DB6-804C-1A15-24CE2533C12E}"/>
          </ac:spMkLst>
        </pc:spChg>
        <pc:grpChg chg="add mod">
          <ac:chgData name="게스트 사용자" userId="S::urn:spo:anon#934d7f209d639ce2112fbd3e1156df7d59b02443e914bb86969e83b526ff3634::" providerId="AD" clId="Web-{613B8390-88BE-A0AD-0A87-65FACDADF126}" dt="2024-07-09T11:43:14.249" v="421" actId="1076"/>
          <ac:grpSpMkLst>
            <pc:docMk/>
            <pc:sldMk cId="545870201" sldId="265"/>
            <ac:grpSpMk id="7" creationId="{49216322-CD16-8AA0-3F12-11F808956DAA}"/>
          </ac:grpSpMkLst>
        </pc:grpChg>
        <pc:picChg chg="mod">
          <ac:chgData name="게스트 사용자" userId="S::urn:spo:anon#934d7f209d639ce2112fbd3e1156df7d59b02443e914bb86969e83b526ff3634::" providerId="AD" clId="Web-{613B8390-88BE-A0AD-0A87-65FACDADF126}" dt="2024-07-09T11:43:03.248" v="414" actId="14100"/>
          <ac:picMkLst>
            <pc:docMk/>
            <pc:sldMk cId="545870201" sldId="265"/>
            <ac:picMk id="4" creationId="{D1C09D4A-C99C-44E8-D804-694D5EB46797}"/>
          </ac:picMkLst>
        </pc:picChg>
        <pc:picChg chg="add mod">
          <ac:chgData name="게스트 사용자" userId="S::urn:spo:anon#934d7f209d639ce2112fbd3e1156df7d59b02443e914bb86969e83b526ff3634::" providerId="AD" clId="Web-{613B8390-88BE-A0AD-0A87-65FACDADF126}" dt="2024-07-09T11:43:03.280" v="415" actId="14100"/>
          <ac:picMkLst>
            <pc:docMk/>
            <pc:sldMk cId="545870201" sldId="265"/>
            <ac:picMk id="6" creationId="{5C7DBE3A-DC84-A016-56BE-F9EA892C9E5C}"/>
          </ac:picMkLst>
        </pc:picChg>
      </pc:sldChg>
      <pc:sldChg chg="del">
        <pc:chgData name="게스트 사용자" userId="S::urn:spo:anon#934d7f209d639ce2112fbd3e1156df7d59b02443e914bb86969e83b526ff3634::" providerId="AD" clId="Web-{613B8390-88BE-A0AD-0A87-65FACDADF126}" dt="2024-07-09T11:42:00.450" v="388"/>
        <pc:sldMkLst>
          <pc:docMk/>
          <pc:sldMk cId="2140105420" sldId="266"/>
        </pc:sldMkLst>
      </pc:sldChg>
      <pc:sldChg chg="addSp modSp">
        <pc:chgData name="게스트 사용자" userId="S::urn:spo:anon#934d7f209d639ce2112fbd3e1156df7d59b02443e914bb86969e83b526ff3634::" providerId="AD" clId="Web-{613B8390-88BE-A0AD-0A87-65FACDADF126}" dt="2024-07-09T13:04:40.621" v="1039" actId="20577"/>
        <pc:sldMkLst>
          <pc:docMk/>
          <pc:sldMk cId="1561659280" sldId="267"/>
        </pc:sldMkLst>
        <pc:spChg chg="mod">
          <ac:chgData name="게스트 사용자" userId="S::urn:spo:anon#934d7f209d639ce2112fbd3e1156df7d59b02443e914bb86969e83b526ff3634::" providerId="AD" clId="Web-{613B8390-88BE-A0AD-0A87-65FACDADF126}" dt="2024-07-09T13:04:40.621" v="1039" actId="20577"/>
          <ac:spMkLst>
            <pc:docMk/>
            <pc:sldMk cId="1561659280" sldId="267"/>
            <ac:spMk id="3" creationId="{621ADE41-6DB6-804C-1A15-24CE2533C12E}"/>
          </ac:spMkLst>
        </pc:spChg>
        <pc:grpChg chg="add mod">
          <ac:chgData name="게스트 사용자" userId="S::urn:spo:anon#934d7f209d639ce2112fbd3e1156df7d59b02443e914bb86969e83b526ff3634::" providerId="AD" clId="Web-{613B8390-88BE-A0AD-0A87-65FACDADF126}" dt="2024-07-09T13:04:21.839" v="1035" actId="1076"/>
          <ac:grpSpMkLst>
            <pc:docMk/>
            <pc:sldMk cId="1561659280" sldId="267"/>
            <ac:grpSpMk id="6" creationId="{AE1AE3B4-F2D2-19B4-8064-164B14B879F2}"/>
          </ac:grpSpMkLst>
        </pc:grpChg>
      </pc:sldChg>
      <pc:sldChg chg="modSp">
        <pc:chgData name="게스트 사용자" userId="S::urn:spo:anon#934d7f209d639ce2112fbd3e1156df7d59b02443e914bb86969e83b526ff3634::" providerId="AD" clId="Web-{613B8390-88BE-A0AD-0A87-65FACDADF126}" dt="2024-07-09T11:59:43.030" v="482"/>
        <pc:sldMkLst>
          <pc:docMk/>
          <pc:sldMk cId="3044225763" sldId="275"/>
        </pc:sldMkLst>
        <pc:picChg chg="mod">
          <ac:chgData name="게스트 사용자" userId="S::urn:spo:anon#934d7f209d639ce2112fbd3e1156df7d59b02443e914bb86969e83b526ff3634::" providerId="AD" clId="Web-{613B8390-88BE-A0AD-0A87-65FACDADF126}" dt="2024-07-09T11:59:43.030" v="482"/>
          <ac:picMkLst>
            <pc:docMk/>
            <pc:sldMk cId="3044225763" sldId="275"/>
            <ac:picMk id="5" creationId="{AD854337-9EA5-35FE-ABBA-E506253939C2}"/>
          </ac:picMkLst>
        </pc:picChg>
      </pc:sldChg>
      <pc:sldChg chg="modSp">
        <pc:chgData name="게스트 사용자" userId="S::urn:spo:anon#934d7f209d639ce2112fbd3e1156df7d59b02443e914bb86969e83b526ff3634::" providerId="AD" clId="Web-{613B8390-88BE-A0AD-0A87-65FACDADF126}" dt="2024-07-09T11:59:19.545" v="481"/>
        <pc:sldMkLst>
          <pc:docMk/>
          <pc:sldMk cId="3384231327" sldId="276"/>
        </pc:sldMkLst>
        <pc:spChg chg="mod">
          <ac:chgData name="게스트 사용자" userId="S::urn:spo:anon#934d7f209d639ce2112fbd3e1156df7d59b02443e914bb86969e83b526ff3634::" providerId="AD" clId="Web-{613B8390-88BE-A0AD-0A87-65FACDADF126}" dt="2024-07-09T11:48:07.227" v="430" actId="14100"/>
          <ac:spMkLst>
            <pc:docMk/>
            <pc:sldMk cId="3384231327" sldId="276"/>
            <ac:spMk id="44" creationId="{3681BC2E-20FC-021F-75F1-FED56C4883E4}"/>
          </ac:spMkLst>
        </pc:spChg>
        <pc:picChg chg="mod">
          <ac:chgData name="게스트 사용자" userId="S::urn:spo:anon#934d7f209d639ce2112fbd3e1156df7d59b02443e914bb86969e83b526ff3634::" providerId="AD" clId="Web-{613B8390-88BE-A0AD-0A87-65FACDADF126}" dt="2024-07-09T11:59:19.545" v="481"/>
          <ac:picMkLst>
            <pc:docMk/>
            <pc:sldMk cId="3384231327" sldId="276"/>
            <ac:picMk id="5" creationId="{E415EA9C-6C57-F0AF-D9F3-667EFDBFAB27}"/>
          </ac:picMkLst>
        </pc:picChg>
      </pc:sldChg>
      <pc:sldChg chg="addSp delSp modSp">
        <pc:chgData name="게스트 사용자" userId="S::urn:spo:anon#934d7f209d639ce2112fbd3e1156df7d59b02443e914bb86969e83b526ff3634::" providerId="AD" clId="Web-{613B8390-88BE-A0AD-0A87-65FACDADF126}" dt="2024-07-09T12:26:34.877" v="656" actId="1076"/>
        <pc:sldMkLst>
          <pc:docMk/>
          <pc:sldMk cId="4089514753" sldId="282"/>
        </pc:sldMkLst>
        <pc:spChg chg="del mod">
          <ac:chgData name="게스트 사용자" userId="S::urn:spo:anon#934d7f209d639ce2112fbd3e1156df7d59b02443e914bb86969e83b526ff3634::" providerId="AD" clId="Web-{613B8390-88BE-A0AD-0A87-65FACDADF126}" dt="2024-07-09T12:10:48.535" v="554"/>
          <ac:spMkLst>
            <pc:docMk/>
            <pc:sldMk cId="4089514753" sldId="282"/>
            <ac:spMk id="3" creationId="{621ADE41-6DB6-804C-1A15-24CE2533C12E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2:12:22.257" v="583" actId="20577"/>
          <ac:spMkLst>
            <pc:docMk/>
            <pc:sldMk cId="4089514753" sldId="282"/>
            <ac:spMk id="10" creationId="{C353C62C-3C1B-E023-B4D3-3ACF6333AB96}"/>
          </ac:spMkLst>
        </pc:spChg>
        <pc:spChg chg="add del mod">
          <ac:chgData name="게스트 사용자" userId="S::urn:spo:anon#934d7f209d639ce2112fbd3e1156df7d59b02443e914bb86969e83b526ff3634::" providerId="AD" clId="Web-{613B8390-88BE-A0AD-0A87-65FACDADF126}" dt="2024-07-09T12:10:52.754" v="555"/>
          <ac:spMkLst>
            <pc:docMk/>
            <pc:sldMk cId="4089514753" sldId="282"/>
            <ac:spMk id="12" creationId="{6FD22617-A2F3-B953-6148-73AA2155C086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2:14:05.541" v="618" actId="1076"/>
          <ac:spMkLst>
            <pc:docMk/>
            <pc:sldMk cId="4089514753" sldId="282"/>
            <ac:spMk id="13" creationId="{F9B8DE7B-11AD-61C9-D555-206AC0443B4C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2:25:50.157" v="645" actId="1076"/>
          <ac:spMkLst>
            <pc:docMk/>
            <pc:sldMk cId="4089514753" sldId="282"/>
            <ac:spMk id="14" creationId="{C8A84BA4-8A2C-AFE8-DED7-BA7DEC3844DF}"/>
          </ac:spMkLst>
        </pc:spChg>
        <pc:grpChg chg="add">
          <ac:chgData name="게스트 사용자" userId="S::urn:spo:anon#934d7f209d639ce2112fbd3e1156df7d59b02443e914bb86969e83b526ff3634::" providerId="AD" clId="Web-{613B8390-88BE-A0AD-0A87-65FACDADF126}" dt="2024-07-09T12:25:51.485" v="647"/>
          <ac:grpSpMkLst>
            <pc:docMk/>
            <pc:sldMk cId="4089514753" sldId="282"/>
            <ac:grpSpMk id="15" creationId="{2425ADF1-C2FD-0313-17A9-44E3063C885E}"/>
          </ac:grpSpMkLst>
        </pc:grpChg>
        <pc:grpChg chg="add">
          <ac:chgData name="게스트 사용자" userId="S::urn:spo:anon#934d7f209d639ce2112fbd3e1156df7d59b02443e914bb86969e83b526ff3634::" providerId="AD" clId="Web-{613B8390-88BE-A0AD-0A87-65FACDADF126}" dt="2024-07-09T12:26:15.642" v="651"/>
          <ac:grpSpMkLst>
            <pc:docMk/>
            <pc:sldMk cId="4089514753" sldId="282"/>
            <ac:grpSpMk id="16" creationId="{81AA382E-0135-CF1E-80AA-0D3E7B9CB197}"/>
          </ac:grpSpMkLst>
        </pc:grpChg>
        <pc:grpChg chg="add mod">
          <ac:chgData name="게스트 사용자" userId="S::urn:spo:anon#934d7f209d639ce2112fbd3e1156df7d59b02443e914bb86969e83b526ff3634::" providerId="AD" clId="Web-{613B8390-88BE-A0AD-0A87-65FACDADF126}" dt="2024-07-09T12:26:34.877" v="656" actId="1076"/>
          <ac:grpSpMkLst>
            <pc:docMk/>
            <pc:sldMk cId="4089514753" sldId="282"/>
            <ac:grpSpMk id="17" creationId="{D104DE5F-CCB6-B90E-A891-667A5A94243A}"/>
          </ac:grpSpMkLst>
        </pc:grpChg>
        <pc:picChg chg="add mod">
          <ac:chgData name="게스트 사용자" userId="S::urn:spo:anon#934d7f209d639ce2112fbd3e1156df7d59b02443e914bb86969e83b526ff3634::" providerId="AD" clId="Web-{613B8390-88BE-A0AD-0A87-65FACDADF126}" dt="2024-07-09T12:26:12.564" v="650" actId="1076"/>
          <ac:picMkLst>
            <pc:docMk/>
            <pc:sldMk cId="4089514753" sldId="282"/>
            <ac:picMk id="4" creationId="{9B8485EE-4240-8384-ACC2-8DB044E8A1D7}"/>
          </ac:picMkLst>
        </pc:picChg>
        <pc:picChg chg="mod">
          <ac:chgData name="게스트 사용자" userId="S::urn:spo:anon#934d7f209d639ce2112fbd3e1156df7d59b02443e914bb86969e83b526ff3634::" providerId="AD" clId="Web-{613B8390-88BE-A0AD-0A87-65FACDADF126}" dt="2024-07-09T12:23:10.152" v="638" actId="1076"/>
          <ac:picMkLst>
            <pc:docMk/>
            <pc:sldMk cId="4089514753" sldId="282"/>
            <ac:picMk id="5" creationId="{60DB0FFE-1AE3-32CB-21E2-FB5FED2912FE}"/>
          </ac:picMkLst>
        </pc:picChg>
        <pc:picChg chg="add mod">
          <ac:chgData name="게스트 사용자" userId="S::urn:spo:anon#934d7f209d639ce2112fbd3e1156df7d59b02443e914bb86969e83b526ff3634::" providerId="AD" clId="Web-{613B8390-88BE-A0AD-0A87-65FACDADF126}" dt="2024-07-09T12:26:22.892" v="654" actId="1076"/>
          <ac:picMkLst>
            <pc:docMk/>
            <pc:sldMk cId="4089514753" sldId="282"/>
            <ac:picMk id="6" creationId="{620B9223-D44B-2D73-A867-42D7B3FECDD2}"/>
          </ac:picMkLst>
        </pc:picChg>
        <pc:picChg chg="add del mod">
          <ac:chgData name="게스트 사용자" userId="S::urn:spo:anon#934d7f209d639ce2112fbd3e1156df7d59b02443e914bb86969e83b526ff3634::" providerId="AD" clId="Web-{613B8390-88BE-A0AD-0A87-65FACDADF126}" dt="2024-07-09T11:57:35.604" v="451"/>
          <ac:picMkLst>
            <pc:docMk/>
            <pc:sldMk cId="4089514753" sldId="282"/>
            <ac:picMk id="7" creationId="{D4588927-EB04-757F-E133-78812DD51DD2}"/>
          </ac:picMkLst>
        </pc:picChg>
        <pc:picChg chg="add mod">
          <ac:chgData name="게스트 사용자" userId="S::urn:spo:anon#934d7f209d639ce2112fbd3e1156df7d59b02443e914bb86969e83b526ff3634::" providerId="AD" clId="Web-{613B8390-88BE-A0AD-0A87-65FACDADF126}" dt="2024-07-09T12:25:50.157" v="646" actId="1076"/>
          <ac:picMkLst>
            <pc:docMk/>
            <pc:sldMk cId="4089514753" sldId="282"/>
            <ac:picMk id="8" creationId="{0FCD7515-9F2B-3D1E-B147-4A8ABF1112CA}"/>
          </ac:picMkLst>
        </pc:picChg>
      </pc:sldChg>
      <pc:sldChg chg="addSp delSp modSp">
        <pc:chgData name="게스트 사용자" userId="S::urn:spo:anon#934d7f209d639ce2112fbd3e1156df7d59b02443e914bb86969e83b526ff3634::" providerId="AD" clId="Web-{613B8390-88BE-A0AD-0A87-65FACDADF126}" dt="2024-07-09T12:21:40.805" v="628" actId="20577"/>
        <pc:sldMkLst>
          <pc:docMk/>
          <pc:sldMk cId="1700811323" sldId="283"/>
        </pc:sldMkLst>
        <pc:spChg chg="mod">
          <ac:chgData name="게스트 사용자" userId="S::urn:spo:anon#934d7f209d639ce2112fbd3e1156df7d59b02443e914bb86969e83b526ff3634::" providerId="AD" clId="Web-{613B8390-88BE-A0AD-0A87-65FACDADF126}" dt="2024-07-09T12:21:40.805" v="628" actId="20577"/>
          <ac:spMkLst>
            <pc:docMk/>
            <pc:sldMk cId="1700811323" sldId="283"/>
            <ac:spMk id="3" creationId="{621ADE41-6DB6-804C-1A15-24CE2533C12E}"/>
          </ac:spMkLst>
        </pc:spChg>
        <pc:picChg chg="add del mod">
          <ac:chgData name="게스트 사용자" userId="S::urn:spo:anon#934d7f209d639ce2112fbd3e1156df7d59b02443e914bb86969e83b526ff3634::" providerId="AD" clId="Web-{613B8390-88BE-A0AD-0A87-65FACDADF126}" dt="2024-07-09T12:00:51.063" v="487"/>
          <ac:picMkLst>
            <pc:docMk/>
            <pc:sldMk cId="1700811323" sldId="283"/>
            <ac:picMk id="4" creationId="{2221FD06-A70B-E586-1557-FFC1E3555442}"/>
          </ac:picMkLst>
        </pc:picChg>
        <pc:picChg chg="add mod">
          <ac:chgData name="게스트 사용자" userId="S::urn:spo:anon#934d7f209d639ce2112fbd3e1156df7d59b02443e914bb86969e83b526ff3634::" providerId="AD" clId="Web-{613B8390-88BE-A0AD-0A87-65FACDADF126}" dt="2024-07-09T12:01:07.376" v="496" actId="14100"/>
          <ac:picMkLst>
            <pc:docMk/>
            <pc:sldMk cId="1700811323" sldId="283"/>
            <ac:picMk id="5" creationId="{5D45C978-DBB7-F55E-03DA-8F71A0B38673}"/>
          </ac:picMkLst>
        </pc:picChg>
        <pc:picChg chg="add mod">
          <ac:chgData name="게스트 사용자" userId="S::urn:spo:anon#934d7f209d639ce2112fbd3e1156df7d59b02443e914bb86969e83b526ff3634::" providerId="AD" clId="Web-{613B8390-88BE-A0AD-0A87-65FACDADF126}" dt="2024-07-09T12:01:16.455" v="499" actId="14100"/>
          <ac:picMkLst>
            <pc:docMk/>
            <pc:sldMk cId="1700811323" sldId="283"/>
            <ac:picMk id="6" creationId="{3C714EFD-E9EA-AA4D-B407-64EB9EF1DDAE}"/>
          </ac:picMkLst>
        </pc:picChg>
        <pc:picChg chg="add mod">
          <ac:chgData name="게스트 사용자" userId="S::urn:spo:anon#934d7f209d639ce2112fbd3e1156df7d59b02443e914bb86969e83b526ff3634::" providerId="AD" clId="Web-{613B8390-88BE-A0AD-0A87-65FACDADF126}" dt="2024-07-09T12:01:43.127" v="504" actId="1076"/>
          <ac:picMkLst>
            <pc:docMk/>
            <pc:sldMk cId="1700811323" sldId="283"/>
            <ac:picMk id="7" creationId="{7DA2AF9B-1A56-1C05-4499-83BA65984F48}"/>
          </ac:picMkLst>
        </pc:picChg>
        <pc:picChg chg="add mod">
          <ac:chgData name="게스트 사용자" userId="S::urn:spo:anon#934d7f209d639ce2112fbd3e1156df7d59b02443e914bb86969e83b526ff3634::" providerId="AD" clId="Web-{613B8390-88BE-A0AD-0A87-65FACDADF126}" dt="2024-07-09T12:01:41.908" v="503" actId="1076"/>
          <ac:picMkLst>
            <pc:docMk/>
            <pc:sldMk cId="1700811323" sldId="283"/>
            <ac:picMk id="8" creationId="{96C8EBBE-8F7C-C221-22CC-6AF21B0FDBD7}"/>
          </ac:picMkLst>
        </pc:picChg>
      </pc:sldChg>
      <pc:sldChg chg="modSp add replId">
        <pc:chgData name="게스트 사용자" userId="S::urn:spo:anon#934d7f209d639ce2112fbd3e1156df7d59b02443e914bb86969e83b526ff3634::" providerId="AD" clId="Web-{613B8390-88BE-A0AD-0A87-65FACDADF126}" dt="2024-07-09T10:35:55.697" v="21" actId="20577"/>
        <pc:sldMkLst>
          <pc:docMk/>
          <pc:sldMk cId="3780656669" sldId="292"/>
        </pc:sldMkLst>
        <pc:spChg chg="mod">
          <ac:chgData name="게스트 사용자" userId="S::urn:spo:anon#934d7f209d639ce2112fbd3e1156df7d59b02443e914bb86969e83b526ff3634::" providerId="AD" clId="Web-{613B8390-88BE-A0AD-0A87-65FACDADF126}" dt="2024-07-09T10:35:55.697" v="21" actId="20577"/>
          <ac:spMkLst>
            <pc:docMk/>
            <pc:sldMk cId="3780656669" sldId="292"/>
            <ac:spMk id="2" creationId="{002D396D-215E-CB3B-FBB8-88B93AE2018D}"/>
          </ac:spMkLst>
        </pc:spChg>
      </pc:sldChg>
      <pc:sldChg chg="delSp modSp add replId">
        <pc:chgData name="게스트 사용자" userId="S::urn:spo:anon#934d7f209d639ce2112fbd3e1156df7d59b02443e914bb86969e83b526ff3634::" providerId="AD" clId="Web-{613B8390-88BE-A0AD-0A87-65FACDADF126}" dt="2024-07-09T13:05:32.669" v="1054" actId="20577"/>
        <pc:sldMkLst>
          <pc:docMk/>
          <pc:sldMk cId="2518692854" sldId="293"/>
        </pc:sldMkLst>
        <pc:spChg chg="mod">
          <ac:chgData name="게스트 사용자" userId="S::urn:spo:anon#934d7f209d639ce2112fbd3e1156df7d59b02443e914bb86969e83b526ff3634::" providerId="AD" clId="Web-{613B8390-88BE-A0AD-0A87-65FACDADF126}" dt="2024-07-09T10:36:11.464" v="29" actId="20577"/>
          <ac:spMkLst>
            <pc:docMk/>
            <pc:sldMk cId="2518692854" sldId="293"/>
            <ac:spMk id="2" creationId="{58BE8ABE-A761-C4E0-2F37-745DE5CDD115}"/>
          </ac:spMkLst>
        </pc:spChg>
        <pc:spChg chg="mod">
          <ac:chgData name="게스트 사용자" userId="S::urn:spo:anon#934d7f209d639ce2112fbd3e1156df7d59b02443e914bb86969e83b526ff3634::" providerId="AD" clId="Web-{613B8390-88BE-A0AD-0A87-65FACDADF126}" dt="2024-07-09T13:05:32.669" v="1054" actId="20577"/>
          <ac:spMkLst>
            <pc:docMk/>
            <pc:sldMk cId="2518692854" sldId="293"/>
            <ac:spMk id="3" creationId="{621ADE41-6DB6-804C-1A15-24CE2533C12E}"/>
          </ac:spMkLst>
        </pc:spChg>
        <pc:picChg chg="del">
          <ac:chgData name="게스트 사용자" userId="S::urn:spo:anon#934d7f209d639ce2112fbd3e1156df7d59b02443e914bb86969e83b526ff3634::" providerId="AD" clId="Web-{613B8390-88BE-A0AD-0A87-65FACDADF126}" dt="2024-07-09T10:36:13.432" v="31"/>
          <ac:picMkLst>
            <pc:docMk/>
            <pc:sldMk cId="2518692854" sldId="293"/>
            <ac:picMk id="4" creationId="{A31A05B9-20AE-7052-C17C-DB706FD24848}"/>
          </ac:picMkLst>
        </pc:picChg>
        <pc:picChg chg="del">
          <ac:chgData name="게스트 사용자" userId="S::urn:spo:anon#934d7f209d639ce2112fbd3e1156df7d59b02443e914bb86969e83b526ff3634::" providerId="AD" clId="Web-{613B8390-88BE-A0AD-0A87-65FACDADF126}" dt="2024-07-09T10:36:13.011" v="30"/>
          <ac:picMkLst>
            <pc:docMk/>
            <pc:sldMk cId="2518692854" sldId="293"/>
            <ac:picMk id="5" creationId="{B6872C95-5F02-4B39-2370-67A9F647DECE}"/>
          </ac:picMkLst>
        </pc:picChg>
      </pc:sldChg>
      <pc:sldChg chg="addSp delSp modSp new">
        <pc:chgData name="게스트 사용자" userId="S::urn:spo:anon#934d7f209d639ce2112fbd3e1156df7d59b02443e914bb86969e83b526ff3634::" providerId="AD" clId="Web-{613B8390-88BE-A0AD-0A87-65FACDADF126}" dt="2024-07-09T12:38:59.932" v="665"/>
        <pc:sldMkLst>
          <pc:docMk/>
          <pc:sldMk cId="1932697511" sldId="294"/>
        </pc:sldMkLst>
        <pc:spChg chg="mod">
          <ac:chgData name="게스트 사용자" userId="S::urn:spo:anon#934d7f209d639ce2112fbd3e1156df7d59b02443e914bb86969e83b526ff3634::" providerId="AD" clId="Web-{613B8390-88BE-A0AD-0A87-65FACDADF126}" dt="2024-07-09T10:51:29.388" v="65" actId="20577"/>
          <ac:spMkLst>
            <pc:docMk/>
            <pc:sldMk cId="1932697511" sldId="294"/>
            <ac:spMk id="2" creationId="{63BE1B31-842B-415B-CF21-5198F873C63B}"/>
          </ac:spMkLst>
        </pc:spChg>
        <pc:spChg chg="mod">
          <ac:chgData name="게스트 사용자" userId="S::urn:spo:anon#934d7f209d639ce2112fbd3e1156df7d59b02443e914bb86969e83b526ff3634::" providerId="AD" clId="Web-{613B8390-88BE-A0AD-0A87-65FACDADF126}" dt="2024-07-09T12:38:59.932" v="665"/>
          <ac:spMkLst>
            <pc:docMk/>
            <pc:sldMk cId="1932697511" sldId="294"/>
            <ac:spMk id="3" creationId="{3F18663B-256A-2F64-84DE-16B5CA5251D2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1:19:11.091" v="248"/>
          <ac:spMkLst>
            <pc:docMk/>
            <pc:sldMk cId="1932697511" sldId="294"/>
            <ac:spMk id="7" creationId="{DF1B6FB1-087B-33C5-674D-4EBC3296B22B}"/>
          </ac:spMkLst>
        </pc:spChg>
        <pc:spChg chg="add del">
          <ac:chgData name="게스트 사용자" userId="S::urn:spo:anon#934d7f209d639ce2112fbd3e1156df7d59b02443e914bb86969e83b526ff3634::" providerId="AD" clId="Web-{613B8390-88BE-A0AD-0A87-65FACDADF126}" dt="2024-07-09T11:18:02.260" v="226"/>
          <ac:spMkLst>
            <pc:docMk/>
            <pc:sldMk cId="1932697511" sldId="294"/>
            <ac:spMk id="9" creationId="{6211BCD7-6D6C-D284-965B-92ACEA97A48B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1:19:01.184" v="246" actId="688"/>
          <ac:spMkLst>
            <pc:docMk/>
            <pc:sldMk cId="1932697511" sldId="294"/>
            <ac:spMk id="11" creationId="{01CC6443-14F7-5A7F-9CE3-44500D20814F}"/>
          </ac:spMkLst>
        </pc:spChg>
        <pc:spChg chg="add del">
          <ac:chgData name="게스트 사용자" userId="S::urn:spo:anon#934d7f209d639ce2112fbd3e1156df7d59b02443e914bb86969e83b526ff3634::" providerId="AD" clId="Web-{613B8390-88BE-A0AD-0A87-65FACDADF126}" dt="2024-07-09T10:51:21.669" v="63"/>
          <ac:spMkLst>
            <pc:docMk/>
            <pc:sldMk cId="1932697511" sldId="294"/>
            <ac:spMk id="13" creationId="{60231965-8FD5-BEB6-E330-CA91F2AA0EC1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1:20:52.266" v="293" actId="1076"/>
          <ac:spMkLst>
            <pc:docMk/>
            <pc:sldMk cId="1932697511" sldId="294"/>
            <ac:spMk id="15" creationId="{94D7AB7D-D915-2306-0811-315E7B442925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1:20:52.282" v="296" actId="1076"/>
          <ac:spMkLst>
            <pc:docMk/>
            <pc:sldMk cId="1932697511" sldId="294"/>
            <ac:spMk id="17" creationId="{F44D0964-8965-D7B6-89A6-019ACA6A51D6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1:20:52.266" v="294" actId="1076"/>
          <ac:spMkLst>
            <pc:docMk/>
            <pc:sldMk cId="1932697511" sldId="294"/>
            <ac:spMk id="19" creationId="{DD7E55E2-D194-C0B2-2AB6-37CD2873A541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1:20:52.282" v="295" actId="1076"/>
          <ac:spMkLst>
            <pc:docMk/>
            <pc:sldMk cId="1932697511" sldId="294"/>
            <ac:spMk id="21" creationId="{01F64C17-D369-ACC9-01D6-FCFE372686C1}"/>
          </ac:spMkLst>
        </pc:spChg>
        <pc:spChg chg="add del">
          <ac:chgData name="게스트 사용자" userId="S::urn:spo:anon#934d7f209d639ce2112fbd3e1156df7d59b02443e914bb86969e83b526ff3634::" providerId="AD" clId="Web-{613B8390-88BE-A0AD-0A87-65FACDADF126}" dt="2024-07-09T11:20:55.329" v="304"/>
          <ac:spMkLst>
            <pc:docMk/>
            <pc:sldMk cId="1932697511" sldId="294"/>
            <ac:spMk id="23" creationId="{DB25AD35-D5B8-ED7F-1EBD-C2F7F0D50B66}"/>
          </ac:spMkLst>
        </pc:spChg>
        <pc:spChg chg="add del">
          <ac:chgData name="게스트 사용자" userId="S::urn:spo:anon#934d7f209d639ce2112fbd3e1156df7d59b02443e914bb86969e83b526ff3634::" providerId="AD" clId="Web-{613B8390-88BE-A0AD-0A87-65FACDADF126}" dt="2024-07-09T11:20:55.329" v="303"/>
          <ac:spMkLst>
            <pc:docMk/>
            <pc:sldMk cId="1932697511" sldId="294"/>
            <ac:spMk id="25" creationId="{3B971BC2-622D-4100-7F7A-F6EE40AFF155}"/>
          </ac:spMkLst>
        </pc:spChg>
        <pc:spChg chg="add del">
          <ac:chgData name="게스트 사용자" userId="S::urn:spo:anon#934d7f209d639ce2112fbd3e1156df7d59b02443e914bb86969e83b526ff3634::" providerId="AD" clId="Web-{613B8390-88BE-A0AD-0A87-65FACDADF126}" dt="2024-07-09T11:20:55.329" v="302"/>
          <ac:spMkLst>
            <pc:docMk/>
            <pc:sldMk cId="1932697511" sldId="294"/>
            <ac:spMk id="27" creationId="{25441056-D755-4AC7-CE76-E61D6CECE0A2}"/>
          </ac:spMkLst>
        </pc:spChg>
        <pc:spChg chg="add del">
          <ac:chgData name="게스트 사용자" userId="S::urn:spo:anon#934d7f209d639ce2112fbd3e1156df7d59b02443e914bb86969e83b526ff3634::" providerId="AD" clId="Web-{613B8390-88BE-A0AD-0A87-65FACDADF126}" dt="2024-07-09T11:20:55.329" v="301"/>
          <ac:spMkLst>
            <pc:docMk/>
            <pc:sldMk cId="1932697511" sldId="294"/>
            <ac:spMk id="29" creationId="{FA85550C-D0AD-12DE-2298-5246AC474A2E}"/>
          </ac:spMkLst>
        </pc:spChg>
        <pc:spChg chg="add mod">
          <ac:chgData name="게스트 사용자" userId="S::urn:spo:anon#934d7f209d639ce2112fbd3e1156df7d59b02443e914bb86969e83b526ff3634::" providerId="AD" clId="Web-{613B8390-88BE-A0AD-0A87-65FACDADF126}" dt="2024-07-09T11:21:29.518" v="325" actId="1076"/>
          <ac:spMkLst>
            <pc:docMk/>
            <pc:sldMk cId="1932697511" sldId="294"/>
            <ac:spMk id="30" creationId="{B296063C-CAC8-BB6F-B8BC-F23B3478DAC7}"/>
          </ac:spMkLst>
        </pc:spChg>
        <pc:picChg chg="add mod">
          <ac:chgData name="게스트 사용자" userId="S::urn:spo:anon#934d7f209d639ce2112fbd3e1156df7d59b02443e914bb86969e83b526ff3634::" providerId="AD" clId="Web-{613B8390-88BE-A0AD-0A87-65FACDADF126}" dt="2024-07-09T11:18:40.714" v="241" actId="14100"/>
          <ac:picMkLst>
            <pc:docMk/>
            <pc:sldMk cId="1932697511" sldId="294"/>
            <ac:picMk id="5" creationId="{132AB2E2-7E13-0529-B4D4-4449DC2308AF}"/>
          </ac:picMkLst>
        </pc:picChg>
      </pc:sldChg>
      <pc:sldChg chg="addSp delSp modSp add replId">
        <pc:chgData name="게스트 사용자" userId="S::urn:spo:anon#934d7f209d639ce2112fbd3e1156df7d59b02443e914bb86969e83b526ff3634::" providerId="AD" clId="Web-{613B8390-88BE-A0AD-0A87-65FACDADF126}" dt="2024-07-09T12:58:46.078" v="827" actId="20577"/>
        <pc:sldMkLst>
          <pc:docMk/>
          <pc:sldMk cId="1325370410" sldId="300"/>
        </pc:sldMkLst>
        <pc:spChg chg="mod">
          <ac:chgData name="게스트 사용자" userId="S::urn:spo:anon#934d7f209d639ce2112fbd3e1156df7d59b02443e914bb86969e83b526ff3634::" providerId="AD" clId="Web-{613B8390-88BE-A0AD-0A87-65FACDADF126}" dt="2024-07-09T12:58:46.078" v="827" actId="20577"/>
          <ac:spMkLst>
            <pc:docMk/>
            <pc:sldMk cId="1325370410" sldId="300"/>
            <ac:spMk id="2" creationId="{58BE8ABE-A761-C4E0-2F37-745DE5CDD115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5:14.009" v="732"/>
          <ac:spMkLst>
            <pc:docMk/>
            <pc:sldMk cId="1325370410" sldId="300"/>
            <ac:spMk id="3" creationId="{621ADE41-6DB6-804C-1A15-24CE2533C12E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5:13.962" v="731"/>
          <ac:spMkLst>
            <pc:docMk/>
            <pc:sldMk cId="1325370410" sldId="300"/>
            <ac:spMk id="5" creationId="{B0E44D61-33C5-C43D-22CD-242072114EC0}"/>
          </ac:spMkLst>
        </pc:spChg>
        <pc:spChg chg="add del mod">
          <ac:chgData name="게스트 사용자" userId="S::urn:spo:anon#934d7f209d639ce2112fbd3e1156df7d59b02443e914bb86969e83b526ff3634::" providerId="AD" clId="Web-{613B8390-88BE-A0AD-0A87-65FACDADF126}" dt="2024-07-09T12:58:35.250" v="820" actId="20577"/>
          <ac:spMkLst>
            <pc:docMk/>
            <pc:sldMk cId="1325370410" sldId="300"/>
            <ac:spMk id="7" creationId="{3A7E0146-0DFE-4C41-240F-271DDBD6B752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8:27.187" v="817"/>
          <ac:spMkLst>
            <pc:docMk/>
            <pc:sldMk cId="1325370410" sldId="300"/>
            <ac:spMk id="8" creationId="{4F39D9E2-F658-BA23-5F81-A89026303EAA}"/>
          </ac:spMkLst>
        </pc:spChg>
        <pc:spChg chg="add del">
          <ac:chgData name="게스트 사용자" userId="S::urn:spo:anon#934d7f209d639ce2112fbd3e1156df7d59b02443e914bb86969e83b526ff3634::" providerId="AD" clId="Web-{613B8390-88BE-A0AD-0A87-65FACDADF126}" dt="2024-07-09T12:58:19.531" v="816"/>
          <ac:spMkLst>
            <pc:docMk/>
            <pc:sldMk cId="1325370410" sldId="300"/>
            <ac:spMk id="10" creationId="{91A409BB-0ED3-8BED-DB58-6DD21CF4E628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5:13.962" v="730"/>
          <ac:spMkLst>
            <pc:docMk/>
            <pc:sldMk cId="1325370410" sldId="300"/>
            <ac:spMk id="11" creationId="{0823C511-B9C5-A018-26FD-605054F7B7E5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5:13.962" v="729"/>
          <ac:spMkLst>
            <pc:docMk/>
            <pc:sldMk cId="1325370410" sldId="300"/>
            <ac:spMk id="12" creationId="{75FA94E1-D70E-395D-976B-B725D225C4EF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5:13.962" v="728"/>
          <ac:spMkLst>
            <pc:docMk/>
            <pc:sldMk cId="1325370410" sldId="300"/>
            <ac:spMk id="13" creationId="{0EB87E0C-7D7C-6523-8E0E-12F9C733BAF2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5:13.962" v="727"/>
          <ac:spMkLst>
            <pc:docMk/>
            <pc:sldMk cId="1325370410" sldId="300"/>
            <ac:spMk id="14" creationId="{5377214B-F91A-B7F7-03FE-B0D95483B077}"/>
          </ac:spMkLst>
        </pc:spChg>
        <pc:spChg chg="del">
          <ac:chgData name="게스트 사용자" userId="S::urn:spo:anon#934d7f209d639ce2112fbd3e1156df7d59b02443e914bb86969e83b526ff3634::" providerId="AD" clId="Web-{613B8390-88BE-A0AD-0A87-65FACDADF126}" dt="2024-07-09T12:55:13.962" v="726"/>
          <ac:spMkLst>
            <pc:docMk/>
            <pc:sldMk cId="1325370410" sldId="300"/>
            <ac:spMk id="15" creationId="{D0881375-290C-280B-B3FE-F48987B8A9BD}"/>
          </ac:spMkLst>
        </pc:spChg>
        <pc:spChg chg="add del mod">
          <ac:chgData name="게스트 사용자" userId="S::urn:spo:anon#934d7f209d639ce2112fbd3e1156df7d59b02443e914bb86969e83b526ff3634::" providerId="AD" clId="Web-{613B8390-88BE-A0AD-0A87-65FACDADF126}" dt="2024-07-09T12:58:14.234" v="815"/>
          <ac:spMkLst>
            <pc:docMk/>
            <pc:sldMk cId="1325370410" sldId="300"/>
            <ac:spMk id="16" creationId="{1775F074-33CE-C526-5DF3-C396745B6437}"/>
          </ac:spMkLst>
        </pc:spChg>
        <pc:picChg chg="del">
          <ac:chgData name="게스트 사용자" userId="S::urn:spo:anon#934d7f209d639ce2112fbd3e1156df7d59b02443e914bb86969e83b526ff3634::" providerId="AD" clId="Web-{613B8390-88BE-A0AD-0A87-65FACDADF126}" dt="2024-07-09T12:55:12.634" v="725"/>
          <ac:picMkLst>
            <pc:docMk/>
            <pc:sldMk cId="1325370410" sldId="300"/>
            <ac:picMk id="6" creationId="{EEAE84AE-B2B1-03CD-9EE0-21229E8AE01F}"/>
          </ac:picMkLst>
        </pc:picChg>
      </pc:sldChg>
      <pc:sldChg chg="new del">
        <pc:chgData name="게스트 사용자" userId="S::urn:spo:anon#934d7f209d639ce2112fbd3e1156df7d59b02443e914bb86969e83b526ff3634::" providerId="AD" clId="Web-{613B8390-88BE-A0AD-0A87-65FACDADF126}" dt="2024-07-09T11:56:53.462" v="440"/>
        <pc:sldMkLst>
          <pc:docMk/>
          <pc:sldMk cId="1897761125" sldId="300"/>
        </pc:sldMkLst>
      </pc:sldChg>
      <pc:sldChg chg="add del replId">
        <pc:chgData name="게스트 사용자" userId="S::urn:spo:anon#934d7f209d639ce2112fbd3e1156df7d59b02443e914bb86969e83b526ff3634::" providerId="AD" clId="Web-{613B8390-88BE-A0AD-0A87-65FACDADF126}" dt="2024-07-09T12:00:47.407" v="485"/>
        <pc:sldMkLst>
          <pc:docMk/>
          <pc:sldMk cId="2343279817" sldId="300"/>
        </pc:sldMkLst>
      </pc:sldChg>
      <pc:sldChg chg="add del replId">
        <pc:chgData name="게스트 사용자" userId="S::urn:spo:anon#934d7f209d639ce2112fbd3e1156df7d59b02443e914bb86969e83b526ff3634::" providerId="AD" clId="Web-{613B8390-88BE-A0AD-0A87-65FACDADF126}" dt="2024-07-09T11:57:31.041" v="448"/>
        <pc:sldMkLst>
          <pc:docMk/>
          <pc:sldMk cId="3837637733" sldId="300"/>
        </pc:sldMkLst>
      </pc:sldChg>
    </pc:docChg>
  </pc:docChgLst>
  <pc:docChgLst>
    <pc:chgData name="게스트 사용자" userId="S::urn:spo:anon#934d7f209d639ce2112fbd3e1156df7d59b02443e914bb86969e83b526ff3634::" providerId="AD" clId="Web-{BF63E855-AC29-546E-B97F-77DA5122B0F1}"/>
    <pc:docChg chg="mod addSld modSld">
      <pc:chgData name="게스트 사용자" userId="S::urn:spo:anon#934d7f209d639ce2112fbd3e1156df7d59b02443e914bb86969e83b526ff3634::" providerId="AD" clId="Web-{BF63E855-AC29-546E-B97F-77DA5122B0F1}" dt="2024-07-08T10:18:25.278" v="382" actId="1076"/>
      <pc:docMkLst>
        <pc:docMk/>
      </pc:docMkLst>
      <pc:sldChg chg="modSp">
        <pc:chgData name="게스트 사용자" userId="S::urn:spo:anon#934d7f209d639ce2112fbd3e1156df7d59b02443e914bb86969e83b526ff3634::" providerId="AD" clId="Web-{BF63E855-AC29-546E-B97F-77DA5122B0F1}" dt="2024-07-08T05:50:09.111" v="227" actId="20577"/>
        <pc:sldMkLst>
          <pc:docMk/>
          <pc:sldMk cId="543313869" sldId="257"/>
        </pc:sldMkLst>
        <pc:spChg chg="mod">
          <ac:chgData name="게스트 사용자" userId="S::urn:spo:anon#934d7f209d639ce2112fbd3e1156df7d59b02443e914bb86969e83b526ff3634::" providerId="AD" clId="Web-{BF63E855-AC29-546E-B97F-77DA5122B0F1}" dt="2024-07-08T04:45:43.575" v="137" actId="20577"/>
          <ac:spMkLst>
            <pc:docMk/>
            <pc:sldMk cId="543313869" sldId="257"/>
            <ac:spMk id="3" creationId="{5DD0971A-B0BF-93A5-B39E-5E7D8FF5B74C}"/>
          </ac:spMkLst>
        </pc:spChg>
        <pc:spChg chg="mod">
          <ac:chgData name="게스트 사용자" userId="S::urn:spo:anon#934d7f209d639ce2112fbd3e1156df7d59b02443e914bb86969e83b526ff3634::" providerId="AD" clId="Web-{BF63E855-AC29-546E-B97F-77DA5122B0F1}" dt="2024-07-08T05:50:09.111" v="227" actId="20577"/>
          <ac:spMkLst>
            <pc:docMk/>
            <pc:sldMk cId="543313869" sldId="257"/>
            <ac:spMk id="4" creationId="{E9D55337-BD39-72AF-C701-6CA396966A71}"/>
          </ac:spMkLst>
        </pc:spChg>
      </pc:sldChg>
      <pc:sldChg chg="addSp delSp modSp modCm">
        <pc:chgData name="게스트 사용자" userId="S::urn:spo:anon#934d7f209d639ce2112fbd3e1156df7d59b02443e914bb86969e83b526ff3634::" providerId="AD" clId="Web-{BF63E855-AC29-546E-B97F-77DA5122B0F1}" dt="2024-07-08T09:30:20.581" v="253" actId="20577"/>
        <pc:sldMkLst>
          <pc:docMk/>
          <pc:sldMk cId="3908199520" sldId="258"/>
        </pc:sldMkLst>
        <pc:spChg chg="mod">
          <ac:chgData name="게스트 사용자" userId="S::urn:spo:anon#934d7f209d639ce2112fbd3e1156df7d59b02443e914bb86969e83b526ff3634::" providerId="AD" clId="Web-{BF63E855-AC29-546E-B97F-77DA5122B0F1}" dt="2024-07-08T09:30:20.581" v="253" actId="20577"/>
          <ac:spMkLst>
            <pc:docMk/>
            <pc:sldMk cId="3908199520" sldId="258"/>
            <ac:spMk id="2" creationId="{5874988A-05CD-383D-5532-32AE48D51380}"/>
          </ac:spMkLst>
        </pc:spChg>
        <pc:spChg chg="add del mod">
          <ac:chgData name="게스트 사용자" userId="S::urn:spo:anon#934d7f209d639ce2112fbd3e1156df7d59b02443e914bb86969e83b526ff3634::" providerId="AD" clId="Web-{BF63E855-AC29-546E-B97F-77DA5122B0F1}" dt="2024-07-08T05:47:36.840" v="177"/>
          <ac:spMkLst>
            <pc:docMk/>
            <pc:sldMk cId="3908199520" sldId="258"/>
            <ac:spMk id="3" creationId="{6A3D3E4E-C5D3-EDC4-CA5A-EDA32AF9546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게스트 사용자" userId="S::urn:spo:anon#934d7f209d639ce2112fbd3e1156df7d59b02443e914bb86969e83b526ff3634::" providerId="AD" clId="Web-{BF63E855-AC29-546E-B97F-77DA5122B0F1}" dt="2024-07-08T05:47:56.075" v="179"/>
              <pc2:cmMkLst xmlns:pc2="http://schemas.microsoft.com/office/powerpoint/2019/9/main/command">
                <pc:docMk/>
                <pc:sldMk cId="3908199520" sldId="258"/>
                <pc2:cmMk id="{218A6D48-FE21-4779-A966-E3F45F875AA0}"/>
              </pc2:cmMkLst>
              <pc226:cmRplyChg chg="add">
                <pc226:chgData name="게스트 사용자" userId="S::urn:spo:anon#934d7f209d639ce2112fbd3e1156df7d59b02443e914bb86969e83b526ff3634::" providerId="AD" clId="Web-{BF63E855-AC29-546E-B97F-77DA5122B0F1}" dt="2024-07-08T05:47:56.075" v="179"/>
                <pc2:cmRplyMkLst xmlns:pc2="http://schemas.microsoft.com/office/powerpoint/2019/9/main/command">
                  <pc:docMk/>
                  <pc:sldMk cId="3908199520" sldId="258"/>
                  <pc2:cmMk id="{218A6D48-FE21-4779-A966-E3F45F875AA0}"/>
                  <pc2:cmRplyMk id="{2E72D611-5BC1-415C-8FFB-87CF73C37EB4}"/>
                </pc2:cmRplyMkLst>
              </pc226:cmRplyChg>
            </pc226:cmChg>
          </p:ext>
        </pc:extLst>
      </pc:sldChg>
      <pc:sldChg chg="modSp add replId">
        <pc:chgData name="게스트 사용자" userId="S::urn:spo:anon#934d7f209d639ce2112fbd3e1156df7d59b02443e914bb86969e83b526ff3634::" providerId="AD" clId="Web-{BF63E855-AC29-546E-B97F-77DA5122B0F1}" dt="2024-07-08T05:48:30.092" v="183" actId="20577"/>
        <pc:sldMkLst>
          <pc:docMk/>
          <pc:sldMk cId="39858813" sldId="261"/>
        </pc:sldMkLst>
        <pc:spChg chg="mod">
          <ac:chgData name="게스트 사용자" userId="S::urn:spo:anon#934d7f209d639ce2112fbd3e1156df7d59b02443e914bb86969e83b526ff3634::" providerId="AD" clId="Web-{BF63E855-AC29-546E-B97F-77DA5122B0F1}" dt="2024-07-08T05:48:30.092" v="183" actId="20577"/>
          <ac:spMkLst>
            <pc:docMk/>
            <pc:sldMk cId="39858813" sldId="261"/>
            <ac:spMk id="2" creationId="{58BE8ABE-A761-C4E0-2F37-745DE5CDD115}"/>
          </ac:spMkLst>
        </pc:spChg>
      </pc:sldChg>
      <pc:sldChg chg="modSp add replId">
        <pc:chgData name="게스트 사용자" userId="S::urn:spo:anon#934d7f209d639ce2112fbd3e1156df7d59b02443e914bb86969e83b526ff3634::" providerId="AD" clId="Web-{BF63E855-AC29-546E-B97F-77DA5122B0F1}" dt="2024-07-08T05:48:57.984" v="206" actId="20577"/>
        <pc:sldMkLst>
          <pc:docMk/>
          <pc:sldMk cId="2239467773" sldId="262"/>
        </pc:sldMkLst>
        <pc:spChg chg="mod">
          <ac:chgData name="게스트 사용자" userId="S::urn:spo:anon#934d7f209d639ce2112fbd3e1156df7d59b02443e914bb86969e83b526ff3634::" providerId="AD" clId="Web-{BF63E855-AC29-546E-B97F-77DA5122B0F1}" dt="2024-07-08T05:48:57.984" v="206" actId="20577"/>
          <ac:spMkLst>
            <pc:docMk/>
            <pc:sldMk cId="2239467773" sldId="262"/>
            <ac:spMk id="2" creationId="{58BE8ABE-A761-C4E0-2F37-745DE5CDD115}"/>
          </ac:spMkLst>
        </pc:spChg>
      </pc:sldChg>
      <pc:sldChg chg="modSp add replId addCm">
        <pc:chgData name="게스트 사용자" userId="S::urn:spo:anon#934d7f209d639ce2112fbd3e1156df7d59b02443e914bb86969e83b526ff3634::" providerId="AD" clId="Web-{BF63E855-AC29-546E-B97F-77DA5122B0F1}" dt="2024-07-08T09:42:52.310" v="340" actId="20577"/>
        <pc:sldMkLst>
          <pc:docMk/>
          <pc:sldMk cId="291745304" sldId="263"/>
        </pc:sldMkLst>
        <pc:spChg chg="mod">
          <ac:chgData name="게스트 사용자" userId="S::urn:spo:anon#934d7f209d639ce2112fbd3e1156df7d59b02443e914bb86969e83b526ff3634::" providerId="AD" clId="Web-{BF63E855-AC29-546E-B97F-77DA5122B0F1}" dt="2024-07-08T09:30:09.471" v="237" actId="20577"/>
          <ac:spMkLst>
            <pc:docMk/>
            <pc:sldMk cId="291745304" sldId="263"/>
            <ac:spMk id="2" creationId="{58BE8ABE-A761-C4E0-2F37-745DE5CDD115}"/>
          </ac:spMkLst>
        </pc:spChg>
        <pc:spChg chg="mod">
          <ac:chgData name="게스트 사용자" userId="S::urn:spo:anon#934d7f209d639ce2112fbd3e1156df7d59b02443e914bb86969e83b526ff3634::" providerId="AD" clId="Web-{BF63E855-AC29-546E-B97F-77DA5122B0F1}" dt="2024-07-08T09:42:52.310" v="340" actId="20577"/>
          <ac:spMkLst>
            <pc:docMk/>
            <pc:sldMk cId="291745304" sldId="263"/>
            <ac:spMk id="3" creationId="{621ADE41-6DB6-804C-1A15-24CE2533C12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게스트 사용자" userId="S::urn:spo:anon#934d7f209d639ce2112fbd3e1156df7d59b02443e914bb86969e83b526ff3634::" providerId="AD" clId="Web-{BF63E855-AC29-546E-B97F-77DA5122B0F1}" dt="2024-07-08T05:53:01.226" v="230"/>
              <pc2:cmMkLst xmlns:pc2="http://schemas.microsoft.com/office/powerpoint/2019/9/main/command">
                <pc:docMk/>
                <pc:sldMk cId="291745304" sldId="263"/>
                <pc2:cmMk id="{7FE77E56-E2D5-4704-BBBB-523D1A162985}"/>
              </pc2:cmMkLst>
            </pc226:cmChg>
          </p:ext>
        </pc:extLst>
      </pc:sldChg>
      <pc:sldChg chg="addSp delSp modSp add replId">
        <pc:chgData name="게스트 사용자" userId="S::urn:spo:anon#934d7f209d639ce2112fbd3e1156df7d59b02443e914bb86969e83b526ff3634::" providerId="AD" clId="Web-{BF63E855-AC29-546E-B97F-77DA5122B0F1}" dt="2024-07-08T09:50:09.888" v="369"/>
        <pc:sldMkLst>
          <pc:docMk/>
          <pc:sldMk cId="1119993626" sldId="264"/>
        </pc:sldMkLst>
        <pc:spChg chg="mod">
          <ac:chgData name="게스트 사용자" userId="S::urn:spo:anon#934d7f209d639ce2112fbd3e1156df7d59b02443e914bb86969e83b526ff3634::" providerId="AD" clId="Web-{BF63E855-AC29-546E-B97F-77DA5122B0F1}" dt="2024-07-08T05:48:44.405" v="197" actId="20577"/>
          <ac:spMkLst>
            <pc:docMk/>
            <pc:sldMk cId="1119993626" sldId="264"/>
            <ac:spMk id="2" creationId="{58BE8ABE-A761-C4E0-2F37-745DE5CDD115}"/>
          </ac:spMkLst>
        </pc:spChg>
        <pc:spChg chg="add del mod">
          <ac:chgData name="게스트 사용자" userId="S::urn:spo:anon#934d7f209d639ce2112fbd3e1156df7d59b02443e914bb86969e83b526ff3634::" providerId="AD" clId="Web-{BF63E855-AC29-546E-B97F-77DA5122B0F1}" dt="2024-07-08T09:49:54.669" v="366" actId="14100"/>
          <ac:spMkLst>
            <pc:docMk/>
            <pc:sldMk cId="1119993626" sldId="264"/>
            <ac:spMk id="3" creationId="{621ADE41-6DB6-804C-1A15-24CE2533C12E}"/>
          </ac:spMkLst>
        </pc:spChg>
        <pc:spChg chg="add">
          <ac:chgData name="게스트 사용자" userId="S::urn:spo:anon#934d7f209d639ce2112fbd3e1156df7d59b02443e914bb86969e83b526ff3634::" providerId="AD" clId="Web-{BF63E855-AC29-546E-B97F-77DA5122B0F1}" dt="2024-07-08T09:41:43.995" v="331"/>
          <ac:spMkLst>
            <pc:docMk/>
            <pc:sldMk cId="1119993626" sldId="264"/>
            <ac:spMk id="8" creationId="{4F39D9E2-F658-BA23-5F81-A89026303EAA}"/>
          </ac:spMkLst>
        </pc:spChg>
        <pc:picChg chg="add del mod ord">
          <ac:chgData name="게스트 사용자" userId="S::urn:spo:anon#934d7f209d639ce2112fbd3e1156df7d59b02443e914bb86969e83b526ff3634::" providerId="AD" clId="Web-{BF63E855-AC29-546E-B97F-77DA5122B0F1}" dt="2024-07-08T09:35:50.467" v="258"/>
          <ac:picMkLst>
            <pc:docMk/>
            <pc:sldMk cId="1119993626" sldId="264"/>
            <ac:picMk id="4" creationId="{EAAB864C-E030-C8CF-3E18-35B146909432}"/>
          </ac:picMkLst>
        </pc:picChg>
        <pc:picChg chg="add del mod ord">
          <ac:chgData name="게스트 사용자" userId="S::urn:spo:anon#934d7f209d639ce2112fbd3e1156df7d59b02443e914bb86969e83b526ff3634::" providerId="AD" clId="Web-{BF63E855-AC29-546E-B97F-77DA5122B0F1}" dt="2024-07-08T09:36:05.515" v="262"/>
          <ac:picMkLst>
            <pc:docMk/>
            <pc:sldMk cId="1119993626" sldId="264"/>
            <ac:picMk id="5" creationId="{37292762-660C-5B5F-CA35-6A26F9567879}"/>
          </ac:picMkLst>
        </pc:picChg>
        <pc:picChg chg="add mod modCrop">
          <ac:chgData name="게스트 사용자" userId="S::urn:spo:anon#934d7f209d639ce2112fbd3e1156df7d59b02443e914bb86969e83b526ff3634::" providerId="AD" clId="Web-{BF63E855-AC29-546E-B97F-77DA5122B0F1}" dt="2024-07-08T09:50:09.888" v="369"/>
          <ac:picMkLst>
            <pc:docMk/>
            <pc:sldMk cId="1119993626" sldId="264"/>
            <ac:picMk id="6" creationId="{EEAE84AE-B2B1-03CD-9EE0-21229E8AE01F}"/>
          </ac:picMkLst>
        </pc:picChg>
        <pc:picChg chg="add mod modCrop">
          <ac:chgData name="게스트 사용자" userId="S::urn:spo:anon#934d7f209d639ce2112fbd3e1156df7d59b02443e914bb86969e83b526ff3634::" providerId="AD" clId="Web-{BF63E855-AC29-546E-B97F-77DA5122B0F1}" dt="2024-07-08T09:49:54.669" v="365" actId="14100"/>
          <ac:picMkLst>
            <pc:docMk/>
            <pc:sldMk cId="1119993626" sldId="264"/>
            <ac:picMk id="7" creationId="{F9E9B800-A54C-01B8-750D-0BD92FB7FD62}"/>
          </ac:picMkLst>
        </pc:picChg>
      </pc:sldChg>
      <pc:sldChg chg="addSp modSp add replId">
        <pc:chgData name="게스트 사용자" userId="S::urn:spo:anon#934d7f209d639ce2112fbd3e1156df7d59b02443e914bb86969e83b526ff3634::" providerId="AD" clId="Web-{BF63E855-AC29-546E-B97F-77DA5122B0F1}" dt="2024-07-08T09:49:03.089" v="353"/>
        <pc:sldMkLst>
          <pc:docMk/>
          <pc:sldMk cId="545870201" sldId="265"/>
        </pc:sldMkLst>
        <pc:spChg chg="mod">
          <ac:chgData name="게스트 사용자" userId="S::urn:spo:anon#934d7f209d639ce2112fbd3e1156df7d59b02443e914bb86969e83b526ff3634::" providerId="AD" clId="Web-{BF63E855-AC29-546E-B97F-77DA5122B0F1}" dt="2024-07-08T09:37:40.455" v="285" actId="20577"/>
          <ac:spMkLst>
            <pc:docMk/>
            <pc:sldMk cId="545870201" sldId="265"/>
            <ac:spMk id="3" creationId="{621ADE41-6DB6-804C-1A15-24CE2533C12E}"/>
          </ac:spMkLst>
        </pc:spChg>
        <pc:picChg chg="add mod modCrop">
          <ac:chgData name="게스트 사용자" userId="S::urn:spo:anon#934d7f209d639ce2112fbd3e1156df7d59b02443e914bb86969e83b526ff3634::" providerId="AD" clId="Web-{BF63E855-AC29-546E-B97F-77DA5122B0F1}" dt="2024-07-08T09:49:03.089" v="353"/>
          <ac:picMkLst>
            <pc:docMk/>
            <pc:sldMk cId="545870201" sldId="265"/>
            <ac:picMk id="4" creationId="{D1C09D4A-C99C-44E8-D804-694D5EB46797}"/>
          </ac:picMkLst>
        </pc:picChg>
      </pc:sldChg>
      <pc:sldChg chg="addSp modSp add replId">
        <pc:chgData name="게스트 사용자" userId="S::urn:spo:anon#934d7f209d639ce2112fbd3e1156df7d59b02443e914bb86969e83b526ff3634::" providerId="AD" clId="Web-{BF63E855-AC29-546E-B97F-77DA5122B0F1}" dt="2024-07-08T09:48:48.635" v="350"/>
        <pc:sldMkLst>
          <pc:docMk/>
          <pc:sldMk cId="2140105420" sldId="266"/>
        </pc:sldMkLst>
        <pc:spChg chg="mod">
          <ac:chgData name="게스트 사용자" userId="S::urn:spo:anon#934d7f209d639ce2112fbd3e1156df7d59b02443e914bb86969e83b526ff3634::" providerId="AD" clId="Web-{BF63E855-AC29-546E-B97F-77DA5122B0F1}" dt="2024-07-08T09:37:54.878" v="287" actId="20577"/>
          <ac:spMkLst>
            <pc:docMk/>
            <pc:sldMk cId="2140105420" sldId="266"/>
            <ac:spMk id="3" creationId="{621ADE41-6DB6-804C-1A15-24CE2533C12E}"/>
          </ac:spMkLst>
        </pc:spChg>
        <pc:picChg chg="add mod">
          <ac:chgData name="게스트 사용자" userId="S::urn:spo:anon#934d7f209d639ce2112fbd3e1156df7d59b02443e914bb86969e83b526ff3634::" providerId="AD" clId="Web-{BF63E855-AC29-546E-B97F-77DA5122B0F1}" dt="2024-07-08T09:48:48.635" v="350"/>
          <ac:picMkLst>
            <pc:docMk/>
            <pc:sldMk cId="2140105420" sldId="266"/>
            <ac:picMk id="4" creationId="{0421D97C-AAD2-3F03-0D07-9C67549AB510}"/>
          </ac:picMkLst>
        </pc:picChg>
      </pc:sldChg>
      <pc:sldChg chg="addSp delSp modSp add replId">
        <pc:chgData name="게스트 사용자" userId="S::urn:spo:anon#934d7f209d639ce2112fbd3e1156df7d59b02443e914bb86969e83b526ff3634::" providerId="AD" clId="Web-{BF63E855-AC29-546E-B97F-77DA5122B0F1}" dt="2024-07-08T09:48:41.291" v="349"/>
        <pc:sldMkLst>
          <pc:docMk/>
          <pc:sldMk cId="1561659280" sldId="267"/>
        </pc:sldMkLst>
        <pc:spChg chg="mod">
          <ac:chgData name="게스트 사용자" userId="S::urn:spo:anon#934d7f209d639ce2112fbd3e1156df7d59b02443e914bb86969e83b526ff3634::" providerId="AD" clId="Web-{BF63E855-AC29-546E-B97F-77DA5122B0F1}" dt="2024-07-08T09:38:05.425" v="289" actId="20577"/>
          <ac:spMkLst>
            <pc:docMk/>
            <pc:sldMk cId="1561659280" sldId="267"/>
            <ac:spMk id="3" creationId="{621ADE41-6DB6-804C-1A15-24CE2533C12E}"/>
          </ac:spMkLst>
        </pc:spChg>
        <pc:spChg chg="add del">
          <ac:chgData name="게스트 사용자" userId="S::urn:spo:anon#934d7f209d639ce2112fbd3e1156df7d59b02443e914bb86969e83b526ff3634::" providerId="AD" clId="Web-{BF63E855-AC29-546E-B97F-77DA5122B0F1}" dt="2024-07-08T09:39:18.006" v="304"/>
          <ac:spMkLst>
            <pc:docMk/>
            <pc:sldMk cId="1561659280" sldId="267"/>
            <ac:spMk id="6" creationId="{2C668376-E149-49D9-290F-8E360D479287}"/>
          </ac:spMkLst>
        </pc:spChg>
        <pc:spChg chg="add del mod">
          <ac:chgData name="게스트 사용자" userId="S::urn:spo:anon#934d7f209d639ce2112fbd3e1156df7d59b02443e914bb86969e83b526ff3634::" providerId="AD" clId="Web-{BF63E855-AC29-546E-B97F-77DA5122B0F1}" dt="2024-07-08T09:41:42.167" v="330"/>
          <ac:spMkLst>
            <pc:docMk/>
            <pc:sldMk cId="1561659280" sldId="267"/>
            <ac:spMk id="7" creationId="{4F39D9E2-F658-BA23-5F81-A89026303EAA}"/>
          </ac:spMkLst>
        </pc:spChg>
        <pc:picChg chg="add mod modCrop">
          <ac:chgData name="게스트 사용자" userId="S::urn:spo:anon#934d7f209d639ce2112fbd3e1156df7d59b02443e914bb86969e83b526ff3634::" providerId="AD" clId="Web-{BF63E855-AC29-546E-B97F-77DA5122B0F1}" dt="2024-07-08T09:48:38.885" v="348"/>
          <ac:picMkLst>
            <pc:docMk/>
            <pc:sldMk cId="1561659280" sldId="267"/>
            <ac:picMk id="4" creationId="{A31A05B9-20AE-7052-C17C-DB706FD24848}"/>
          </ac:picMkLst>
        </pc:picChg>
        <pc:picChg chg="add mod">
          <ac:chgData name="게스트 사용자" userId="S::urn:spo:anon#934d7f209d639ce2112fbd3e1156df7d59b02443e914bb86969e83b526ff3634::" providerId="AD" clId="Web-{BF63E855-AC29-546E-B97F-77DA5122B0F1}" dt="2024-07-08T09:48:41.291" v="349"/>
          <ac:picMkLst>
            <pc:docMk/>
            <pc:sldMk cId="1561659280" sldId="267"/>
            <ac:picMk id="5" creationId="{B6872C95-5F02-4B39-2370-67A9F647DECE}"/>
          </ac:picMkLst>
        </pc:picChg>
      </pc:sldChg>
      <pc:sldChg chg="addSp delSp modSp add replId delCm">
        <pc:chgData name="게스트 사용자" userId="S::urn:spo:anon#934d7f209d639ce2112fbd3e1156df7d59b02443e914bb86969e83b526ff3634::" providerId="AD" clId="Web-{BF63E855-AC29-546E-B97F-77DA5122B0F1}" dt="2024-07-08T10:18:25.278" v="382" actId="1076"/>
        <pc:sldMkLst>
          <pc:docMk/>
          <pc:sldMk cId="1029573603" sldId="268"/>
        </pc:sldMkLst>
        <pc:spChg chg="mod">
          <ac:chgData name="게스트 사용자" userId="S::urn:spo:anon#934d7f209d639ce2112fbd3e1156df7d59b02443e914bb86969e83b526ff3634::" providerId="AD" clId="Web-{BF63E855-AC29-546E-B97F-77DA5122B0F1}" dt="2024-07-08T10:17:37.371" v="373" actId="20577"/>
          <ac:spMkLst>
            <pc:docMk/>
            <pc:sldMk cId="1029573603" sldId="268"/>
            <ac:spMk id="3" creationId="{621ADE41-6DB6-804C-1A15-24CE2533C12E}"/>
          </ac:spMkLst>
        </pc:spChg>
        <pc:picChg chg="add del mod">
          <ac:chgData name="게스트 사용자" userId="S::urn:spo:anon#934d7f209d639ce2112fbd3e1156df7d59b02443e914bb86969e83b526ff3634::" providerId="AD" clId="Web-{BF63E855-AC29-546E-B97F-77DA5122B0F1}" dt="2024-07-08T10:17:50.527" v="375"/>
          <ac:picMkLst>
            <pc:docMk/>
            <pc:sldMk cId="1029573603" sldId="268"/>
            <ac:picMk id="4" creationId="{152B8085-D899-E693-44A0-6BECBBDBCEAC}"/>
          </ac:picMkLst>
        </pc:picChg>
        <pc:picChg chg="add mod">
          <ac:chgData name="게스트 사용자" userId="S::urn:spo:anon#934d7f209d639ce2112fbd3e1156df7d59b02443e914bb86969e83b526ff3634::" providerId="AD" clId="Web-{BF63E855-AC29-546E-B97F-77DA5122B0F1}" dt="2024-07-08T10:18:25.278" v="382" actId="1076"/>
          <ac:picMkLst>
            <pc:docMk/>
            <pc:sldMk cId="1029573603" sldId="268"/>
            <ac:picMk id="5" creationId="{B484E762-57BE-8AF4-7F92-405D5103D45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게스트 사용자" userId="S::urn:spo:anon#934d7f209d639ce2112fbd3e1156df7d59b02443e914bb86969e83b526ff3634::" providerId="AD" clId="Web-{BF63E855-AC29-546E-B97F-77DA5122B0F1}" dt="2024-07-08T10:17:31.355" v="371"/>
              <pc2:cmMkLst xmlns:pc2="http://schemas.microsoft.com/office/powerpoint/2019/9/main/command">
                <pc:docMk/>
                <pc:sldMk cId="1029573603" sldId="268"/>
                <pc2:cmMk id="{77EC0288-1C60-4DC6-9439-195EBEC557FA}"/>
              </pc2:cmMkLst>
            </pc226:cmChg>
          </p:ext>
        </pc:extLst>
      </pc:sldChg>
    </pc:docChg>
  </pc:docChgLst>
  <pc:docChgLst>
    <pc:chgData name="박수지" userId="S::32217289@dankook.ac.kr::54dcf6c5-e131-4110-aed8-015aca803758" providerId="AD" clId="Web-{1D0D9714-12ED-54C0-7FA6-C47783249379}"/>
    <pc:docChg chg="addSld delSld modSld sldOrd addSection modSection">
      <pc:chgData name="박수지" userId="S::32217289@dankook.ac.kr::54dcf6c5-e131-4110-aed8-015aca803758" providerId="AD" clId="Web-{1D0D9714-12ED-54C0-7FA6-C47783249379}" dt="2024-07-09T22:27:42.098" v="940" actId="1076"/>
      <pc:docMkLst>
        <pc:docMk/>
      </pc:docMkLst>
      <pc:sldChg chg="modSp">
        <pc:chgData name="박수지" userId="S::32217289@dankook.ac.kr::54dcf6c5-e131-4110-aed8-015aca803758" providerId="AD" clId="Web-{1D0D9714-12ED-54C0-7FA6-C47783249379}" dt="2024-07-09T21:25:09.661" v="359" actId="20577"/>
        <pc:sldMkLst>
          <pc:docMk/>
          <pc:sldMk cId="291745304" sldId="263"/>
        </pc:sldMkLst>
        <pc:spChg chg="mod">
          <ac:chgData name="박수지" userId="S::32217289@dankook.ac.kr::54dcf6c5-e131-4110-aed8-015aca803758" providerId="AD" clId="Web-{1D0D9714-12ED-54C0-7FA6-C47783249379}" dt="2024-07-09T21:25:09.661" v="359" actId="20577"/>
          <ac:spMkLst>
            <pc:docMk/>
            <pc:sldMk cId="291745304" sldId="263"/>
            <ac:spMk id="3" creationId="{621ADE41-6DB6-804C-1A15-24CE2533C12E}"/>
          </ac:spMkLst>
        </pc:spChg>
      </pc:sldChg>
      <pc:sldChg chg="modSp">
        <pc:chgData name="박수지" userId="S::32217289@dankook.ac.kr::54dcf6c5-e131-4110-aed8-015aca803758" providerId="AD" clId="Web-{1D0D9714-12ED-54C0-7FA6-C47783249379}" dt="2024-07-09T20:45:51.835" v="60" actId="1076"/>
        <pc:sldMkLst>
          <pc:docMk/>
          <pc:sldMk cId="1119993626" sldId="264"/>
        </pc:sldMkLst>
        <pc:spChg chg="mod">
          <ac:chgData name="박수지" userId="S::32217289@dankook.ac.kr::54dcf6c5-e131-4110-aed8-015aca803758" providerId="AD" clId="Web-{1D0D9714-12ED-54C0-7FA6-C47783249379}" dt="2024-07-09T20:45:51.835" v="60" actId="1076"/>
          <ac:spMkLst>
            <pc:docMk/>
            <pc:sldMk cId="1119993626" sldId="264"/>
            <ac:spMk id="15" creationId="{D0881375-290C-280B-B3FE-F48987B8A9BD}"/>
          </ac:spMkLst>
        </pc:spChg>
      </pc:sldChg>
      <pc:sldChg chg="modSp">
        <pc:chgData name="박수지" userId="S::32217289@dankook.ac.kr::54dcf6c5-e131-4110-aed8-015aca803758" providerId="AD" clId="Web-{1D0D9714-12ED-54C0-7FA6-C47783249379}" dt="2024-07-09T21:13:28.707" v="309" actId="1076"/>
        <pc:sldMkLst>
          <pc:docMk/>
          <pc:sldMk cId="545870201" sldId="265"/>
        </pc:sldMkLst>
        <pc:spChg chg="mod">
          <ac:chgData name="박수지" userId="S::32217289@dankook.ac.kr::54dcf6c5-e131-4110-aed8-015aca803758" providerId="AD" clId="Web-{1D0D9714-12ED-54C0-7FA6-C47783249379}" dt="2024-07-09T21:13:18.611" v="308"/>
          <ac:spMkLst>
            <pc:docMk/>
            <pc:sldMk cId="545870201" sldId="265"/>
            <ac:spMk id="3" creationId="{621ADE41-6DB6-804C-1A15-24CE2533C12E}"/>
          </ac:spMkLst>
        </pc:spChg>
        <pc:grpChg chg="mod">
          <ac:chgData name="박수지" userId="S::32217289@dankook.ac.kr::54dcf6c5-e131-4110-aed8-015aca803758" providerId="AD" clId="Web-{1D0D9714-12ED-54C0-7FA6-C47783249379}" dt="2024-07-09T21:13:28.707" v="309" actId="1076"/>
          <ac:grpSpMkLst>
            <pc:docMk/>
            <pc:sldMk cId="545870201" sldId="265"/>
            <ac:grpSpMk id="7" creationId="{49216322-CD16-8AA0-3F12-11F808956DAA}"/>
          </ac:grpSpMkLst>
        </pc:grpChg>
      </pc:sldChg>
      <pc:sldChg chg="modSp">
        <pc:chgData name="박수지" userId="S::32217289@dankook.ac.kr::54dcf6c5-e131-4110-aed8-015aca803758" providerId="AD" clId="Web-{1D0D9714-12ED-54C0-7FA6-C47783249379}" dt="2024-07-09T22:00:28.362" v="743" actId="20577"/>
        <pc:sldMkLst>
          <pc:docMk/>
          <pc:sldMk cId="1561659280" sldId="267"/>
        </pc:sldMkLst>
        <pc:spChg chg="mod">
          <ac:chgData name="박수지" userId="S::32217289@dankook.ac.kr::54dcf6c5-e131-4110-aed8-015aca803758" providerId="AD" clId="Web-{1D0D9714-12ED-54C0-7FA6-C47783249379}" dt="2024-07-09T22:00:28.362" v="743" actId="20577"/>
          <ac:spMkLst>
            <pc:docMk/>
            <pc:sldMk cId="1561659280" sldId="267"/>
            <ac:spMk id="3" creationId="{621ADE41-6DB6-804C-1A15-24CE2533C12E}"/>
          </ac:spMkLst>
        </pc:spChg>
        <pc:grpChg chg="mod">
          <ac:chgData name="박수지" userId="S::32217289@dankook.ac.kr::54dcf6c5-e131-4110-aed8-015aca803758" providerId="AD" clId="Web-{1D0D9714-12ED-54C0-7FA6-C47783249379}" dt="2024-07-09T21:12:18.203" v="278" actId="1076"/>
          <ac:grpSpMkLst>
            <pc:docMk/>
            <pc:sldMk cId="1561659280" sldId="267"/>
            <ac:grpSpMk id="6" creationId="{AE1AE3B4-F2D2-19B4-8064-164B14B879F2}"/>
          </ac:grpSpMkLst>
        </pc:grpChg>
        <pc:picChg chg="mod">
          <ac:chgData name="박수지" userId="S::32217289@dankook.ac.kr::54dcf6c5-e131-4110-aed8-015aca803758" providerId="AD" clId="Web-{1D0D9714-12ED-54C0-7FA6-C47783249379}" dt="2024-07-09T21:16:13.556" v="317" actId="1076"/>
          <ac:picMkLst>
            <pc:docMk/>
            <pc:sldMk cId="1561659280" sldId="267"/>
            <ac:picMk id="4" creationId="{A31A05B9-20AE-7052-C17C-DB706FD24848}"/>
          </ac:picMkLst>
        </pc:picChg>
      </pc:sldChg>
      <pc:sldChg chg="mod modShow">
        <pc:chgData name="박수지" userId="S::32217289@dankook.ac.kr::54dcf6c5-e131-4110-aed8-015aca803758" providerId="AD" clId="Web-{1D0D9714-12ED-54C0-7FA6-C47783249379}" dt="2024-07-09T20:35:15.040" v="49"/>
        <pc:sldMkLst>
          <pc:docMk/>
          <pc:sldMk cId="1821428278" sldId="270"/>
        </pc:sldMkLst>
      </pc:sldChg>
      <pc:sldChg chg="addSp delSp modSp addAnim delAnim modAnim">
        <pc:chgData name="박수지" userId="S::32217289@dankook.ac.kr::54dcf6c5-e131-4110-aed8-015aca803758" providerId="AD" clId="Web-{1D0D9714-12ED-54C0-7FA6-C47783249379}" dt="2024-07-09T21:54:46.293" v="741" actId="20577"/>
        <pc:sldMkLst>
          <pc:docMk/>
          <pc:sldMk cId="4089514753" sldId="282"/>
        </pc:sldMkLst>
        <pc:spChg chg="add del mod">
          <ac:chgData name="박수지" userId="S::32217289@dankook.ac.kr::54dcf6c5-e131-4110-aed8-015aca803758" providerId="AD" clId="Web-{1D0D9714-12ED-54C0-7FA6-C47783249379}" dt="2024-07-09T21:49:15.709" v="545" actId="1076"/>
          <ac:spMkLst>
            <pc:docMk/>
            <pc:sldMk cId="4089514753" sldId="282"/>
            <ac:spMk id="9" creationId="{F0FFADF4-886C-6D4F-D9E7-40BD909E5612}"/>
          </ac:spMkLst>
        </pc:spChg>
        <pc:spChg chg="topLvl">
          <ac:chgData name="박수지" userId="S::32217289@dankook.ac.kr::54dcf6c5-e131-4110-aed8-015aca803758" providerId="AD" clId="Web-{1D0D9714-12ED-54C0-7FA6-C47783249379}" dt="2024-07-09T21:32:34.951" v="377"/>
          <ac:spMkLst>
            <pc:docMk/>
            <pc:sldMk cId="4089514753" sldId="282"/>
            <ac:spMk id="13" creationId="{F9B8DE7B-11AD-61C9-D555-206AC0443B4C}"/>
          </ac:spMkLst>
        </pc:spChg>
        <pc:spChg chg="mod">
          <ac:chgData name="박수지" userId="S::32217289@dankook.ac.kr::54dcf6c5-e131-4110-aed8-015aca803758" providerId="AD" clId="Web-{1D0D9714-12ED-54C0-7FA6-C47783249379}" dt="2024-07-09T21:54:46.293" v="741" actId="20577"/>
          <ac:spMkLst>
            <pc:docMk/>
            <pc:sldMk cId="4089514753" sldId="282"/>
            <ac:spMk id="14" creationId="{C8A84BA4-8A2C-AFE8-DED7-BA7DEC3844DF}"/>
          </ac:spMkLst>
        </pc:spChg>
        <pc:spChg chg="add mod">
          <ac:chgData name="박수지" userId="S::32217289@dankook.ac.kr::54dcf6c5-e131-4110-aed8-015aca803758" providerId="AD" clId="Web-{1D0D9714-12ED-54C0-7FA6-C47783249379}" dt="2024-07-09T21:49:15.724" v="546" actId="1076"/>
          <ac:spMkLst>
            <pc:docMk/>
            <pc:sldMk cId="4089514753" sldId="282"/>
            <ac:spMk id="19" creationId="{AA3B150E-3525-15C5-8784-5687397468E0}"/>
          </ac:spMkLst>
        </pc:spChg>
        <pc:spChg chg="topLvl">
          <ac:chgData name="박수지" userId="S::32217289@dankook.ac.kr::54dcf6c5-e131-4110-aed8-015aca803758" providerId="AD" clId="Web-{1D0D9714-12ED-54C0-7FA6-C47783249379}" dt="2024-07-09T21:22:29.486" v="346"/>
          <ac:spMkLst>
            <pc:docMk/>
            <pc:sldMk cId="4089514753" sldId="282"/>
            <ac:spMk id="21" creationId="{23AF496B-27F0-712F-FFB0-7132E18EE708}"/>
          </ac:spMkLst>
        </pc:spChg>
        <pc:spChg chg="mod topLvl">
          <ac:chgData name="박수지" userId="S::32217289@dankook.ac.kr::54dcf6c5-e131-4110-aed8-015aca803758" providerId="AD" clId="Web-{1D0D9714-12ED-54C0-7FA6-C47783249379}" dt="2024-07-09T21:49:15.740" v="549" actId="1076"/>
          <ac:spMkLst>
            <pc:docMk/>
            <pc:sldMk cId="4089514753" sldId="282"/>
            <ac:spMk id="27" creationId="{7C934BA6-6992-5397-A38C-B3848337024B}"/>
          </ac:spMkLst>
        </pc:spChg>
        <pc:spChg chg="topLvl">
          <ac:chgData name="박수지" userId="S::32217289@dankook.ac.kr::54dcf6c5-e131-4110-aed8-015aca803758" providerId="AD" clId="Web-{1D0D9714-12ED-54C0-7FA6-C47783249379}" dt="2024-07-09T21:28:38.258" v="371"/>
          <ac:spMkLst>
            <pc:docMk/>
            <pc:sldMk cId="4089514753" sldId="282"/>
            <ac:spMk id="31" creationId="{F8721BF2-D463-23D8-4898-122031865D84}"/>
          </ac:spMkLst>
        </pc:spChg>
        <pc:spChg chg="mod topLvl">
          <ac:chgData name="박수지" userId="S::32217289@dankook.ac.kr::54dcf6c5-e131-4110-aed8-015aca803758" providerId="AD" clId="Web-{1D0D9714-12ED-54C0-7FA6-C47783249379}" dt="2024-07-09T21:49:15.756" v="552" actId="1076"/>
          <ac:spMkLst>
            <pc:docMk/>
            <pc:sldMk cId="4089514753" sldId="282"/>
            <ac:spMk id="41" creationId="{5A9ABFAC-AB0A-71F2-D44B-7ECBE171DEA0}"/>
          </ac:spMkLst>
        </pc:spChg>
        <pc:spChg chg="add mod">
          <ac:chgData name="박수지" userId="S::32217289@dankook.ac.kr::54dcf6c5-e131-4110-aed8-015aca803758" providerId="AD" clId="Web-{1D0D9714-12ED-54C0-7FA6-C47783249379}" dt="2024-07-09T21:49:15.771" v="553" actId="1076"/>
          <ac:spMkLst>
            <pc:docMk/>
            <pc:sldMk cId="4089514753" sldId="282"/>
            <ac:spMk id="45" creationId="{764019D8-8E59-DC7D-D50D-B8EF6C76718B}"/>
          </ac:spMkLst>
        </pc:spChg>
        <pc:spChg chg="add mod">
          <ac:chgData name="박수지" userId="S::32217289@dankook.ac.kr::54dcf6c5-e131-4110-aed8-015aca803758" providerId="AD" clId="Web-{1D0D9714-12ED-54C0-7FA6-C47783249379}" dt="2024-07-09T21:49:15.771" v="554" actId="1076"/>
          <ac:spMkLst>
            <pc:docMk/>
            <pc:sldMk cId="4089514753" sldId="282"/>
            <ac:spMk id="47" creationId="{5722528D-6DF4-A69E-6315-A724F625A198}"/>
          </ac:spMkLst>
        </pc:spChg>
        <pc:spChg chg="add mod">
          <ac:chgData name="박수지" userId="S::32217289@dankook.ac.kr::54dcf6c5-e131-4110-aed8-015aca803758" providerId="AD" clId="Web-{1D0D9714-12ED-54C0-7FA6-C47783249379}" dt="2024-07-09T21:49:15.787" v="555" actId="1076"/>
          <ac:spMkLst>
            <pc:docMk/>
            <pc:sldMk cId="4089514753" sldId="282"/>
            <ac:spMk id="49" creationId="{07B2BE93-4D81-CFBF-B8EB-C03EF069852E}"/>
          </ac:spMkLst>
        </pc:spChg>
        <pc:spChg chg="add mod">
          <ac:chgData name="박수지" userId="S::32217289@dankook.ac.kr::54dcf6c5-e131-4110-aed8-015aca803758" providerId="AD" clId="Web-{1D0D9714-12ED-54C0-7FA6-C47783249379}" dt="2024-07-09T21:49:15.787" v="556" actId="1076"/>
          <ac:spMkLst>
            <pc:docMk/>
            <pc:sldMk cId="4089514753" sldId="282"/>
            <ac:spMk id="51" creationId="{5316569F-A33F-8B46-51EE-509DE2DC6A3B}"/>
          </ac:spMkLst>
        </pc:spChg>
        <pc:spChg chg="add mod">
          <ac:chgData name="박수지" userId="S::32217289@dankook.ac.kr::54dcf6c5-e131-4110-aed8-015aca803758" providerId="AD" clId="Web-{1D0D9714-12ED-54C0-7FA6-C47783249379}" dt="2024-07-09T21:49:15.802" v="557" actId="1076"/>
          <ac:spMkLst>
            <pc:docMk/>
            <pc:sldMk cId="4089514753" sldId="282"/>
            <ac:spMk id="53" creationId="{74EFC877-F710-59A7-5839-B2A8BBEC01B2}"/>
          </ac:spMkLst>
        </pc:spChg>
        <pc:grpChg chg="mod ord">
          <ac:chgData name="박수지" userId="S::32217289@dankook.ac.kr::54dcf6c5-e131-4110-aed8-015aca803758" providerId="AD" clId="Web-{1D0D9714-12ED-54C0-7FA6-C47783249379}" dt="2024-07-09T21:49:15.724" v="547" actId="1076"/>
          <ac:grpSpMkLst>
            <pc:docMk/>
            <pc:sldMk cId="4089514753" sldId="282"/>
            <ac:grpSpMk id="12" creationId="{870D93F9-7E79-FA20-9759-9994A3AFA43E}"/>
          </ac:grpSpMkLst>
        </pc:grpChg>
        <pc:grpChg chg="del">
          <ac:chgData name="박수지" userId="S::32217289@dankook.ac.kr::54dcf6c5-e131-4110-aed8-015aca803758" providerId="AD" clId="Web-{1D0D9714-12ED-54C0-7FA6-C47783249379}" dt="2024-07-09T21:32:34.951" v="377"/>
          <ac:grpSpMkLst>
            <pc:docMk/>
            <pc:sldMk cId="4089514753" sldId="282"/>
            <ac:grpSpMk id="17" creationId="{D104DE5F-CCB6-B90E-A891-667A5A94243A}"/>
          </ac:grpSpMkLst>
        </pc:grpChg>
        <pc:grpChg chg="add del mod">
          <ac:chgData name="박수지" userId="S::32217289@dankook.ac.kr::54dcf6c5-e131-4110-aed8-015aca803758" providerId="AD" clId="Web-{1D0D9714-12ED-54C0-7FA6-C47783249379}" dt="2024-07-09T21:22:29.486" v="346"/>
          <ac:grpSpMkLst>
            <pc:docMk/>
            <pc:sldMk cId="4089514753" sldId="282"/>
            <ac:grpSpMk id="23" creationId="{B58AC302-04C8-C2F7-4956-2A5CC723967D}"/>
          </ac:grpSpMkLst>
        </pc:grpChg>
        <pc:grpChg chg="add mod">
          <ac:chgData name="박수지" userId="S::32217289@dankook.ac.kr::54dcf6c5-e131-4110-aed8-015aca803758" providerId="AD" clId="Web-{1D0D9714-12ED-54C0-7FA6-C47783249379}" dt="2024-07-09T21:49:15.740" v="548" actId="1076"/>
          <ac:grpSpMkLst>
            <pc:docMk/>
            <pc:sldMk cId="4089514753" sldId="282"/>
            <ac:grpSpMk id="25" creationId="{116CD0C5-54D2-14FD-9432-D05A54100CF6}"/>
          </ac:grpSpMkLst>
        </pc:grpChg>
        <pc:grpChg chg="add del mod">
          <ac:chgData name="박수지" userId="S::32217289@dankook.ac.kr::54dcf6c5-e131-4110-aed8-015aca803758" providerId="AD" clId="Web-{1D0D9714-12ED-54C0-7FA6-C47783249379}" dt="2024-07-09T21:27:52.335" v="369"/>
          <ac:grpSpMkLst>
            <pc:docMk/>
            <pc:sldMk cId="4089514753" sldId="282"/>
            <ac:grpSpMk id="29" creationId="{0A7B9DD6-8774-0C69-EFAB-E3BA6A1ACF7D}"/>
          </ac:grpSpMkLst>
        </pc:grpChg>
        <pc:grpChg chg="add del mod">
          <ac:chgData name="박수지" userId="S::32217289@dankook.ac.kr::54dcf6c5-e131-4110-aed8-015aca803758" providerId="AD" clId="Web-{1D0D9714-12ED-54C0-7FA6-C47783249379}" dt="2024-07-09T21:28:38.258" v="371"/>
          <ac:grpSpMkLst>
            <pc:docMk/>
            <pc:sldMk cId="4089514753" sldId="282"/>
            <ac:grpSpMk id="33" creationId="{C2A8CA13-56FE-8D21-450B-0D73C71CF618}"/>
          </ac:grpSpMkLst>
        </pc:grpChg>
        <pc:grpChg chg="add mod">
          <ac:chgData name="박수지" userId="S::32217289@dankook.ac.kr::54dcf6c5-e131-4110-aed8-015aca803758" providerId="AD" clId="Web-{1D0D9714-12ED-54C0-7FA6-C47783249379}" dt="2024-07-09T21:49:15.756" v="551" actId="1076"/>
          <ac:grpSpMkLst>
            <pc:docMk/>
            <pc:sldMk cId="4089514753" sldId="282"/>
            <ac:grpSpMk id="36" creationId="{3A546C98-FC89-CFC4-D5FA-C6B130A40640}"/>
          </ac:grpSpMkLst>
        </pc:grpChg>
        <pc:grpChg chg="add del mod">
          <ac:chgData name="박수지" userId="S::32217289@dankook.ac.kr::54dcf6c5-e131-4110-aed8-015aca803758" providerId="AD" clId="Web-{1D0D9714-12ED-54C0-7FA6-C47783249379}" dt="2024-07-09T21:36:15.722" v="406"/>
          <ac:grpSpMkLst>
            <pc:docMk/>
            <pc:sldMk cId="4089514753" sldId="282"/>
            <ac:grpSpMk id="43" creationId="{975BA519-4247-62CD-AD8D-567EC7491690}"/>
          </ac:grpSpMkLst>
        </pc:grpChg>
        <pc:picChg chg="mod">
          <ac:chgData name="박수지" userId="S::32217289@dankook.ac.kr::54dcf6c5-e131-4110-aed8-015aca803758" providerId="AD" clId="Web-{1D0D9714-12ED-54C0-7FA6-C47783249379}" dt="2024-07-09T21:49:15.709" v="544" actId="1076"/>
          <ac:picMkLst>
            <pc:docMk/>
            <pc:sldMk cId="4089514753" sldId="282"/>
            <ac:picMk id="5" creationId="{60DB0FFE-1AE3-32CB-21E2-FB5FED2912FE}"/>
          </ac:picMkLst>
        </pc:picChg>
        <pc:picChg chg="del topLvl">
          <ac:chgData name="박수지" userId="S::32217289@dankook.ac.kr::54dcf6c5-e131-4110-aed8-015aca803758" providerId="AD" clId="Web-{1D0D9714-12ED-54C0-7FA6-C47783249379}" dt="2024-07-09T21:32:34.951" v="377"/>
          <ac:picMkLst>
            <pc:docMk/>
            <pc:sldMk cId="4089514753" sldId="282"/>
            <ac:picMk id="6" creationId="{620B9223-D44B-2D73-A867-42D7B3FECDD2}"/>
          </ac:picMkLst>
        </pc:picChg>
        <pc:picChg chg="del topLvl">
          <ac:chgData name="박수지" userId="S::32217289@dankook.ac.kr::54dcf6c5-e131-4110-aed8-015aca803758" providerId="AD" clId="Web-{1D0D9714-12ED-54C0-7FA6-C47783249379}" dt="2024-07-09T21:22:29.486" v="346"/>
          <ac:picMkLst>
            <pc:docMk/>
            <pc:sldMk cId="4089514753" sldId="282"/>
            <ac:picMk id="22" creationId="{F84294C8-23E6-7F0C-FD3F-7B4C71FCB607}"/>
          </ac:picMkLst>
        </pc:picChg>
        <pc:picChg chg="add mod">
          <ac:chgData name="박수지" userId="S::32217289@dankook.ac.kr::54dcf6c5-e131-4110-aed8-015aca803758" providerId="AD" clId="Web-{1D0D9714-12ED-54C0-7FA6-C47783249379}" dt="2024-07-09T21:22:38.908" v="348" actId="1076"/>
          <ac:picMkLst>
            <pc:docMk/>
            <pc:sldMk cId="4089514753" sldId="282"/>
            <ac:picMk id="24" creationId="{55716DF8-8DB1-F303-F0C9-3DD80A30BAA1}"/>
          </ac:picMkLst>
        </pc:picChg>
        <pc:picChg chg="del topLvl">
          <ac:chgData name="박수지" userId="S::32217289@dankook.ac.kr::54dcf6c5-e131-4110-aed8-015aca803758" providerId="AD" clId="Web-{1D0D9714-12ED-54C0-7FA6-C47783249379}" dt="2024-07-09T21:27:52.335" v="369"/>
          <ac:picMkLst>
            <pc:docMk/>
            <pc:sldMk cId="4089514753" sldId="282"/>
            <ac:picMk id="28" creationId="{0F4DCC40-9EF2-2379-904E-5142E936227A}"/>
          </ac:picMkLst>
        </pc:picChg>
        <pc:picChg chg="del topLvl">
          <ac:chgData name="박수지" userId="S::32217289@dankook.ac.kr::54dcf6c5-e131-4110-aed8-015aca803758" providerId="AD" clId="Web-{1D0D9714-12ED-54C0-7FA6-C47783249379}" dt="2024-07-09T21:28:38.258" v="371"/>
          <ac:picMkLst>
            <pc:docMk/>
            <pc:sldMk cId="4089514753" sldId="282"/>
            <ac:picMk id="32" creationId="{B8114915-C045-693F-BB7A-303EB9F310BA}"/>
          </ac:picMkLst>
        </pc:picChg>
        <pc:picChg chg="add mod">
          <ac:chgData name="박수지" userId="S::32217289@dankook.ac.kr::54dcf6c5-e131-4110-aed8-015aca803758" providerId="AD" clId="Web-{1D0D9714-12ED-54C0-7FA6-C47783249379}" dt="2024-07-09T21:49:15.756" v="550" actId="1076"/>
          <ac:picMkLst>
            <pc:docMk/>
            <pc:sldMk cId="4089514753" sldId="282"/>
            <ac:picMk id="34" creationId="{A7EA29E2-746F-597A-D237-1C93FB7E843F}"/>
          </ac:picMkLst>
        </pc:picChg>
        <pc:picChg chg="add mod">
          <ac:chgData name="박수지" userId="S::32217289@dankook.ac.kr::54dcf6c5-e131-4110-aed8-015aca803758" providerId="AD" clId="Web-{1D0D9714-12ED-54C0-7FA6-C47783249379}" dt="2024-07-09T21:28:50.571" v="373" actId="1076"/>
          <ac:picMkLst>
            <pc:docMk/>
            <pc:sldMk cId="4089514753" sldId="282"/>
            <ac:picMk id="35" creationId="{D28AF3F8-6762-2622-7888-4956267BFA1A}"/>
          </ac:picMkLst>
        </pc:picChg>
        <pc:picChg chg="add mod">
          <ac:chgData name="박수지" userId="S::32217289@dankook.ac.kr::54dcf6c5-e131-4110-aed8-015aca803758" providerId="AD" clId="Web-{1D0D9714-12ED-54C0-7FA6-C47783249379}" dt="2024-07-09T21:33:44.813" v="387" actId="1076"/>
          <ac:picMkLst>
            <pc:docMk/>
            <pc:sldMk cId="4089514753" sldId="282"/>
            <ac:picMk id="37" creationId="{C0F398A8-160D-41C6-2F7B-EA176F5403C7}"/>
          </ac:picMkLst>
        </pc:picChg>
        <pc:picChg chg="add mod modCrop">
          <ac:chgData name="박수지" userId="S::32217289@dankook.ac.kr::54dcf6c5-e131-4110-aed8-015aca803758" providerId="AD" clId="Web-{1D0D9714-12ED-54C0-7FA6-C47783249379}" dt="2024-07-09T21:34:33.392" v="394" actId="1076"/>
          <ac:picMkLst>
            <pc:docMk/>
            <pc:sldMk cId="4089514753" sldId="282"/>
            <ac:picMk id="39" creationId="{B675F79D-AED0-09EB-F9B9-9D388BAA5FBA}"/>
          </ac:picMkLst>
        </pc:picChg>
        <pc:picChg chg="del topLvl">
          <ac:chgData name="박수지" userId="S::32217289@dankook.ac.kr::54dcf6c5-e131-4110-aed8-015aca803758" providerId="AD" clId="Web-{1D0D9714-12ED-54C0-7FA6-C47783249379}" dt="2024-07-09T21:36:15.722" v="406"/>
          <ac:picMkLst>
            <pc:docMk/>
            <pc:sldMk cId="4089514753" sldId="282"/>
            <ac:picMk id="42" creationId="{FF7688B8-A49C-4E1B-E08E-5E9020DE8ACA}"/>
          </ac:picMkLst>
        </pc:picChg>
      </pc:sldChg>
      <pc:sldChg chg="addSp delSp modSp">
        <pc:chgData name="박수지" userId="S::32217289@dankook.ac.kr::54dcf6c5-e131-4110-aed8-015aca803758" providerId="AD" clId="Web-{1D0D9714-12ED-54C0-7FA6-C47783249379}" dt="2024-07-09T22:27:42.098" v="940" actId="1076"/>
        <pc:sldMkLst>
          <pc:docMk/>
          <pc:sldMk cId="1700811323" sldId="283"/>
        </pc:sldMkLst>
        <pc:spChg chg="add mod">
          <ac:chgData name="박수지" userId="S::32217289@dankook.ac.kr::54dcf6c5-e131-4110-aed8-015aca803758" providerId="AD" clId="Web-{1D0D9714-12ED-54C0-7FA6-C47783249379}" dt="2024-07-09T22:27:08.770" v="932" actId="1076"/>
          <ac:spMkLst>
            <pc:docMk/>
            <pc:sldMk cId="1700811323" sldId="283"/>
            <ac:spMk id="4" creationId="{6EDC82CA-929D-BAEE-CA7B-766263A7D2D4}"/>
          </ac:spMkLst>
        </pc:spChg>
        <pc:spChg chg="add del">
          <ac:chgData name="박수지" userId="S::32217289@dankook.ac.kr::54dcf6c5-e131-4110-aed8-015aca803758" providerId="AD" clId="Web-{1D0D9714-12ED-54C0-7FA6-C47783249379}" dt="2024-07-09T22:14:21.221" v="831"/>
          <ac:spMkLst>
            <pc:docMk/>
            <pc:sldMk cId="1700811323" sldId="283"/>
            <ac:spMk id="9" creationId="{775B8438-CCB5-6755-6455-770A6E0DF3CA}"/>
          </ac:spMkLst>
        </pc:spChg>
        <pc:spChg chg="add mod">
          <ac:chgData name="박수지" userId="S::32217289@dankook.ac.kr::54dcf6c5-e131-4110-aed8-015aca803758" providerId="AD" clId="Web-{1D0D9714-12ED-54C0-7FA6-C47783249379}" dt="2024-07-09T22:27:42.098" v="940" actId="1076"/>
          <ac:spMkLst>
            <pc:docMk/>
            <pc:sldMk cId="1700811323" sldId="283"/>
            <ac:spMk id="10" creationId="{B56CE39A-F171-E5D5-FB4E-5C3104725B8F}"/>
          </ac:spMkLst>
        </pc:spChg>
        <pc:spChg chg="add mod">
          <ac:chgData name="박수지" userId="S::32217289@dankook.ac.kr::54dcf6c5-e131-4110-aed8-015aca803758" providerId="AD" clId="Web-{1D0D9714-12ED-54C0-7FA6-C47783249379}" dt="2024-07-09T22:27:24.239" v="937" actId="1076"/>
          <ac:spMkLst>
            <pc:docMk/>
            <pc:sldMk cId="1700811323" sldId="283"/>
            <ac:spMk id="11" creationId="{2203DCEE-3FA5-F057-C394-A49D75158ADD}"/>
          </ac:spMkLst>
        </pc:spChg>
        <pc:picChg chg="mod">
          <ac:chgData name="박수지" userId="S::32217289@dankook.ac.kr::54dcf6c5-e131-4110-aed8-015aca803758" providerId="AD" clId="Web-{1D0D9714-12ED-54C0-7FA6-C47783249379}" dt="2024-07-09T22:14:11.924" v="829" actId="1076"/>
          <ac:picMkLst>
            <pc:docMk/>
            <pc:sldMk cId="1700811323" sldId="283"/>
            <ac:picMk id="5" creationId="{5D45C978-DBB7-F55E-03DA-8F71A0B38673}"/>
          </ac:picMkLst>
        </pc:picChg>
        <pc:picChg chg="mod">
          <ac:chgData name="박수지" userId="S::32217289@dankook.ac.kr::54dcf6c5-e131-4110-aed8-015aca803758" providerId="AD" clId="Web-{1D0D9714-12ED-54C0-7FA6-C47783249379}" dt="2024-07-09T22:27:19.910" v="936" actId="1076"/>
          <ac:picMkLst>
            <pc:docMk/>
            <pc:sldMk cId="1700811323" sldId="283"/>
            <ac:picMk id="6" creationId="{3C714EFD-E9EA-AA4D-B407-64EB9EF1DDAE}"/>
          </ac:picMkLst>
        </pc:picChg>
        <pc:picChg chg="mod">
          <ac:chgData name="박수지" userId="S::32217289@dankook.ac.kr::54dcf6c5-e131-4110-aed8-015aca803758" providerId="AD" clId="Web-{1D0D9714-12ED-54C0-7FA6-C47783249379}" dt="2024-07-09T22:15:42.816" v="861" actId="1076"/>
          <ac:picMkLst>
            <pc:docMk/>
            <pc:sldMk cId="1700811323" sldId="283"/>
            <ac:picMk id="7" creationId="{7DA2AF9B-1A56-1C05-4499-83BA65984F48}"/>
          </ac:picMkLst>
        </pc:picChg>
        <pc:picChg chg="mod">
          <ac:chgData name="박수지" userId="S::32217289@dankook.ac.kr::54dcf6c5-e131-4110-aed8-015aca803758" providerId="AD" clId="Web-{1D0D9714-12ED-54C0-7FA6-C47783249379}" dt="2024-07-09T22:15:45.317" v="862" actId="1076"/>
          <ac:picMkLst>
            <pc:docMk/>
            <pc:sldMk cId="1700811323" sldId="283"/>
            <ac:picMk id="8" creationId="{96C8EBBE-8F7C-C221-22CC-6AF21B0FDBD7}"/>
          </ac:picMkLst>
        </pc:picChg>
      </pc:sldChg>
      <pc:sldChg chg="addSp delSp modSp">
        <pc:chgData name="박수지" userId="S::32217289@dankook.ac.kr::54dcf6c5-e131-4110-aed8-015aca803758" providerId="AD" clId="Web-{1D0D9714-12ED-54C0-7FA6-C47783249379}" dt="2024-07-09T22:03:01.021" v="777" actId="20577"/>
        <pc:sldMkLst>
          <pc:docMk/>
          <pc:sldMk cId="2518692854" sldId="293"/>
        </pc:sldMkLst>
        <pc:spChg chg="add del mod">
          <ac:chgData name="박수지" userId="S::32217289@dankook.ac.kr::54dcf6c5-e131-4110-aed8-015aca803758" providerId="AD" clId="Web-{1D0D9714-12ED-54C0-7FA6-C47783249379}" dt="2024-07-09T22:03:01.021" v="777" actId="20577"/>
          <ac:spMkLst>
            <pc:docMk/>
            <pc:sldMk cId="2518692854" sldId="293"/>
            <ac:spMk id="3" creationId="{621ADE41-6DB6-804C-1A15-24CE2533C12E}"/>
          </ac:spMkLst>
        </pc:spChg>
        <pc:spChg chg="add del mod">
          <ac:chgData name="박수지" userId="S::32217289@dankook.ac.kr::54dcf6c5-e131-4110-aed8-015aca803758" providerId="AD" clId="Web-{1D0D9714-12ED-54C0-7FA6-C47783249379}" dt="2024-07-09T22:02:17.005" v="769"/>
          <ac:spMkLst>
            <pc:docMk/>
            <pc:sldMk cId="2518692854" sldId="293"/>
            <ac:spMk id="5" creationId="{28EA4ACC-D9F8-A222-2F7D-A16981645827}"/>
          </ac:spMkLst>
        </pc:spChg>
      </pc:sldChg>
      <pc:sldChg chg="ord">
        <pc:chgData name="박수지" userId="S::32217289@dankook.ac.kr::54dcf6c5-e131-4110-aed8-015aca803758" providerId="AD" clId="Web-{1D0D9714-12ED-54C0-7FA6-C47783249379}" dt="2024-07-09T21:54:49.668" v="742"/>
        <pc:sldMkLst>
          <pc:docMk/>
          <pc:sldMk cId="1325370410" sldId="300"/>
        </pc:sldMkLst>
      </pc:sldChg>
      <pc:sldChg chg="addSp delSp modSp add replId addAnim delAnim">
        <pc:chgData name="박수지" userId="S::32217289@dankook.ac.kr::54dcf6c5-e131-4110-aed8-015aca803758" providerId="AD" clId="Web-{1D0D9714-12ED-54C0-7FA6-C47783249379}" dt="2024-07-09T21:53:06.354" v="739"/>
        <pc:sldMkLst>
          <pc:docMk/>
          <pc:sldMk cId="846010273" sldId="303"/>
        </pc:sldMkLst>
        <pc:spChg chg="mod">
          <ac:chgData name="박수지" userId="S::32217289@dankook.ac.kr::54dcf6c5-e131-4110-aed8-015aca803758" providerId="AD" clId="Web-{1D0D9714-12ED-54C0-7FA6-C47783249379}" dt="2024-07-09T21:48:27.660" v="538" actId="1076"/>
          <ac:spMkLst>
            <pc:docMk/>
            <pc:sldMk cId="846010273" sldId="303"/>
            <ac:spMk id="2" creationId="{58BE8ABE-A761-C4E0-2F37-745DE5CDD115}"/>
          </ac:spMkLst>
        </pc:spChg>
        <pc:spChg chg="add mod">
          <ac:chgData name="박수지" userId="S::32217289@dankook.ac.kr::54dcf6c5-e131-4110-aed8-015aca803758" providerId="AD" clId="Web-{1D0D9714-12ED-54C0-7FA6-C47783249379}" dt="2024-07-09T21:48:52.129" v="542" actId="1076"/>
          <ac:spMkLst>
            <pc:docMk/>
            <pc:sldMk cId="846010273" sldId="303"/>
            <ac:spMk id="6" creationId="{8CC4F717-6A65-3EFE-6290-24FD75E25214}"/>
          </ac:spMkLst>
        </pc:spChg>
        <pc:spChg chg="del">
          <ac:chgData name="박수지" userId="S::32217289@dankook.ac.kr::54dcf6c5-e131-4110-aed8-015aca803758" providerId="AD" clId="Web-{1D0D9714-12ED-54C0-7FA6-C47783249379}" dt="2024-07-09T21:35:11.205" v="403"/>
          <ac:spMkLst>
            <pc:docMk/>
            <pc:sldMk cId="846010273" sldId="303"/>
            <ac:spMk id="9" creationId="{F0FFADF4-886C-6D4F-D9E7-40BD909E5612}"/>
          </ac:spMkLst>
        </pc:spChg>
        <pc:spChg chg="mod">
          <ac:chgData name="박수지" userId="S::32217289@dankook.ac.kr::54dcf6c5-e131-4110-aed8-015aca803758" providerId="AD" clId="Web-{1D0D9714-12ED-54C0-7FA6-C47783249379}" dt="2024-07-09T21:44:57.734" v="473" actId="20577"/>
          <ac:spMkLst>
            <pc:docMk/>
            <pc:sldMk cId="846010273" sldId="303"/>
            <ac:spMk id="14" creationId="{C8A84BA4-8A2C-AFE8-DED7-BA7DEC3844DF}"/>
          </ac:spMkLst>
        </pc:spChg>
        <pc:spChg chg="add mod">
          <ac:chgData name="박수지" userId="S::32217289@dankook.ac.kr::54dcf6c5-e131-4110-aed8-015aca803758" providerId="AD" clId="Web-{1D0D9714-12ED-54C0-7FA6-C47783249379}" dt="2024-07-09T21:48:52.129" v="543" actId="1076"/>
          <ac:spMkLst>
            <pc:docMk/>
            <pc:sldMk cId="846010273" sldId="303"/>
            <ac:spMk id="18" creationId="{BE282880-4633-AA96-8B39-9EB29BA29880}"/>
          </ac:spMkLst>
        </pc:spChg>
        <pc:spChg chg="del">
          <ac:chgData name="박수지" userId="S::32217289@dankook.ac.kr::54dcf6c5-e131-4110-aed8-015aca803758" providerId="AD" clId="Web-{1D0D9714-12ED-54C0-7FA6-C47783249379}" dt="2024-07-09T21:35:10.845" v="402"/>
          <ac:spMkLst>
            <pc:docMk/>
            <pc:sldMk cId="846010273" sldId="303"/>
            <ac:spMk id="19" creationId="{AA3B150E-3525-15C5-8784-5687397468E0}"/>
          </ac:spMkLst>
        </pc:spChg>
        <pc:spChg chg="add del">
          <ac:chgData name="박수지" userId="S::32217289@dankook.ac.kr::54dcf6c5-e131-4110-aed8-015aca803758" providerId="AD" clId="Web-{1D0D9714-12ED-54C0-7FA6-C47783249379}" dt="2024-07-09T21:47:10.205" v="487"/>
          <ac:spMkLst>
            <pc:docMk/>
            <pc:sldMk cId="846010273" sldId="303"/>
            <ac:spMk id="20" creationId="{5AA95636-5784-5463-AE86-5193DB37E654}"/>
          </ac:spMkLst>
        </pc:spChg>
        <pc:spChg chg="add mod">
          <ac:chgData name="박수지" userId="S::32217289@dankook.ac.kr::54dcf6c5-e131-4110-aed8-015aca803758" providerId="AD" clId="Web-{1D0D9714-12ED-54C0-7FA6-C47783249379}" dt="2024-07-09T21:49:57.178" v="573"/>
          <ac:spMkLst>
            <pc:docMk/>
            <pc:sldMk cId="846010273" sldId="303"/>
            <ac:spMk id="22" creationId="{335B9E79-E4FF-596C-3B29-7D3A6A58447C}"/>
          </ac:spMkLst>
        </pc:spChg>
        <pc:spChg chg="add mod">
          <ac:chgData name="박수지" userId="S::32217289@dankook.ac.kr::54dcf6c5-e131-4110-aed8-015aca803758" providerId="AD" clId="Web-{1D0D9714-12ED-54C0-7FA6-C47783249379}" dt="2024-07-09T21:52:30.494" v="735"/>
          <ac:spMkLst>
            <pc:docMk/>
            <pc:sldMk cId="846010273" sldId="303"/>
            <ac:spMk id="23" creationId="{138830A3-B573-41DC-33E6-55A4227ACB49}"/>
          </ac:spMkLst>
        </pc:spChg>
        <pc:spChg chg="del">
          <ac:chgData name="박수지" userId="S::32217289@dankook.ac.kr::54dcf6c5-e131-4110-aed8-015aca803758" providerId="AD" clId="Web-{1D0D9714-12ED-54C0-7FA6-C47783249379}" dt="2024-07-09T21:34:46.454" v="398"/>
          <ac:spMkLst>
            <pc:docMk/>
            <pc:sldMk cId="846010273" sldId="303"/>
            <ac:spMk id="27" creationId="{7C934BA6-6992-5397-A38C-B3848337024B}"/>
          </ac:spMkLst>
        </pc:spChg>
        <pc:grpChg chg="del">
          <ac:chgData name="박수지" userId="S::32217289@dankook.ac.kr::54dcf6c5-e131-4110-aed8-015aca803758" providerId="AD" clId="Web-{1D0D9714-12ED-54C0-7FA6-C47783249379}" dt="2024-07-09T21:34:49.064" v="400"/>
          <ac:grpSpMkLst>
            <pc:docMk/>
            <pc:sldMk cId="846010273" sldId="303"/>
            <ac:grpSpMk id="12" creationId="{870D93F9-7E79-FA20-9759-9994A3AFA43E}"/>
          </ac:grpSpMkLst>
        </pc:grpChg>
        <pc:grpChg chg="del">
          <ac:chgData name="박수지" userId="S::32217289@dankook.ac.kr::54dcf6c5-e131-4110-aed8-015aca803758" providerId="AD" clId="Web-{1D0D9714-12ED-54C0-7FA6-C47783249379}" dt="2024-07-09T21:34:48.189" v="399"/>
          <ac:grpSpMkLst>
            <pc:docMk/>
            <pc:sldMk cId="846010273" sldId="303"/>
            <ac:grpSpMk id="25" creationId="{116CD0C5-54D2-14FD-9432-D05A54100CF6}"/>
          </ac:grpSpMkLst>
        </pc:grpChg>
        <pc:grpChg chg="add">
          <ac:chgData name="박수지" userId="S::32217289@dankook.ac.kr::54dcf6c5-e131-4110-aed8-015aca803758" providerId="AD" clId="Web-{1D0D9714-12ED-54C0-7FA6-C47783249379}" dt="2024-07-09T21:52:41.228" v="736"/>
          <ac:grpSpMkLst>
            <pc:docMk/>
            <pc:sldMk cId="846010273" sldId="303"/>
            <ac:grpSpMk id="26" creationId="{7731C25C-0222-8369-CF83-CA2FD0D58297}"/>
          </ac:grpSpMkLst>
        </pc:grpChg>
        <pc:grpChg chg="add">
          <ac:chgData name="박수지" userId="S::32217289@dankook.ac.kr::54dcf6c5-e131-4110-aed8-015aca803758" providerId="AD" clId="Web-{1D0D9714-12ED-54C0-7FA6-C47783249379}" dt="2024-07-09T21:52:50.119" v="737"/>
          <ac:grpSpMkLst>
            <pc:docMk/>
            <pc:sldMk cId="846010273" sldId="303"/>
            <ac:grpSpMk id="28" creationId="{A849DB57-2173-9353-F28F-C3D31B691472}"/>
          </ac:grpSpMkLst>
        </pc:grpChg>
        <pc:grpChg chg="del">
          <ac:chgData name="박수지" userId="S::32217289@dankook.ac.kr::54dcf6c5-e131-4110-aed8-015aca803758" providerId="AD" clId="Web-{1D0D9714-12ED-54C0-7FA6-C47783249379}" dt="2024-07-09T21:34:44.751" v="397"/>
          <ac:grpSpMkLst>
            <pc:docMk/>
            <pc:sldMk cId="846010273" sldId="303"/>
            <ac:grpSpMk id="36" creationId="{3A546C98-FC89-CFC4-D5FA-C6B130A40640}"/>
          </ac:grpSpMkLst>
        </pc:grpChg>
        <pc:picChg chg="add del mod">
          <ac:chgData name="박수지" userId="S::32217289@dankook.ac.kr::54dcf6c5-e131-4110-aed8-015aca803758" providerId="AD" clId="Web-{1D0D9714-12ED-54C0-7FA6-C47783249379}" dt="2024-07-09T21:51:03.273" v="624"/>
          <ac:picMkLst>
            <pc:docMk/>
            <pc:sldMk cId="846010273" sldId="303"/>
            <ac:picMk id="5" creationId="{60DB0FFE-1AE3-32CB-21E2-FB5FED2912FE}"/>
          </ac:picMkLst>
        </pc:picChg>
        <pc:picChg chg="del">
          <ac:chgData name="박수지" userId="S::32217289@dankook.ac.kr::54dcf6c5-e131-4110-aed8-015aca803758" providerId="AD" clId="Web-{1D0D9714-12ED-54C0-7FA6-C47783249379}" dt="2024-07-09T21:34:50.283" v="401"/>
          <ac:picMkLst>
            <pc:docMk/>
            <pc:sldMk cId="846010273" sldId="303"/>
            <ac:picMk id="34" creationId="{A7EA29E2-746F-597A-D237-1C93FB7E843F}"/>
          </ac:picMkLst>
        </pc:picChg>
      </pc:sldChg>
      <pc:sldChg chg="delSp add del replId delAnim">
        <pc:chgData name="박수지" userId="S::32217289@dankook.ac.kr::54dcf6c5-e131-4110-aed8-015aca803758" providerId="AD" clId="Web-{1D0D9714-12ED-54C0-7FA6-C47783249379}" dt="2024-07-09T21:34:39.907" v="395"/>
        <pc:sldMkLst>
          <pc:docMk/>
          <pc:sldMk cId="2993359508" sldId="303"/>
        </pc:sldMkLst>
        <pc:spChg chg="del">
          <ac:chgData name="박수지" userId="S::32217289@dankook.ac.kr::54dcf6c5-e131-4110-aed8-015aca803758" providerId="AD" clId="Web-{1D0D9714-12ED-54C0-7FA6-C47783249379}" dt="2024-07-09T21:23:52.722" v="355"/>
          <ac:spMkLst>
            <pc:docMk/>
            <pc:sldMk cId="2993359508" sldId="303"/>
            <ac:spMk id="9" creationId="{F0FFADF4-886C-6D4F-D9E7-40BD909E5612}"/>
          </ac:spMkLst>
        </pc:spChg>
        <pc:spChg chg="del">
          <ac:chgData name="박수지" userId="S::32217289@dankook.ac.kr::54dcf6c5-e131-4110-aed8-015aca803758" providerId="AD" clId="Web-{1D0D9714-12ED-54C0-7FA6-C47783249379}" dt="2024-07-09T21:23:52.175" v="354"/>
          <ac:spMkLst>
            <pc:docMk/>
            <pc:sldMk cId="2993359508" sldId="303"/>
            <ac:spMk id="19" creationId="{AA3B150E-3525-15C5-8784-5687397468E0}"/>
          </ac:spMkLst>
        </pc:spChg>
        <pc:grpChg chg="del">
          <ac:chgData name="박수지" userId="S::32217289@dankook.ac.kr::54dcf6c5-e131-4110-aed8-015aca803758" providerId="AD" clId="Web-{1D0D9714-12ED-54C0-7FA6-C47783249379}" dt="2024-07-09T21:23:50.300" v="352"/>
          <ac:grpSpMkLst>
            <pc:docMk/>
            <pc:sldMk cId="2993359508" sldId="303"/>
            <ac:grpSpMk id="12" creationId="{870D93F9-7E79-FA20-9759-9994A3AFA43E}"/>
          </ac:grpSpMkLst>
        </pc:grpChg>
        <pc:grpChg chg="del">
          <ac:chgData name="박수지" userId="S::32217289@dankook.ac.kr::54dcf6c5-e131-4110-aed8-015aca803758" providerId="AD" clId="Web-{1D0D9714-12ED-54C0-7FA6-C47783249379}" dt="2024-07-09T21:23:51.675" v="353"/>
          <ac:grpSpMkLst>
            <pc:docMk/>
            <pc:sldMk cId="2993359508" sldId="303"/>
            <ac:grpSpMk id="25" creationId="{116CD0C5-54D2-14FD-9432-D05A54100CF6}"/>
          </ac:grpSpMkLst>
        </pc:grpChg>
      </pc:sldChg>
    </pc:docChg>
  </pc:docChgLst>
  <pc:docChgLst>
    <pc:chgData name="박수지" userId="S::32217289@dankook.ac.kr::54dcf6c5-e131-4110-aed8-015aca803758" providerId="AD" clId="Web-{AAE9B1CC-AE50-1A03-3592-C54C4B5F654A}"/>
    <pc:docChg chg="modSld">
      <pc:chgData name="박수지" userId="S::32217289@dankook.ac.kr::54dcf6c5-e131-4110-aed8-015aca803758" providerId="AD" clId="Web-{AAE9B1CC-AE50-1A03-3592-C54C4B5F654A}" dt="2024-07-08T14:05:03.037" v="174" actId="20577"/>
      <pc:docMkLst>
        <pc:docMk/>
      </pc:docMkLst>
      <pc:sldChg chg="modSp">
        <pc:chgData name="박수지" userId="S::32217289@dankook.ac.kr::54dcf6c5-e131-4110-aed8-015aca803758" providerId="AD" clId="Web-{AAE9B1CC-AE50-1A03-3592-C54C4B5F654A}" dt="2024-07-08T14:05:03.037" v="174" actId="20577"/>
        <pc:sldMkLst>
          <pc:docMk/>
          <pc:sldMk cId="291745304" sldId="263"/>
        </pc:sldMkLst>
        <pc:spChg chg="mod">
          <ac:chgData name="박수지" userId="S::32217289@dankook.ac.kr::54dcf6c5-e131-4110-aed8-015aca803758" providerId="AD" clId="Web-{AAE9B1CC-AE50-1A03-3592-C54C4B5F654A}" dt="2024-07-08T14:05:03.037" v="174" actId="20577"/>
          <ac:spMkLst>
            <pc:docMk/>
            <pc:sldMk cId="291745304" sldId="263"/>
            <ac:spMk id="3" creationId="{621ADE41-6DB6-804C-1A15-24CE2533C12E}"/>
          </ac:spMkLst>
        </pc:spChg>
      </pc:sldChg>
    </pc:docChg>
  </pc:docChgLst>
  <pc:docChgLst>
    <pc:chgData name="박수지" userId="S::32217289@dankook.ac.kr::54dcf6c5-e131-4110-aed8-015aca803758" providerId="AD" clId="Web-{922EFFDA-9C74-FD78-4D07-9932AEE7A653}"/>
    <pc:docChg chg="mod modSld">
      <pc:chgData name="박수지" userId="S::32217289@dankook.ac.kr::54dcf6c5-e131-4110-aed8-015aca803758" providerId="AD" clId="Web-{922EFFDA-9C74-FD78-4D07-9932AEE7A653}" dt="2024-07-09T16:43:11.138" v="122"/>
      <pc:docMkLst>
        <pc:docMk/>
      </pc:docMkLst>
      <pc:sldChg chg="addSp modSp modCm">
        <pc:chgData name="박수지" userId="S::32217289@dankook.ac.kr::54dcf6c5-e131-4110-aed8-015aca803758" providerId="AD" clId="Web-{922EFFDA-9C74-FD78-4D07-9932AEE7A653}" dt="2024-07-09T16:40:23.023" v="113" actId="1076"/>
        <pc:sldMkLst>
          <pc:docMk/>
          <pc:sldMk cId="291745304" sldId="263"/>
        </pc:sldMkLst>
        <pc:spChg chg="mod">
          <ac:chgData name="박수지" userId="S::32217289@dankook.ac.kr::54dcf6c5-e131-4110-aed8-015aca803758" providerId="AD" clId="Web-{922EFFDA-9C74-FD78-4D07-9932AEE7A653}" dt="2024-07-09T16:40:21.272" v="112" actId="20577"/>
          <ac:spMkLst>
            <pc:docMk/>
            <pc:sldMk cId="291745304" sldId="263"/>
            <ac:spMk id="3" creationId="{621ADE41-6DB6-804C-1A15-24CE2533C12E}"/>
          </ac:spMkLst>
        </pc:spChg>
        <pc:picChg chg="add mod">
          <ac:chgData name="박수지" userId="S::32217289@dankook.ac.kr::54dcf6c5-e131-4110-aed8-015aca803758" providerId="AD" clId="Web-{922EFFDA-9C74-FD78-4D07-9932AEE7A653}" dt="2024-07-09T16:33:45.415" v="59" actId="1076"/>
          <ac:picMkLst>
            <pc:docMk/>
            <pc:sldMk cId="291745304" sldId="263"/>
            <ac:picMk id="4" creationId="{50E1FF7C-A130-9137-FB5B-C108E003E5EC}"/>
          </ac:picMkLst>
        </pc:picChg>
        <pc:picChg chg="add mod">
          <ac:chgData name="박수지" userId="S::32217289@dankook.ac.kr::54dcf6c5-e131-4110-aed8-015aca803758" providerId="AD" clId="Web-{922EFFDA-9C74-FD78-4D07-9932AEE7A653}" dt="2024-07-09T16:29:34.625" v="48" actId="1076"/>
          <ac:picMkLst>
            <pc:docMk/>
            <pc:sldMk cId="291745304" sldId="263"/>
            <ac:picMk id="6" creationId="{1426907F-B7FA-BE24-EA73-271B56C1EFDA}"/>
          </ac:picMkLst>
        </pc:picChg>
        <pc:picChg chg="add mod">
          <ac:chgData name="박수지" userId="S::32217289@dankook.ac.kr::54dcf6c5-e131-4110-aed8-015aca803758" providerId="AD" clId="Web-{922EFFDA-9C74-FD78-4D07-9932AEE7A653}" dt="2024-07-09T16:36:45.859" v="100" actId="1076"/>
          <ac:picMkLst>
            <pc:docMk/>
            <pc:sldMk cId="291745304" sldId="263"/>
            <ac:picMk id="7" creationId="{9F2D5FA8-E72B-9306-7E50-411929ACC399}"/>
          </ac:picMkLst>
        </pc:picChg>
        <pc:picChg chg="add mod">
          <ac:chgData name="박수지" userId="S::32217289@dankook.ac.kr::54dcf6c5-e131-4110-aed8-015aca803758" providerId="AD" clId="Web-{922EFFDA-9C74-FD78-4D07-9932AEE7A653}" dt="2024-07-09T16:40:23.023" v="113" actId="1076"/>
          <ac:picMkLst>
            <pc:docMk/>
            <pc:sldMk cId="291745304" sldId="263"/>
            <ac:picMk id="8" creationId="{15CC933A-5402-B23C-F9E2-337D2C7146F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박수지" userId="S::32217289@dankook.ac.kr::54dcf6c5-e131-4110-aed8-015aca803758" providerId="AD" clId="Web-{922EFFDA-9C74-FD78-4D07-9932AEE7A653}" dt="2024-07-09T16:33:13.617" v="53"/>
              <pc2:cmMkLst xmlns:pc2="http://schemas.microsoft.com/office/powerpoint/2019/9/main/command">
                <pc:docMk/>
                <pc:sldMk cId="291745304" sldId="263"/>
                <pc2:cmMk id="{7FE77E56-E2D5-4704-BBBB-523D1A162985}"/>
              </pc2:cmMkLst>
              <pc226:cmRplyChg chg="add">
                <pc226:chgData name="박수지" userId="S::32217289@dankook.ac.kr::54dcf6c5-e131-4110-aed8-015aca803758" providerId="AD" clId="Web-{922EFFDA-9C74-FD78-4D07-9932AEE7A653}" dt="2024-07-09T16:33:13.617" v="53"/>
                <pc2:cmRplyMkLst xmlns:pc2="http://schemas.microsoft.com/office/powerpoint/2019/9/main/command">
                  <pc:docMk/>
                  <pc:sldMk cId="291745304" sldId="263"/>
                  <pc2:cmMk id="{7FE77E56-E2D5-4704-BBBB-523D1A162985}"/>
                  <pc2:cmRplyMk id="{8558C684-12F2-4C2B-8532-7C4CC5A1C328}"/>
                </pc2:cmRplyMkLst>
              </pc226:cmRplyChg>
            </pc226:cmChg>
          </p:ext>
        </pc:extLst>
      </pc:sldChg>
      <pc:sldChg chg="addSp delSp modSp addAnim">
        <pc:chgData name="박수지" userId="S::32217289@dankook.ac.kr::54dcf6c5-e131-4110-aed8-015aca803758" providerId="AD" clId="Web-{922EFFDA-9C74-FD78-4D07-9932AEE7A653}" dt="2024-07-09T16:43:11.138" v="122"/>
        <pc:sldMkLst>
          <pc:docMk/>
          <pc:sldMk cId="4089514753" sldId="282"/>
        </pc:sldMkLst>
        <pc:spChg chg="add mod">
          <ac:chgData name="박수지" userId="S::32217289@dankook.ac.kr::54dcf6c5-e131-4110-aed8-015aca803758" providerId="AD" clId="Web-{922EFFDA-9C74-FD78-4D07-9932AEE7A653}" dt="2024-07-09T16:17:11.610" v="8" actId="1076"/>
          <ac:spMkLst>
            <pc:docMk/>
            <pc:sldMk cId="4089514753" sldId="282"/>
            <ac:spMk id="7" creationId="{48D52E6B-4873-46AB-B106-CEEAE463DBD9}"/>
          </ac:spMkLst>
        </pc:spChg>
        <pc:spChg chg="add del mod">
          <ac:chgData name="박수지" userId="S::32217289@dankook.ac.kr::54dcf6c5-e131-4110-aed8-015aca803758" providerId="AD" clId="Web-{922EFFDA-9C74-FD78-4D07-9932AEE7A653}" dt="2024-07-09T16:42:00.510" v="115"/>
          <ac:spMkLst>
            <pc:docMk/>
            <pc:sldMk cId="4089514753" sldId="282"/>
            <ac:spMk id="9" creationId="{776E4325-220A-D2DB-2A1D-844CE2855D48}"/>
          </ac:spMkLst>
        </pc:spChg>
        <pc:grpChg chg="add">
          <ac:chgData name="박수지" userId="S::32217289@dankook.ac.kr::54dcf6c5-e131-4110-aed8-015aca803758" providerId="AD" clId="Web-{922EFFDA-9C74-FD78-4D07-9932AEE7A653}" dt="2024-07-09T16:43:05.232" v="121"/>
          <ac:grpSpMkLst>
            <pc:docMk/>
            <pc:sldMk cId="4089514753" sldId="282"/>
            <ac:grpSpMk id="12" creationId="{870D93F9-7E79-FA20-9759-9994A3AFA43E}"/>
          </ac:grpSpMkLst>
        </pc:grpChg>
        <pc:picChg chg="add mod">
          <ac:chgData name="박수지" userId="S::32217289@dankook.ac.kr::54dcf6c5-e131-4110-aed8-015aca803758" providerId="AD" clId="Web-{922EFFDA-9C74-FD78-4D07-9932AEE7A653}" dt="2024-07-09T16:42:49.419" v="120" actId="1076"/>
          <ac:picMkLst>
            <pc:docMk/>
            <pc:sldMk cId="4089514753" sldId="282"/>
            <ac:picMk id="11" creationId="{0E81A3FF-717D-506A-EE1A-07DC905FAF57}"/>
          </ac:picMkLst>
        </pc:picChg>
      </pc:sldChg>
      <pc:sldChg chg="modSp">
        <pc:chgData name="박수지" userId="S::32217289@dankook.ac.kr::54dcf6c5-e131-4110-aed8-015aca803758" providerId="AD" clId="Web-{922EFFDA-9C74-FD78-4D07-9932AEE7A653}" dt="2024-07-09T16:18:17.018" v="11" actId="20577"/>
        <pc:sldMkLst>
          <pc:docMk/>
          <pc:sldMk cId="1700811323" sldId="283"/>
        </pc:sldMkLst>
        <pc:spChg chg="mod">
          <ac:chgData name="박수지" userId="S::32217289@dankook.ac.kr::54dcf6c5-e131-4110-aed8-015aca803758" providerId="AD" clId="Web-{922EFFDA-9C74-FD78-4D07-9932AEE7A653}" dt="2024-07-09T16:18:17.018" v="11" actId="20577"/>
          <ac:spMkLst>
            <pc:docMk/>
            <pc:sldMk cId="1700811323" sldId="283"/>
            <ac:spMk id="3" creationId="{621ADE41-6DB6-804C-1A15-24CE2533C12E}"/>
          </ac:spMkLst>
        </pc:spChg>
      </pc:sldChg>
      <pc:sldChg chg="modSp">
        <pc:chgData name="박수지" userId="S::32217289@dankook.ac.kr::54dcf6c5-e131-4110-aed8-015aca803758" providerId="AD" clId="Web-{922EFFDA-9C74-FD78-4D07-9932AEE7A653}" dt="2024-07-09T16:05:40.680" v="0"/>
        <pc:sldMkLst>
          <pc:docMk/>
          <pc:sldMk cId="1325370410" sldId="300"/>
        </pc:sldMkLst>
        <pc:spChg chg="mod">
          <ac:chgData name="박수지" userId="S::32217289@dankook.ac.kr::54dcf6c5-e131-4110-aed8-015aca803758" providerId="AD" clId="Web-{922EFFDA-9C74-FD78-4D07-9932AEE7A653}" dt="2024-07-09T16:05:40.680" v="0"/>
          <ac:spMkLst>
            <pc:docMk/>
            <pc:sldMk cId="1325370410" sldId="300"/>
            <ac:spMk id="7" creationId="{3A7E0146-0DFE-4C41-240F-271DDBD6B752}"/>
          </ac:spMkLst>
        </pc:spChg>
      </pc:sldChg>
    </pc:docChg>
  </pc:docChgLst>
</pc:chgInfo>
</file>

<file path=ppt/comments/modernComment_101_20624F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6F45A0-309C-44C5-AEFA-683E77687093}" authorId="{F6F308EB-7857-6DD9-0223-4E2274DD16A2}" created="2024-07-09T09:15:30.695">
    <pc:sldMkLst xmlns:pc="http://schemas.microsoft.com/office/powerpoint/2013/main/command">
      <pc:docMk/>
      <pc:sldMk cId="543313869" sldId="257"/>
    </pc:sldMkLst>
    <p188:txBody>
      <a:bodyPr/>
      <a:lstStyle/>
      <a:p>
        <a:r>
          <a:rPr lang="ko-KR" altLang="en-US"/>
          <a:t>논문 저자 수정</a:t>
        </a:r>
      </a:p>
    </p188:txBody>
  </p188:cm>
</p188:cmLst>
</file>

<file path=ppt/comments/modernComment_102_E8F264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8A6D48-FE21-4779-A966-E3F45F875AA0}" authorId="{F6F308EB-7857-6DD9-0223-4E2274DD16A2}" created="2024-07-08T04:58:06.482">
    <pc:sldMkLst xmlns:pc="http://schemas.microsoft.com/office/powerpoint/2013/main/command">
      <pc:docMk/>
      <pc:sldMk cId="3908199520" sldId="258"/>
    </pc:sldMkLst>
    <p188:replyLst>
      <p188:reply id="{2E72D611-5BC1-415C-8FFB-87CF73C37EB4}" authorId="{8E5E22D1-09EE-B7A8-FB85-CD123E6DB63B}" created="2024-07-08T05:47:56.075">
        <p188:txBody>
          <a:bodyPr/>
          <a:lstStyle/>
          <a:p>
            <a:r>
              <a:rPr lang="ko-KR" altLang="en-US"/>
              <a:t>오케이 그럼 따로 두는게 나을거같네</a:t>
            </a:r>
          </a:p>
        </p188:txBody>
      </p188:reply>
    </p188:replyLst>
    <p188:txBody>
      <a:bodyPr/>
      <a:lstStyle/>
      <a:p>
        <a:r>
          <a:rPr lang="ko-KR" altLang="en-US"/>
          <a:t>4, 5를 합치기엔 각각 양이 꽤 돼서 애매해 5번은 어찌보면 Experiment 내용에 더 가까운 것 같기도 하고</a:t>
        </a:r>
      </a:p>
    </p188:txBody>
  </p188:cm>
</p188:cmLst>
</file>

<file path=ppt/comments/modernComment_105_26032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F6EBE0-1648-434F-A6B4-9C81D7927A96}" authorId="{F6F308EB-7857-6DD9-0223-4E2274DD16A2}" created="2024-07-09T09:19:08.699">
    <pc:sldMkLst xmlns:pc="http://schemas.microsoft.com/office/powerpoint/2013/main/command">
      <pc:docMk/>
      <pc:sldMk cId="39858813" sldId="261"/>
    </pc:sldMkLst>
    <p188:txBody>
      <a:bodyPr/>
      <a:lstStyle/>
      <a:p>
        <a:r>
          <a:rPr lang="ko-KR" altLang="en-US"/>
          <a:t>Background 일종</a:t>
        </a:r>
      </a:p>
    </p188:txBody>
  </p188:cm>
</p188:cmLst>
</file>

<file path=ppt/comments/modernComment_106_857B90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007F01-F4AD-40E1-86BD-E55CECD50CB2}" authorId="{F6F308EB-7857-6DD9-0223-4E2274DD16A2}" created="2024-07-08T16:44:56.377">
    <pc:sldMkLst xmlns:pc="http://schemas.microsoft.com/office/powerpoint/2013/main/command">
      <pc:docMk/>
      <pc:sldMk cId="2239467773" sldId="262"/>
    </pc:sldMkLst>
    <p188:txBody>
      <a:bodyPr/>
      <a:lstStyle/>
      <a:p>
        <a:r>
          <a:rPr lang="ko-KR" altLang="en-US"/>
          <a:t>Free block의 개수는 한정적
할당할 수 있는 로그의 최대 개수인 K 값이 커지면, 서로 남은 free block을 가져오려는 경쟁 발생</a:t>
        </a:r>
      </a:p>
    </p188:txBody>
  </p188:cm>
  <p188:cm id="{5849D208-D270-4A47-89F6-2147A7B3FCB8}" authorId="{F6F308EB-7857-6DD9-0223-4E2274DD16A2}" created="2024-07-09T09:23:27.684">
    <pc:sldMkLst xmlns:pc="http://schemas.microsoft.com/office/powerpoint/2013/main/command">
      <pc:docMk/>
      <pc:sldMk cId="2239467773" sldId="262"/>
    </pc:sldMkLst>
    <p188:replyLst>
      <p188:reply id="{56524DA9-EF2E-40FA-B201-B530D8EC4E00}" authorId="{F6F308EB-7857-6DD9-0223-4E2274DD16A2}" created="2024-07-09T09:30:55.007">
        <p188:txBody>
          <a:bodyPr/>
          <a:lstStyle/>
          <a:p>
            <a:r>
              <a:rPr lang="ko-KR" altLang="en-US"/>
              <a:t>개념설명 페이지 추가</a:t>
            </a:r>
          </a:p>
        </p188:txBody>
      </p188:reply>
      <p188:reply id="{384FF4E0-0451-4B9B-A64E-2822F07DE638}" authorId="{F6F308EB-7857-6DD9-0223-4E2274DD16A2}" created="2024-07-09T13:11:00.563">
        <p188:txBody>
          <a:bodyPr/>
          <a:lstStyle/>
          <a:p>
            <a:r>
              <a:rPr lang="ko-KR" altLang="en-US"/>
              <a:t>Hot 페이지일 때는 k값 크게 설정</a:t>
            </a:r>
          </a:p>
        </p188:txBody>
      </p188:reply>
    </p188:replyLst>
    <p188:txBody>
      <a:bodyPr/>
      <a:lstStyle/>
      <a:p>
        <a:r>
          <a:rPr lang="ko-KR" altLang="en-US"/>
          <a:t>업데이트 하이라이트 전부 다</a:t>
        </a:r>
      </a:p>
    </p188:txBody>
  </p188:cm>
</p188:cmLst>
</file>

<file path=ppt/comments/modernComment_107_1163AE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E77E56-E2D5-4704-BBBB-523D1A162985}" authorId="{8E5E22D1-09EE-B7A8-FB85-CD123E6DB63B}" created="2024-07-08T05:53:01.226">
    <pc:sldMkLst xmlns:pc="http://schemas.microsoft.com/office/powerpoint/2013/main/command">
      <pc:docMk/>
      <pc:sldMk cId="291745304" sldId="263"/>
    </pc:sldMkLst>
    <p188:replyLst>
      <p188:reply id="{8558C684-12F2-4C2B-8532-7C4CC5A1C328}" authorId="{C3CA9041-4522-7BBB-E2AC-7E216A23CB5B}" created="2024-07-09T16:33:13.617">
        <p188:txBody>
          <a:bodyPr/>
          <a:lstStyle/>
          <a:p>
            <a:r>
              <a:rPr lang="ko-KR" altLang="en-US"/>
              <a:t>(j: index, , Nw : 요청된 창 총 개수) ​</a:t>
            </a:r>
          </a:p>
        </p188:txBody>
      </p188:reply>
    </p188:replyLst>
    <p188:txBody>
      <a:bodyPr/>
      <a:lstStyle/>
      <a:p>
        <a:r>
          <a:rPr lang="ko-KR" altLang="en-US"/>
          <a:t>효율적인 탐색 방법과 성능 모델</a:t>
        </a:r>
      </a:p>
    </p188:txBody>
  </p188:cm>
</p188:cmLst>
</file>

<file path=ppt/comments/modernComment_108_42C1BF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6DA1B0-8BD3-4ADD-B267-7AECFC104BBE}" authorId="{8E5E22D1-09EE-B7A8-FB85-CD123E6DB63B}" created="2024-07-09T11:13:57.6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19993626" sldId="264"/>
      <ac:spMk id="14" creationId="{5377214B-F91A-B7F7-03FE-B0D95483B077}"/>
    </ac:deMkLst>
    <p188:txBody>
      <a:bodyPr/>
      <a:lstStyle/>
      <a:p>
        <a:r>
          <a:rPr lang="ko-KR" altLang="en-US"/>
          <a:t>그림 14의 "인터넷/MS Office 사용 사례"에 대한 추적 데이터와 통계 분석을 면밀히 조사한 결과, 인터넷 서핑 활동 중에 작은 임시 파일이 생성되고 삭제되면서 저장소 액세스에 상당한 무작위성이 발견되었습니다.</a:t>
        </a:r>
      </a:p>
    </p188:txBody>
  </p188:cm>
</p188:cmLst>
</file>

<file path=ppt/comments/modernComment_10D_18CD3A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E0F947-1795-4F20-A79D-9519B00F2561}" authorId="{F6F308EB-7857-6DD9-0223-4E2274DD16A2}" created="2024-07-09T09:15:46.604">
    <pc:sldMkLst xmlns:pc="http://schemas.microsoft.com/office/powerpoint/2013/main/command">
      <pc:docMk/>
      <pc:sldMk cId="416103090" sldId="269"/>
    </pc:sldMkLst>
    <p188:txBody>
      <a:bodyPr/>
      <a:lstStyle/>
      <a:p>
        <a:r>
          <a:rPr lang="ko-KR" altLang="en-US"/>
          <a:t>옆에 그림 애니화</a:t>
        </a:r>
      </a:p>
    </p188:txBody>
  </p188:cm>
</p188:cmLst>
</file>

<file path=ppt/comments/modernComment_10F_102CA0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312C65-C0D8-4808-9200-A2C29C95F2A8}" authorId="{F6F308EB-7857-6DD9-0223-4E2274DD16A2}" created="2024-07-09T02:22:14.262">
    <pc:sldMkLst xmlns:pc="http://schemas.microsoft.com/office/powerpoint/2013/main/command">
      <pc:docMk/>
      <pc:sldMk cId="271360083" sldId="271"/>
    </pc:sldMkLst>
    <p188:txBody>
      <a:bodyPr/>
      <a:lstStyle/>
      <a:p>
        <a:r>
          <a:rPr lang="ko-KR" altLang="en-US"/>
          <a:t>블록 하나당 4 크기?</a:t>
        </a:r>
      </a:p>
    </p188:txBody>
  </p188:cm>
  <p188:cm id="{1E500086-AF84-4030-B378-E4AC40E96E34}" authorId="{F6F308EB-7857-6DD9-0223-4E2274DD16A2}" created="2024-07-09T07:40:17.569">
    <pc:sldMkLst xmlns:pc="http://schemas.microsoft.com/office/powerpoint/2013/main/command">
      <pc:docMk/>
      <pc:sldMk cId="271360083" sldId="271"/>
    </pc:sldMkLst>
    <p188:txBody>
      <a:bodyPr/>
      <a:lstStyle/>
      <a:p>
        <a:r>
          <a:rPr lang="ko-KR" altLang="en-US"/>
          <a:t>개념 중심보다는 왜 이러한 scheme을 쓰거나 안 쓰는지 장단점 위주로 설명</a:t>
        </a:r>
      </a:p>
    </p188:txBody>
  </p188:cm>
</p188:cmLst>
</file>

<file path=ppt/comments/modernComment_11A_F3C10B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86F476-132E-4A16-B270-A8E275688151}" authorId="{8E5E22D1-09EE-B7A8-FB85-CD123E6DB63B}" created="2024-07-08T05:53:01.226">
    <pc:sldMkLst xmlns:pc="http://schemas.microsoft.com/office/powerpoint/2013/main/command">
      <pc:docMk/>
      <pc:sldMk cId="291745304" sldId="263"/>
    </pc:sldMkLst>
    <p188:txBody>
      <a:bodyPr/>
      <a:lstStyle/>
      <a:p>
        <a:r>
          <a:rPr lang="ko-KR" altLang="en-US"/>
          <a:t>효율적인 탐색 방법과 성능 모델</a:t>
        </a:r>
      </a:p>
    </p188:txBody>
  </p188:cm>
</p188:cmLst>
</file>

<file path=ppt/comments/modernComment_11B_656052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22B76C-743D-4335-9B7E-42D385C38E8A}" authorId="{8E5E22D1-09EE-B7A8-FB85-CD123E6DB63B}" created="2024-07-08T05:53:01.226">
    <pc:sldMkLst xmlns:pc="http://schemas.microsoft.com/office/powerpoint/2013/main/command">
      <pc:docMk/>
      <pc:sldMk cId="291745304" sldId="263"/>
    </pc:sldMkLst>
    <p188:txBody>
      <a:bodyPr/>
      <a:lstStyle/>
      <a:p>
        <a:r>
          <a:rPr lang="ko-KR" altLang="en-US"/>
          <a:t>효율적인 탐색 방법과 성능 모델</a:t>
        </a:r>
      </a:p>
    </p188:txBody>
  </p188:cm>
</p188:cmLst>
</file>

<file path=ppt/comments/modernComment_12C_4EFF8C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EF0BE7-063F-463C-B8A7-9C8CE0A9B011}" authorId="{8E5E22D1-09EE-B7A8-FB85-CD123E6DB63B}" created="2024-07-09T11:13:57.6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19993626" sldId="264"/>
      <ac:spMk id="14" creationId="{5377214B-F91A-B7F7-03FE-B0D95483B077}"/>
    </ac:deMkLst>
    <p188:txBody>
      <a:bodyPr/>
      <a:lstStyle/>
      <a:p>
        <a:r>
          <a:rPr lang="ko-KR" altLang="en-US"/>
          <a:t>그림 14의 "인터넷/MS Office 사용 사례"에 대한 추적 데이터와 통계 분석을 면밀히 조사한 결과, 인터넷 서핑 활동 중에 작은 임시 파일이 생성되고 삭제되면서 저장소 액세스에 상당한 무작위성이 발견되었습니다.</a:t>
        </a:r>
      </a:p>
    </p188:txBody>
  </p188:cm>
</p188:cmLst>
</file>

<file path=ppt/comments/modernComment_12F_326D17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1B6F0F-46F4-498D-BCEA-90BECCDA3762}" authorId="{8E5E22D1-09EE-B7A8-FB85-CD123E6DB63B}" created="2024-07-08T05:53:01.226">
    <pc:sldMkLst xmlns:pc="http://schemas.microsoft.com/office/powerpoint/2013/main/command">
      <pc:docMk/>
      <pc:sldMk cId="291745304" sldId="263"/>
    </pc:sldMkLst>
    <p188:txBody>
      <a:bodyPr/>
      <a:lstStyle/>
      <a:p>
        <a:r>
          <a:rPr lang="ko-KR" altLang="en-US"/>
          <a:t>효율적인 탐색 방법과 성능 모델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55818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856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27B184B-D187-487D-A67F-A0820A1F75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809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506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3E6A-F998-497E-A5E0-14F086026C22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184B-D187-487D-A67F-A0820A1F75A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2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20624FCD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5_260327D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F_102CA05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E8F26460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06_857B90FD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07_1163A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microsoft.com/office/2018/10/relationships/comments" Target="../comments/modernComment_11A_F3C10B0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microsoft.com/office/2018/10/relationships/comments" Target="../comments/modernComment_12F_326D17A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8/10/relationships/comments" Target="../comments/modernComment_11B_6560523B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C_4EFF8C2A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microsoft.com/office/2018/10/relationships/comments" Target="../comments/modernComment_108_42C1BF1A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D_18CD3AB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23F1B-B169-BA24-407D-F2AE8A310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 Reconfigurable FTL (Flash Translation Layer) Architecture for NAND Flash-Based Applications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0971A-B0BF-93A5-B39E-5E7D8FF5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419" y="5095338"/>
            <a:ext cx="3742725" cy="1340054"/>
          </a:xfrm>
        </p:spPr>
        <p:txBody>
          <a:bodyPr/>
          <a:lstStyle/>
          <a:p>
            <a:r>
              <a:rPr lang="en-US" altLang="ko-KR"/>
              <a:t>2024. 07. 10</a:t>
            </a:r>
          </a:p>
          <a:p>
            <a:r>
              <a:rPr lang="en-US" altLang="ko-KR"/>
              <a:t>Presentation</a:t>
            </a:r>
            <a:r>
              <a:rPr lang="ko-KR" altLang="en-US"/>
              <a:t> </a:t>
            </a:r>
            <a:r>
              <a:rPr lang="en-US" altLang="ko-KR"/>
              <a:t>by</a:t>
            </a:r>
            <a:r>
              <a:rPr lang="ko-KR" altLang="en-US"/>
              <a:t> </a:t>
            </a:r>
            <a:r>
              <a:rPr lang="en-US" altLang="ko-KR" err="1"/>
              <a:t>Seonju</a:t>
            </a:r>
            <a:r>
              <a:rPr lang="en-US" altLang="ko-KR"/>
              <a:t> Koo &amp; Suji Park</a:t>
            </a:r>
          </a:p>
          <a:p>
            <a:r>
              <a:rPr lang="en-US" altLang="ko-KR">
                <a:latin typeface="Tahoma"/>
                <a:ea typeface="맑은 고딕"/>
                <a:cs typeface="Tahoma"/>
              </a:rPr>
              <a:t>9shipmaster@gmail.com</a:t>
            </a:r>
            <a:endParaRPr lang="ko-KR" altLang="en-US"/>
          </a:p>
          <a:p>
            <a:r>
              <a:rPr lang="ko-KR" altLang="en-US">
                <a:latin typeface="Tahoma"/>
                <a:ea typeface="맑은 고딕"/>
                <a:cs typeface="Tahoma"/>
              </a:rPr>
              <a:t>Sujipark@dankook.ac.kr</a:t>
            </a:r>
            <a:endParaRPr lang="ko-KR" altLang="en-US">
              <a:ea typeface="맑은 고딕" panose="020B0503020000020004" pitchFamily="34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55337-BD39-72AF-C701-6CA396966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>
                <a:ea typeface="맑은 고딕"/>
              </a:rPr>
              <a:t>CHANIK PARK, WONMOON CHEON, JEONGUK KANG, KANGHO ROH, and WONHEE CHO Samsung Electronics and JIN-SOO KIM Korea Advanced Institute of Science and Technology</a:t>
            </a:r>
            <a:endParaRPr lang="ko-KR" altLang="en-US" sz="11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33138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3. Mapping Schemes: page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81FC2-558B-0625-4075-7C39EF6F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8" y="963562"/>
            <a:ext cx="7319551" cy="55484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B1750B-BF80-1D08-DD4F-6B39925F0CBF}"/>
              </a:ext>
            </a:extLst>
          </p:cNvPr>
          <p:cNvSpPr/>
          <p:nvPr/>
        </p:nvSpPr>
        <p:spPr>
          <a:xfrm>
            <a:off x="5934749" y="2428568"/>
            <a:ext cx="894735" cy="127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C52D9-A383-16A7-0371-2C1053329554}"/>
              </a:ext>
            </a:extLst>
          </p:cNvPr>
          <p:cNvSpPr/>
          <p:nvPr/>
        </p:nvSpPr>
        <p:spPr>
          <a:xfrm>
            <a:off x="3314453" y="3711457"/>
            <a:ext cx="894735" cy="127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1106F-C797-224E-B0A5-796ED63C64C6}"/>
              </a:ext>
            </a:extLst>
          </p:cNvPr>
          <p:cNvSpPr txBox="1"/>
          <p:nvPr/>
        </p:nvSpPr>
        <p:spPr>
          <a:xfrm>
            <a:off x="3692994" y="3644562"/>
            <a:ext cx="550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FB1E200-3D01-849F-4EFF-989DB9C1B062}"/>
              </a:ext>
            </a:extLst>
          </p:cNvPr>
          <p:cNvCxnSpPr>
            <a:cxnSpLocks/>
          </p:cNvCxnSpPr>
          <p:nvPr/>
        </p:nvCxnSpPr>
        <p:spPr>
          <a:xfrm flipV="1">
            <a:off x="4371420" y="2556387"/>
            <a:ext cx="1474838" cy="12828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2E8BFD-934E-B745-CA0C-222E97831D17}"/>
              </a:ext>
            </a:extLst>
          </p:cNvPr>
          <p:cNvSpPr txBox="1"/>
          <p:nvPr/>
        </p:nvSpPr>
        <p:spPr>
          <a:xfrm>
            <a:off x="7425400" y="2399071"/>
            <a:ext cx="45404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Tahoma" panose="020B0604030504040204" pitchFamily="34" charset="0"/>
                <a:cs typeface="Tahoma" panose="020B0604030504040204" pitchFamily="34" charset="0"/>
              </a:rPr>
              <a:t>Page-mapping 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과정</a:t>
            </a:r>
            <a:endParaRPr lang="en-US" altLang="ko-KR" sz="24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맵 테이블에서 주소 변환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기존 데이터 있으면 빈</a:t>
            </a:r>
            <a:r>
              <a:rPr lang="en-US" altLang="ko-KR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페이지 찾아서 기록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테이블 매핑 변경사항 수정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3. Mapping Schemes: page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81FC2-558B-0625-4075-7C39EF6F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8" y="963562"/>
            <a:ext cx="7319551" cy="5548422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FB1E200-3D01-849F-4EFF-989DB9C1B062}"/>
              </a:ext>
            </a:extLst>
          </p:cNvPr>
          <p:cNvCxnSpPr>
            <a:cxnSpLocks/>
          </p:cNvCxnSpPr>
          <p:nvPr/>
        </p:nvCxnSpPr>
        <p:spPr>
          <a:xfrm flipV="1">
            <a:off x="4371420" y="2556387"/>
            <a:ext cx="1474838" cy="12828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CAE3BC-B436-0939-D742-3C6B40E2CBDB}"/>
              </a:ext>
            </a:extLst>
          </p:cNvPr>
          <p:cNvSpPr txBox="1"/>
          <p:nvPr/>
        </p:nvSpPr>
        <p:spPr>
          <a:xfrm>
            <a:off x="7629266" y="2305615"/>
            <a:ext cx="4194786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장점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빈 페이지 어디에나 데이터 기록 가능</a:t>
            </a:r>
            <a:endParaRPr lang="en-US" altLang="ko-KR" sz="20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000" b="1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단점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invalid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페이지 수 많으면 회수할 때 성능 저하</a:t>
            </a:r>
            <a:endParaRPr lang="en-US" altLang="ko-KR" sz="20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0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맵 테이블 크기가 큼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메모리 차지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20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4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3. Mapping Schemes: block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D2A51-9D49-AB40-D861-1CADC930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92" y="1038750"/>
            <a:ext cx="6008498" cy="54934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252D14-E1C2-60DD-F885-E87E8C7AB7B4}"/>
              </a:ext>
            </a:extLst>
          </p:cNvPr>
          <p:cNvSpPr/>
          <p:nvPr/>
        </p:nvSpPr>
        <p:spPr>
          <a:xfrm>
            <a:off x="4896462" y="3667432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30CAEA-BC7D-9D41-CF84-D74DE8B3F122}"/>
              </a:ext>
            </a:extLst>
          </p:cNvPr>
          <p:cNvSpPr/>
          <p:nvPr/>
        </p:nvSpPr>
        <p:spPr>
          <a:xfrm>
            <a:off x="2915262" y="2944761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69F916-D286-7B2B-F277-784BA02701D1}"/>
              </a:ext>
            </a:extLst>
          </p:cNvPr>
          <p:cNvSpPr/>
          <p:nvPr/>
        </p:nvSpPr>
        <p:spPr>
          <a:xfrm>
            <a:off x="5019366" y="3480549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79A674-A3B2-0CD6-3C53-3BEE698A089B}"/>
              </a:ext>
            </a:extLst>
          </p:cNvPr>
          <p:cNvSpPr/>
          <p:nvPr/>
        </p:nvSpPr>
        <p:spPr>
          <a:xfrm>
            <a:off x="5019366" y="3868992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5CA8B-E395-4600-3742-3709FED4D95A}"/>
              </a:ext>
            </a:extLst>
          </p:cNvPr>
          <p:cNvSpPr/>
          <p:nvPr/>
        </p:nvSpPr>
        <p:spPr>
          <a:xfrm>
            <a:off x="5048862" y="4075465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6693511-03A7-2E50-2796-E824454BA7C7}"/>
              </a:ext>
            </a:extLst>
          </p:cNvPr>
          <p:cNvCxnSpPr>
            <a:cxnSpLocks/>
          </p:cNvCxnSpPr>
          <p:nvPr/>
        </p:nvCxnSpPr>
        <p:spPr>
          <a:xfrm>
            <a:off x="3637931" y="2944761"/>
            <a:ext cx="1170039" cy="84073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CF42E-DE91-66C3-5802-23A48BC1556F}"/>
              </a:ext>
            </a:extLst>
          </p:cNvPr>
          <p:cNvSpPr txBox="1"/>
          <p:nvPr/>
        </p:nvSpPr>
        <p:spPr>
          <a:xfrm>
            <a:off x="3047111" y="2865290"/>
            <a:ext cx="383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0</a:t>
            </a:r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EA259-B37C-6401-D610-FA4707AF21DE}"/>
              </a:ext>
            </a:extLst>
          </p:cNvPr>
          <p:cNvSpPr txBox="1"/>
          <p:nvPr/>
        </p:nvSpPr>
        <p:spPr>
          <a:xfrm>
            <a:off x="2380145" y="987546"/>
            <a:ext cx="2232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/ 4 = 1(LBN)</a:t>
            </a:r>
          </a:p>
          <a:p>
            <a:r>
              <a:rPr lang="en-US" altLang="ko-KR" sz="16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5 % 4 = 1(offset)</a:t>
            </a:r>
            <a:endParaRPr lang="ko-KR" altLang="en-US" sz="160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11734-26AD-CC18-24FA-E1975F695A72}"/>
              </a:ext>
            </a:extLst>
          </p:cNvPr>
          <p:cNvSpPr txBox="1"/>
          <p:nvPr/>
        </p:nvSpPr>
        <p:spPr>
          <a:xfrm>
            <a:off x="7064479" y="2326387"/>
            <a:ext cx="42622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Tahoma" panose="020B0604030504040204" pitchFamily="34" charset="0"/>
                <a:cs typeface="Tahoma" panose="020B0604030504040204" pitchFamily="34" charset="0"/>
              </a:rPr>
              <a:t>Block-mapping 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과정</a:t>
            </a:r>
            <a:endParaRPr lang="en-US" altLang="ko-KR" sz="24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Tahoma" panose="020B0604030504040204" pitchFamily="34" charset="0"/>
                <a:cs typeface="Tahoma" panose="020B0604030504040204" pitchFamily="34" charset="0"/>
              </a:rPr>
              <a:t>LPN -&gt; LBN</a:t>
            </a: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과 오프셋으로 변환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맵 테이블에서 주소 변환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기존 데이터 있으면 빈</a:t>
            </a:r>
            <a:r>
              <a:rPr lang="en-US" altLang="ko-KR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블록 찾아서 같은 오프셋 위치에 기록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테이블 매핑 변경사항 수정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3. Mapping Schemes: block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D2A51-9D49-AB40-D861-1CADC930E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92" y="1038750"/>
            <a:ext cx="6008498" cy="54934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252D14-E1C2-60DD-F885-E87E8C7AB7B4}"/>
              </a:ext>
            </a:extLst>
          </p:cNvPr>
          <p:cNvSpPr/>
          <p:nvPr/>
        </p:nvSpPr>
        <p:spPr>
          <a:xfrm>
            <a:off x="4896462" y="3667432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30CAEA-BC7D-9D41-CF84-D74DE8B3F122}"/>
              </a:ext>
            </a:extLst>
          </p:cNvPr>
          <p:cNvSpPr/>
          <p:nvPr/>
        </p:nvSpPr>
        <p:spPr>
          <a:xfrm>
            <a:off x="2915262" y="2944761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69F916-D286-7B2B-F277-784BA02701D1}"/>
              </a:ext>
            </a:extLst>
          </p:cNvPr>
          <p:cNvSpPr/>
          <p:nvPr/>
        </p:nvSpPr>
        <p:spPr>
          <a:xfrm>
            <a:off x="5019366" y="3480549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79A674-A3B2-0CD6-3C53-3BEE698A089B}"/>
              </a:ext>
            </a:extLst>
          </p:cNvPr>
          <p:cNvSpPr/>
          <p:nvPr/>
        </p:nvSpPr>
        <p:spPr>
          <a:xfrm>
            <a:off x="5019366" y="3868992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5CA8B-E395-4600-3742-3709FED4D95A}"/>
              </a:ext>
            </a:extLst>
          </p:cNvPr>
          <p:cNvSpPr/>
          <p:nvPr/>
        </p:nvSpPr>
        <p:spPr>
          <a:xfrm>
            <a:off x="5048862" y="4075465"/>
            <a:ext cx="432618" cy="11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6693511-03A7-2E50-2796-E824454BA7C7}"/>
              </a:ext>
            </a:extLst>
          </p:cNvPr>
          <p:cNvCxnSpPr>
            <a:cxnSpLocks/>
          </p:cNvCxnSpPr>
          <p:nvPr/>
        </p:nvCxnSpPr>
        <p:spPr>
          <a:xfrm>
            <a:off x="3637931" y="2944761"/>
            <a:ext cx="1170039" cy="84073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CF42E-DE91-66C3-5802-23A48BC1556F}"/>
              </a:ext>
            </a:extLst>
          </p:cNvPr>
          <p:cNvSpPr txBox="1"/>
          <p:nvPr/>
        </p:nvSpPr>
        <p:spPr>
          <a:xfrm>
            <a:off x="3047111" y="2865290"/>
            <a:ext cx="383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0</a:t>
            </a:r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EA259-B37C-6401-D610-FA4707AF21DE}"/>
              </a:ext>
            </a:extLst>
          </p:cNvPr>
          <p:cNvSpPr txBox="1"/>
          <p:nvPr/>
        </p:nvSpPr>
        <p:spPr>
          <a:xfrm>
            <a:off x="2380145" y="987546"/>
            <a:ext cx="2232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/ 4 = 1(LBN)</a:t>
            </a:r>
          </a:p>
          <a:p>
            <a:r>
              <a:rPr lang="en-US" altLang="ko-KR" sz="16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5 % 4 = 1(offset)</a:t>
            </a:r>
            <a:endParaRPr lang="ko-KR" altLang="en-US" sz="160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F0A55-E98E-C861-F22F-5A626C4E2C12}"/>
              </a:ext>
            </a:extLst>
          </p:cNvPr>
          <p:cNvSpPr txBox="1"/>
          <p:nvPr/>
        </p:nvSpPr>
        <p:spPr>
          <a:xfrm>
            <a:off x="6792545" y="2585162"/>
            <a:ext cx="5215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장점</a:t>
            </a: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맵 테이블 크기 축소</a:t>
            </a:r>
            <a:endParaRPr lang="en-US" altLang="ko-KR" sz="24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24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단점</a:t>
            </a:r>
            <a:r>
              <a:rPr lang="en-US" altLang="ko-KR" sz="24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빈번한 블록 수준의 복사 작업</a:t>
            </a:r>
            <a:endParaRPr lang="en-US" altLang="ko-KR" sz="2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8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3. Mapping Schemes: hybrid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8CE42-AFE7-BC90-9530-89517FCE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4" y="1038750"/>
            <a:ext cx="6148600" cy="5550273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47E6400-73AB-EC5D-A849-E5E4A1951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6147"/>
              </p:ext>
            </p:extLst>
          </p:nvPr>
        </p:nvGraphicFramePr>
        <p:xfrm>
          <a:off x="5706258" y="2387530"/>
          <a:ext cx="779376" cy="95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76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3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5’</a:t>
                      </a:r>
                      <a:endParaRPr lang="ko-KR" altLang="en-US" sz="8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3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7’</a:t>
                      </a:r>
                      <a:endParaRPr lang="ko-KR" altLang="en-US" sz="8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3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7’’</a:t>
                      </a:r>
                      <a:endParaRPr lang="ko-KR" altLang="en-US" sz="8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3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5’’</a:t>
                      </a:r>
                      <a:endParaRPr lang="ko-KR" altLang="en-US" sz="8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B2E0C1C-2B8E-7120-0A83-AFD1F2F5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39392"/>
              </p:ext>
            </p:extLst>
          </p:nvPr>
        </p:nvGraphicFramePr>
        <p:xfrm>
          <a:off x="5706258" y="2387530"/>
          <a:ext cx="779376" cy="95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76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3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5’</a:t>
                      </a:r>
                      <a:endParaRPr lang="ko-KR" altLang="en-US" sz="8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3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7’</a:t>
                      </a:r>
                      <a:endParaRPr lang="ko-KR" altLang="en-US" sz="8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377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3772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ABF8791F-62F9-F871-E3B7-49A8B0A25378}"/>
              </a:ext>
            </a:extLst>
          </p:cNvPr>
          <p:cNvGrpSpPr/>
          <p:nvPr/>
        </p:nvGrpSpPr>
        <p:grpSpPr>
          <a:xfrm>
            <a:off x="3297338" y="5145902"/>
            <a:ext cx="673865" cy="246221"/>
            <a:chOff x="5961885" y="5145902"/>
            <a:chExt cx="673865" cy="2462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7DDAFEE-6695-EB11-358C-6AD5948812B3}"/>
                </a:ext>
              </a:extLst>
            </p:cNvPr>
            <p:cNvSpPr/>
            <p:nvPr/>
          </p:nvSpPr>
          <p:spPr>
            <a:xfrm>
              <a:off x="5961885" y="5207000"/>
              <a:ext cx="623065" cy="130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B44704-9DC7-0917-819F-4E973BC229A4}"/>
                </a:ext>
              </a:extLst>
            </p:cNvPr>
            <p:cNvSpPr txBox="1"/>
            <p:nvPr/>
          </p:nvSpPr>
          <p:spPr>
            <a:xfrm>
              <a:off x="6199720" y="5145902"/>
              <a:ext cx="436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0</a:t>
              </a:r>
              <a:endParaRPr lang="ko-KR" altLang="en-US" sz="10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1DBEBE-7E6C-0406-960C-51D0E40F53C3}"/>
              </a:ext>
            </a:extLst>
          </p:cNvPr>
          <p:cNvGrpSpPr/>
          <p:nvPr/>
        </p:nvGrpSpPr>
        <p:grpSpPr>
          <a:xfrm>
            <a:off x="3295984" y="5477779"/>
            <a:ext cx="673865" cy="246221"/>
            <a:chOff x="5961885" y="5145902"/>
            <a:chExt cx="673865" cy="2462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003ED1-846A-509B-1F91-32ADCC551AF4}"/>
                </a:ext>
              </a:extLst>
            </p:cNvPr>
            <p:cNvSpPr/>
            <p:nvPr/>
          </p:nvSpPr>
          <p:spPr>
            <a:xfrm>
              <a:off x="5961885" y="5207000"/>
              <a:ext cx="623065" cy="130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F663EA-96C9-E621-3288-341D5F0E9C0D}"/>
                </a:ext>
              </a:extLst>
            </p:cNvPr>
            <p:cNvSpPr txBox="1"/>
            <p:nvPr/>
          </p:nvSpPr>
          <p:spPr>
            <a:xfrm>
              <a:off x="6199720" y="5145902"/>
              <a:ext cx="436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1</a:t>
              </a:r>
              <a:endParaRPr lang="ko-KR" altLang="en-US" sz="10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AF64E0-BC9A-7586-5E06-96AA130A060D}"/>
              </a:ext>
            </a:extLst>
          </p:cNvPr>
          <p:cNvSpPr/>
          <p:nvPr/>
        </p:nvSpPr>
        <p:spPr>
          <a:xfrm>
            <a:off x="4109740" y="1139780"/>
            <a:ext cx="2195848" cy="1068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CE7AB-267A-EB36-893B-480A63E8157C}"/>
              </a:ext>
            </a:extLst>
          </p:cNvPr>
          <p:cNvSpPr txBox="1"/>
          <p:nvPr/>
        </p:nvSpPr>
        <p:spPr>
          <a:xfrm>
            <a:off x="6754896" y="2659724"/>
            <a:ext cx="5099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Tahoma" panose="020B0604030504040204" pitchFamily="34" charset="0"/>
                <a:cs typeface="Tahoma" panose="020B0604030504040204" pitchFamily="34" charset="0"/>
              </a:rPr>
              <a:t>Hybrid-mapping 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과정</a:t>
            </a:r>
            <a:endParaRPr lang="en-US" altLang="ko-KR" sz="24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Tahoma" panose="020B0604030504040204" pitchFamily="34" charset="0"/>
                <a:cs typeface="Tahoma" panose="020B0604030504040204" pitchFamily="34" charset="0"/>
              </a:rPr>
              <a:t>LPN -&gt; LBN</a:t>
            </a: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과 오프셋으로 변환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맵 테이블에서 주소 변환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기존 데이터 있으면 로그 블록에 기록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로그 블록 페이지 테이블 변경사항 수정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꽉 차면 새 데이터 블록에 </a:t>
            </a:r>
            <a:r>
              <a:rPr lang="en-US" altLang="ko-KR" sz="2000">
                <a:latin typeface="Tahoma" panose="020B0604030504040204" pitchFamily="34" charset="0"/>
                <a:cs typeface="Tahoma" panose="020B0604030504040204" pitchFamily="34" charset="0"/>
              </a:rPr>
              <a:t>merge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데이터 블록 매핑 수정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2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3. Mapping Schemes: hybrid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8CE42-AFE7-BC90-9530-89517FCE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4" y="1038750"/>
            <a:ext cx="6148600" cy="5550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069F0-6B08-4D0C-9D0D-E0961E3AF172}"/>
              </a:ext>
            </a:extLst>
          </p:cNvPr>
          <p:cNvSpPr txBox="1"/>
          <p:nvPr/>
        </p:nvSpPr>
        <p:spPr>
          <a:xfrm>
            <a:off x="5949697" y="3429000"/>
            <a:ext cx="61485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장점</a:t>
            </a: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순차</a:t>
            </a:r>
            <a:r>
              <a:rPr lang="en-US" altLang="ko-KR" sz="2400" b="1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랜덤 쓰기 효율적으로 처리</a:t>
            </a:r>
            <a:endParaRPr lang="en-US" altLang="ko-KR" sz="24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b="1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24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단점</a:t>
            </a:r>
            <a:r>
              <a:rPr lang="en-US" altLang="ko-KR" sz="24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낮은 로그 블록 활용도로 인한 미사용 페이지 수 증가 </a:t>
            </a:r>
            <a:r>
              <a:rPr lang="en-US" altLang="ko-KR" sz="2400" b="1">
                <a:latin typeface="Tahoma" panose="020B0604030504040204" pitchFamily="34" charset="0"/>
                <a:cs typeface="Tahoma" panose="020B0604030504040204" pitchFamily="34" charset="0"/>
              </a:rPr>
              <a:t>-&gt; merge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 횟수 많음 </a:t>
            </a:r>
            <a:endParaRPr lang="en-US" altLang="ko-KR" sz="2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1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3. Mapping Schemes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9B8F7-4DA7-B406-0508-2B5D1EC1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>
                <a:effectLst/>
                <a:ea typeface="Tahoma" panose="020B0604030504040204" pitchFamily="34" charset="0"/>
              </a:rPr>
              <a:t>FAST(fully associative sector translation) scheme [Lee et al. 2006]</a:t>
            </a:r>
            <a:r>
              <a:rPr lang="en-US" altLang="ko-KR" sz="2400" b="1" kern="100">
                <a:ea typeface="Tahoma" panose="020B0604030504040204" pitchFamily="34" charset="0"/>
              </a:rPr>
              <a:t> </a:t>
            </a:r>
            <a:r>
              <a:rPr lang="en-US" altLang="ko-KR" sz="2400" kern="100">
                <a:ea typeface="Tahoma" panose="020B0604030504040204" pitchFamily="34" charset="0"/>
              </a:rPr>
              <a:t> </a:t>
            </a:r>
            <a:endParaRPr lang="ko-KR" sz="2400">
              <a:ea typeface="맑은 고딕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>
                <a:ea typeface="Tahoma" panose="020B0604030504040204" pitchFamily="34" charset="0"/>
              </a:rPr>
              <a:t>      - </a:t>
            </a:r>
            <a:r>
              <a:rPr lang="ko-KR" altLang="en-US" sz="2000" kern="100">
                <a:ea typeface="Tahoma"/>
              </a:rPr>
              <a:t>로그 블록을 모든 블록 그룹이 공유</a:t>
            </a:r>
            <a:endParaRPr lang="en-US" altLang="ko-KR" sz="2000" kern="100">
              <a:ea typeface="Tahoma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>
                <a:ea typeface="Tahoma" panose="020B0604030504040204" pitchFamily="34" charset="0"/>
              </a:rPr>
              <a:t>      - </a:t>
            </a:r>
            <a:r>
              <a:rPr lang="ko-KR" altLang="en-US" sz="2000" kern="100">
                <a:ea typeface="Tahoma"/>
              </a:rPr>
              <a:t>순차적 로그 블록 사용</a:t>
            </a:r>
            <a:endParaRPr lang="en-US" altLang="ko-KR" sz="2000" kern="100">
              <a:ea typeface="Tahoma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>
                <a:effectLst/>
                <a:ea typeface="Tahoma" panose="020B0604030504040204" pitchFamily="34" charset="0"/>
              </a:rPr>
              <a:t>Flexible management scheme [Chang and Kuo 2004]</a:t>
            </a:r>
            <a:endParaRPr lang="ko-KR" altLang="ko-KR" sz="2400" b="1" kern="100">
              <a:effectLst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>
                <a:ea typeface="Tahoma" panose="020B0604030504040204" pitchFamily="34" charset="0"/>
              </a:rPr>
              <a:t>      - </a:t>
            </a:r>
            <a:r>
              <a:rPr lang="ko-KR" altLang="en-US" sz="2000" kern="100">
                <a:ea typeface="Tahoma" panose="020B0604030504040204" pitchFamily="34" charset="0"/>
              </a:rPr>
              <a:t>가변 크기의 매핑 단위를 사용</a:t>
            </a:r>
            <a:endParaRPr lang="en-US" altLang="ko-KR" sz="2000" kern="100">
              <a:ea typeface="Tahoma" panose="020B0604030504040204" pitchFamily="34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2000" kern="100">
              <a:effectLst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3. Mapping Schemes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9B8F7-4DA7-B406-0508-2B5D1EC1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>
                <a:ea typeface="Tahoma" panose="020B0604030504040204" pitchFamily="34" charset="0"/>
              </a:rPr>
              <a:t>Super Block mapping</a:t>
            </a:r>
            <a:r>
              <a:rPr lang="ko-KR" altLang="ko-KR" sz="2400" b="1" kern="100">
                <a:effectLst/>
                <a:ea typeface="맑은 고딕"/>
              </a:rPr>
              <a:t> </a:t>
            </a:r>
            <a:r>
              <a:rPr lang="en-US" altLang="ko-KR" sz="2400" b="1" kern="100">
                <a:effectLst/>
                <a:ea typeface="Tahoma" panose="020B0604030504040204" pitchFamily="34" charset="0"/>
              </a:rPr>
              <a:t>[Kang et al. 2006]</a:t>
            </a:r>
            <a:endParaRPr lang="ko-KR" altLang="en-US" sz="2400" b="1" kern="100">
              <a:effectLst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>
                <a:ea typeface="Tahoma" panose="020B0604030504040204" pitchFamily="34" charset="0"/>
              </a:rPr>
              <a:t>	super block = n</a:t>
            </a:r>
            <a:r>
              <a:rPr lang="ko-KR" altLang="en-US" sz="2000" kern="100">
                <a:ea typeface="Tahoma"/>
              </a:rPr>
              <a:t>개의 블록으로 이루어진 데이터 그룹</a:t>
            </a:r>
            <a:endParaRPr lang="en-US" altLang="ko-KR" sz="2000" kern="100">
              <a:ea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>
                <a:ea typeface="Tahoma" panose="020B0604030504040204" pitchFamily="34" charset="0"/>
              </a:rPr>
              <a:t>	</a:t>
            </a:r>
            <a:r>
              <a:rPr lang="ko-KR" altLang="en-US" sz="2000" kern="100">
                <a:ea typeface="Tahoma"/>
              </a:rPr>
              <a:t>페이지</a:t>
            </a:r>
            <a:r>
              <a:rPr lang="en-US" altLang="ko-KR" sz="2000" kern="100">
                <a:ea typeface="Tahoma" panose="020B0604030504040204" pitchFamily="34" charset="0"/>
              </a:rPr>
              <a:t> </a:t>
            </a:r>
            <a:r>
              <a:rPr lang="ko-KR" altLang="en-US" sz="2000" kern="100">
                <a:ea typeface="Tahoma"/>
              </a:rPr>
              <a:t>수준에서 </a:t>
            </a:r>
            <a:r>
              <a:rPr lang="en-US" altLang="ko-KR" sz="2000" kern="100">
                <a:ea typeface="Tahoma" panose="020B0604030504040204" pitchFamily="34" charset="0"/>
              </a:rPr>
              <a:t>N + M</a:t>
            </a:r>
            <a:r>
              <a:rPr lang="ko-KR" altLang="en-US" sz="2000" kern="100">
                <a:ea typeface="Tahoma"/>
              </a:rPr>
              <a:t>개의 물리 블록 그룹으로 매핑 됨</a:t>
            </a:r>
            <a:endParaRPr lang="en-US" altLang="ko-KR" sz="2000" kern="100">
              <a:ea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>
                <a:ea typeface="Tahoma" panose="020B0604030504040204" pitchFamily="34" charset="0"/>
              </a:rPr>
              <a:t>	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>
                <a:ea typeface="Tahoma" panose="020B0604030504040204" pitchFamily="34" charset="0"/>
              </a:rPr>
              <a:t>	</a:t>
            </a:r>
            <a:r>
              <a:rPr lang="ko-KR" altLang="en-US" sz="2000" b="1" kern="100">
                <a:solidFill>
                  <a:schemeClr val="accent1"/>
                </a:solidFill>
                <a:ea typeface="Tahoma"/>
              </a:rPr>
              <a:t>장점</a:t>
            </a:r>
            <a:r>
              <a:rPr lang="en-US" altLang="ko-KR" sz="2000" b="1" kern="100">
                <a:ea typeface="Tahoma" panose="020B0604030504040204" pitchFamily="34" charset="0"/>
              </a:rPr>
              <a:t>: </a:t>
            </a:r>
            <a:r>
              <a:rPr lang="ko-KR" altLang="en-US" sz="2000" b="1" kern="100">
                <a:ea typeface="Tahoma"/>
              </a:rPr>
              <a:t>가비지</a:t>
            </a:r>
            <a:r>
              <a:rPr lang="en-US" altLang="ko-KR" sz="2000" b="1" kern="100">
                <a:ea typeface="Tahoma" panose="020B0604030504040204" pitchFamily="34" charset="0"/>
              </a:rPr>
              <a:t> </a:t>
            </a:r>
            <a:r>
              <a:rPr lang="ko-KR" altLang="en-US" sz="2000" b="1" kern="100">
                <a:ea typeface="Tahoma"/>
              </a:rPr>
              <a:t>컬렉션 오버헤드 감소</a:t>
            </a:r>
            <a:endParaRPr lang="en-US" altLang="ko-KR" sz="2000" b="1" kern="100">
              <a:ea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2E8FED-063C-6FFF-D036-A5F848F4D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62053"/>
              </p:ext>
            </p:extLst>
          </p:nvPr>
        </p:nvGraphicFramePr>
        <p:xfrm>
          <a:off x="1197068" y="4681146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00EDA3-B764-D4FE-10B8-41C2EDB7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90783"/>
              </p:ext>
            </p:extLst>
          </p:nvPr>
        </p:nvGraphicFramePr>
        <p:xfrm>
          <a:off x="2111466" y="4681146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FF48F8-9623-EC07-68F1-0C7F25F84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8402"/>
              </p:ext>
            </p:extLst>
          </p:nvPr>
        </p:nvGraphicFramePr>
        <p:xfrm>
          <a:off x="3020954" y="4681146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4AB103-9428-91D9-12FA-AE6A6F656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59964"/>
              </p:ext>
            </p:extLst>
          </p:nvPr>
        </p:nvGraphicFramePr>
        <p:xfrm>
          <a:off x="3925520" y="4681146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316567-97B7-55E7-D28F-88667BAB7A0E}"/>
              </a:ext>
            </a:extLst>
          </p:cNvPr>
          <p:cNvSpPr>
            <a:spLocks/>
          </p:cNvSpPr>
          <p:nvPr/>
        </p:nvSpPr>
        <p:spPr>
          <a:xfrm>
            <a:off x="1022545" y="4503182"/>
            <a:ext cx="3711682" cy="11995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77A82-E292-DE82-B435-23EB119D451B}"/>
              </a:ext>
            </a:extLst>
          </p:cNvPr>
          <p:cNvSpPr txBox="1"/>
          <p:nvPr/>
        </p:nvSpPr>
        <p:spPr>
          <a:xfrm>
            <a:off x="2111466" y="4083876"/>
            <a:ext cx="20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block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A66E2-2FA0-85D9-83B5-33463F5D517C}"/>
              </a:ext>
            </a:extLst>
          </p:cNvPr>
          <p:cNvSpPr txBox="1"/>
          <p:nvPr/>
        </p:nvSpPr>
        <p:spPr>
          <a:xfrm>
            <a:off x="1836167" y="5831175"/>
            <a:ext cx="20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개의 데이터 블록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352C27F-77DA-17BE-4196-864D2013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9585"/>
              </p:ext>
            </p:extLst>
          </p:nvPr>
        </p:nvGraphicFramePr>
        <p:xfrm>
          <a:off x="5243055" y="468606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2A96568-C413-C125-87AD-DDD191F64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71496"/>
              </p:ext>
            </p:extLst>
          </p:nvPr>
        </p:nvGraphicFramePr>
        <p:xfrm>
          <a:off x="6157453" y="468606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AC9625-D683-0380-5E8E-3CDE68D7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51400"/>
              </p:ext>
            </p:extLst>
          </p:nvPr>
        </p:nvGraphicFramePr>
        <p:xfrm>
          <a:off x="7066941" y="468606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83F0297-8B9F-1C42-E360-EC66EC8B89E4}"/>
              </a:ext>
            </a:extLst>
          </p:cNvPr>
          <p:cNvSpPr>
            <a:spLocks/>
          </p:cNvSpPr>
          <p:nvPr/>
        </p:nvSpPr>
        <p:spPr>
          <a:xfrm>
            <a:off x="5068532" y="4508098"/>
            <a:ext cx="2797274" cy="11995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FA73A-2045-7384-714E-548CBEF5691F}"/>
              </a:ext>
            </a:extLst>
          </p:cNvPr>
          <p:cNvSpPr txBox="1"/>
          <p:nvPr/>
        </p:nvSpPr>
        <p:spPr>
          <a:xfrm>
            <a:off x="5781368" y="4083876"/>
            <a:ext cx="20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block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58D89-FFEF-65AE-C5AC-2DD4D155D658}"/>
              </a:ext>
            </a:extLst>
          </p:cNvPr>
          <p:cNvSpPr txBox="1"/>
          <p:nvPr/>
        </p:nvSpPr>
        <p:spPr>
          <a:xfrm>
            <a:off x="5243055" y="5831175"/>
            <a:ext cx="27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개의 로그 블록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가변적</a:t>
            </a:r>
            <a:r>
              <a:rPr lang="en-US" altLang="ko-KR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85A73-C0BA-3AAE-4C74-69214F37E09F}"/>
              </a:ext>
            </a:extLst>
          </p:cNvPr>
          <p:cNvSpPr txBox="1"/>
          <p:nvPr/>
        </p:nvSpPr>
        <p:spPr>
          <a:xfrm>
            <a:off x="5331916" y="3403941"/>
            <a:ext cx="677997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단점</a:t>
            </a:r>
            <a:r>
              <a:rPr lang="en-US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매개변수 </a:t>
            </a:r>
            <a:r>
              <a:rPr lang="en-US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과 </a:t>
            </a:r>
            <a:r>
              <a:rPr lang="en-US" altLang="ko-KR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은 특정 요구에 맞게 조정 불가능</a:t>
            </a:r>
            <a:endParaRPr lang="en-US" altLang="ko-KR" sz="20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00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 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매개변수 최적 값을 위한 디자인 필요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본 논문의 주제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2000" b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396D-215E-CB3B-FBB8-88B93AE2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en-US" altLang="ko-KR">
                <a:latin typeface="Tahoma"/>
                <a:ea typeface="맑은 고딕"/>
                <a:cs typeface="Tahoma"/>
              </a:rPr>
              <a:t>Flexible group mapping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4. Design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9B8F7-4DA7-B406-0508-2B5D1EC1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2400" b="1" kern="100">
                <a:latin typeface="Tahoma"/>
                <a:ea typeface="Tahoma"/>
                <a:cs typeface="Tahoma"/>
              </a:rPr>
              <a:t>매개변수</a:t>
            </a:r>
            <a:endParaRPr lang="en-US" altLang="ko-KR" sz="2400" b="1" kern="100">
              <a:latin typeface="Tahoma"/>
              <a:ea typeface="Tahoma"/>
              <a:cs typeface="Tahoma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kern="100">
                <a:latin typeface="Tahoma"/>
                <a:ea typeface="Tahoma"/>
                <a:cs typeface="Tahoma"/>
              </a:rPr>
              <a:t>N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: 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한 블록 그룹에 들어있는 데이터 블록 개수</a:t>
            </a:r>
            <a:endParaRPr lang="en-US" altLang="ko-KR" sz="2000" kern="100">
              <a:latin typeface="Tahoma"/>
              <a:ea typeface="Tahoma"/>
              <a:cs typeface="Tahoma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3200" kern="100">
                <a:latin typeface="Tahoma"/>
                <a:ea typeface="Tahoma"/>
                <a:cs typeface="Tahoma"/>
              </a:rPr>
              <a:t>K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: 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한 블록 그룹에 할당할 수 있는 로그 블록의 최대 개수</a:t>
            </a:r>
            <a:endParaRPr lang="en-US" altLang="ko-KR" sz="2000" kern="100">
              <a:latin typeface="Tahoma"/>
              <a:ea typeface="Tahoma"/>
              <a:cs typeface="Tahoma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2000" kern="100">
              <a:latin typeface="Tahoma"/>
              <a:ea typeface="Tahoma"/>
              <a:cs typeface="Tahoma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2400" b="1" kern="100">
                <a:latin typeface="Tahoma"/>
                <a:ea typeface="Tahoma"/>
                <a:cs typeface="Tahoma"/>
              </a:rPr>
              <a:t>기본 구조</a:t>
            </a:r>
            <a:r>
              <a:rPr lang="en-US" altLang="ko-KR" sz="2400" b="1" kern="100">
                <a:latin typeface="Tahoma"/>
                <a:ea typeface="Tahoma"/>
                <a:cs typeface="Tahoma"/>
              </a:rPr>
              <a:t> 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(super block scheme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과 유사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>
                <a:latin typeface="Tahoma"/>
                <a:ea typeface="Tahoma"/>
                <a:cs typeface="Tahoma"/>
              </a:rPr>
              <a:t>: N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개의 데이터 블록을 가진 데이터 블록 그룹과 최대 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K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개의 로그 블록의 쌍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>
                <a:latin typeface="Tahoma"/>
                <a:ea typeface="Tahoma"/>
                <a:cs typeface="Tahoma"/>
              </a:rPr>
              <a:t>(*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로그 블록은 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free space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에서 할당해서 가져옴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kern="100">
                <a:latin typeface="Tahoma"/>
                <a:ea typeface="Tahoma"/>
                <a:cs typeface="Tahoma"/>
              </a:rPr>
              <a:t>DBMT(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데이터 블록 매핑 테이블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), LBMT(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로그 블록 매핑 테이블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), LPMT(</a:t>
            </a:r>
            <a:r>
              <a:rPr lang="ko-KR" altLang="en-US" sz="2000" kern="100">
                <a:latin typeface="Tahoma"/>
                <a:ea typeface="Tahoma"/>
                <a:cs typeface="Tahoma"/>
              </a:rPr>
              <a:t>로그 페이지 매핑 테이블</a:t>
            </a:r>
            <a:r>
              <a:rPr lang="en-US" altLang="ko-KR" sz="2000" kern="100">
                <a:latin typeface="Tahoma"/>
                <a:ea typeface="Tahoma"/>
                <a:cs typeface="Tahoma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2000" kern="100">
              <a:latin typeface="Tahoma"/>
              <a:ea typeface="Tahoma"/>
              <a:cs typeface="Tahom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4DC2B23-E2AD-E2D0-ECBA-4BAC84DD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52" y="514204"/>
            <a:ext cx="6006530" cy="19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74988A-05CD-383D-5532-32AE48D5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latin typeface="Tahoma"/>
                <a:ea typeface="맑은 고딕"/>
                <a:cs typeface="Tahoma"/>
              </a:rPr>
              <a:t>Introduction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latin typeface="Tahoma"/>
                <a:ea typeface="맑은 고딕"/>
                <a:cs typeface="Tahoma"/>
              </a:rPr>
              <a:t>Background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latin typeface="Tahoma"/>
                <a:ea typeface="맑은 고딕"/>
                <a:cs typeface="Tahoma"/>
              </a:rPr>
              <a:t>Mapping</a:t>
            </a:r>
            <a:r>
              <a:rPr lang="ko-KR" altLang="en-US">
                <a:latin typeface="Tahoma"/>
                <a:ea typeface="맑은 고딕"/>
                <a:cs typeface="Tahoma"/>
              </a:rPr>
              <a:t> </a:t>
            </a:r>
            <a:r>
              <a:rPr lang="ko-KR" altLang="en-US" err="1">
                <a:latin typeface="Tahoma"/>
                <a:ea typeface="맑은 고딕"/>
                <a:cs typeface="Tahoma"/>
              </a:rPr>
              <a:t>Schemes</a:t>
            </a:r>
            <a:endParaRPr lang="ko-KR" altLang="en-US">
              <a:latin typeface="Tahoma"/>
              <a:ea typeface="맑은 고딕"/>
              <a:cs typeface="Tahoma"/>
            </a:endParaRPr>
          </a:p>
          <a:p>
            <a:r>
              <a:rPr lang="en-US" altLang="ko-KR">
                <a:latin typeface="Tahoma"/>
                <a:ea typeface="맑은 고딕"/>
                <a:cs typeface="Tahoma"/>
              </a:rPr>
              <a:t>Flexible group mapping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latin typeface="Tahoma"/>
                <a:ea typeface="맑은 고딕"/>
                <a:cs typeface="Tahoma"/>
              </a:rPr>
              <a:t>Evaluation</a:t>
            </a:r>
            <a:endParaRPr lang="ko-KR" altLang="en-US">
              <a:latin typeface="Tahoma"/>
              <a:ea typeface="맑은 고딕"/>
              <a:cs typeface="Tahoma"/>
            </a:endParaRPr>
          </a:p>
          <a:p>
            <a:r>
              <a:rPr lang="ko-KR" altLang="en-US" err="1">
                <a:latin typeface="Tahoma"/>
                <a:ea typeface="맑은 고딕"/>
                <a:cs typeface="Tahoma"/>
              </a:rPr>
              <a:t>Experiment</a:t>
            </a:r>
            <a:endParaRPr lang="ko-KR" altLang="en-US">
              <a:latin typeface="Tahoma"/>
              <a:ea typeface="맑은 고딕"/>
              <a:cs typeface="Tahoma"/>
            </a:endParaRPr>
          </a:p>
          <a:p>
            <a:r>
              <a:rPr lang="ko-KR" altLang="en-US" err="1">
                <a:latin typeface="Tahoma"/>
                <a:ea typeface="맑은 고딕"/>
                <a:cs typeface="Tahoma"/>
              </a:rPr>
              <a:t>Conclusion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81995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4. Design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A402F-952F-03BF-13B1-99BFB2AE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7" y="1038750"/>
            <a:ext cx="7143655" cy="5362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D0DEDB-67B6-2584-1CE6-308B8ADB2094}"/>
              </a:ext>
            </a:extLst>
          </p:cNvPr>
          <p:cNvSpPr/>
          <p:nvPr/>
        </p:nvSpPr>
        <p:spPr>
          <a:xfrm>
            <a:off x="1700978" y="3667432"/>
            <a:ext cx="766916" cy="835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760A6-E236-7DA2-C2F7-BCF9869CE034}"/>
              </a:ext>
            </a:extLst>
          </p:cNvPr>
          <p:cNvSpPr/>
          <p:nvPr/>
        </p:nvSpPr>
        <p:spPr>
          <a:xfrm>
            <a:off x="2531802" y="3642849"/>
            <a:ext cx="766916" cy="835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EA0CA-CA1D-EBF5-845A-C24CA61128D1}"/>
              </a:ext>
            </a:extLst>
          </p:cNvPr>
          <p:cNvSpPr/>
          <p:nvPr/>
        </p:nvSpPr>
        <p:spPr>
          <a:xfrm>
            <a:off x="5412660" y="3642849"/>
            <a:ext cx="766916" cy="835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66B068-56FD-F799-B628-E49F162245BA}"/>
              </a:ext>
            </a:extLst>
          </p:cNvPr>
          <p:cNvSpPr/>
          <p:nvPr/>
        </p:nvSpPr>
        <p:spPr>
          <a:xfrm>
            <a:off x="2064772" y="1868129"/>
            <a:ext cx="4444181" cy="1465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2E4068-5649-14C2-EA98-AB0FB32AA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18985"/>
              </p:ext>
            </p:extLst>
          </p:nvPr>
        </p:nvGraphicFramePr>
        <p:xfrm>
          <a:off x="2642417" y="217391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FC5BD90-0415-07EF-22A3-268216F28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68507"/>
              </p:ext>
            </p:extLst>
          </p:nvPr>
        </p:nvGraphicFramePr>
        <p:xfrm>
          <a:off x="3556815" y="217391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09B2943-0B22-E8AA-9E13-3A49AFC9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30968"/>
              </p:ext>
            </p:extLst>
          </p:nvPr>
        </p:nvGraphicFramePr>
        <p:xfrm>
          <a:off x="4466303" y="217391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AE1A53E-0FED-EFE7-D166-858B811AE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07265"/>
              </p:ext>
            </p:extLst>
          </p:nvPr>
        </p:nvGraphicFramePr>
        <p:xfrm>
          <a:off x="5370869" y="217391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0EA76A6-EC32-F3E6-A9A2-5177756E8E69}"/>
              </a:ext>
            </a:extLst>
          </p:cNvPr>
          <p:cNvSpPr/>
          <p:nvPr/>
        </p:nvSpPr>
        <p:spPr>
          <a:xfrm>
            <a:off x="2467894" y="1995948"/>
            <a:ext cx="3711682" cy="11995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24A0B-A8D4-09F9-9EF6-76C816171AC1}"/>
              </a:ext>
            </a:extLst>
          </p:cNvPr>
          <p:cNvSpPr txBox="1"/>
          <p:nvPr/>
        </p:nvSpPr>
        <p:spPr>
          <a:xfrm>
            <a:off x="1273273" y="1940726"/>
            <a:ext cx="164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cs typeface="Tahoma" panose="020B0604030504040204" pitchFamily="34" charset="0"/>
              </a:rPr>
              <a:t>Free blocks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화살표: 원형 16">
            <a:extLst>
              <a:ext uri="{FF2B5EF4-FFF2-40B4-BE49-F238E27FC236}">
                <a16:creationId xmlns:a16="http://schemas.microsoft.com/office/drawing/2014/main" id="{3A8C7998-4EF5-510B-A75E-799614823F32}"/>
              </a:ext>
            </a:extLst>
          </p:cNvPr>
          <p:cNvSpPr/>
          <p:nvPr/>
        </p:nvSpPr>
        <p:spPr>
          <a:xfrm rot="6539078" flipV="1">
            <a:off x="1114095" y="2533639"/>
            <a:ext cx="1112386" cy="1053216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원형 17">
            <a:extLst>
              <a:ext uri="{FF2B5EF4-FFF2-40B4-BE49-F238E27FC236}">
                <a16:creationId xmlns:a16="http://schemas.microsoft.com/office/drawing/2014/main" id="{5A6C7DB8-AEC2-5445-8C86-611719F6C85D}"/>
              </a:ext>
            </a:extLst>
          </p:cNvPr>
          <p:cNvSpPr/>
          <p:nvPr/>
        </p:nvSpPr>
        <p:spPr>
          <a:xfrm rot="4783713">
            <a:off x="6117449" y="2475840"/>
            <a:ext cx="1112386" cy="1051893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F220-89D6-AEF5-D701-2222D0F409F8}"/>
              </a:ext>
            </a:extLst>
          </p:cNvPr>
          <p:cNvSpPr txBox="1"/>
          <p:nvPr/>
        </p:nvSpPr>
        <p:spPr>
          <a:xfrm>
            <a:off x="7687044" y="1067909"/>
            <a:ext cx="37838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기존 그룹에 관련된 로그가 없거나 차 있으면 </a:t>
            </a:r>
            <a:r>
              <a:rPr lang="en-US" altLang="ko-KR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Free blocks</a:t>
            </a:r>
            <a:r>
              <a:rPr lang="ko-KR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에서 새로 할당</a:t>
            </a:r>
            <a:endParaRPr lang="en-US" altLang="ko-KR" b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4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1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F9876-680D-06E7-6ABD-A699E8026AB7}"/>
              </a:ext>
            </a:extLst>
          </p:cNvPr>
          <p:cNvSpPr txBox="1"/>
          <p:nvPr/>
        </p:nvSpPr>
        <p:spPr>
          <a:xfrm>
            <a:off x="8112606" y="2313835"/>
            <a:ext cx="3323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K</a:t>
            </a:r>
            <a:r>
              <a:rPr lang="ko-KR" altLang="en-US" b="1"/>
              <a:t>값 크면 </a:t>
            </a:r>
            <a:r>
              <a:rPr lang="en-US" altLang="ko-KR" b="1"/>
              <a:t>: </a:t>
            </a:r>
            <a:r>
              <a:rPr lang="ko-KR" altLang="en-US"/>
              <a:t>경쟁 발생으로 </a:t>
            </a:r>
            <a:r>
              <a:rPr lang="en-US" altLang="ko-KR"/>
              <a:t>merge </a:t>
            </a:r>
            <a:r>
              <a:rPr lang="ko-KR" altLang="en-US"/>
              <a:t>빈도 증가 </a:t>
            </a:r>
            <a:endParaRPr lang="en-US" altLang="ko-KR"/>
          </a:p>
          <a:p>
            <a:endParaRPr lang="en-US" altLang="ko-KR" b="1"/>
          </a:p>
          <a:p>
            <a:r>
              <a:rPr lang="en-US" altLang="ko-KR" b="1"/>
              <a:t>K</a:t>
            </a:r>
            <a:r>
              <a:rPr lang="ko-KR" altLang="en-US" b="1"/>
              <a:t>값 작으면</a:t>
            </a:r>
            <a:r>
              <a:rPr lang="en-US" altLang="ko-KR" b="1"/>
              <a:t>: </a:t>
            </a:r>
            <a:r>
              <a:rPr lang="en-US" altLang="ko-KR"/>
              <a:t>hot </a:t>
            </a:r>
            <a:r>
              <a:rPr lang="ko-KR" altLang="en-US"/>
              <a:t>페이지 처리 비효율적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3C457-CBA0-7F0C-380B-E31F65F617CA}"/>
              </a:ext>
            </a:extLst>
          </p:cNvPr>
          <p:cNvSpPr txBox="1"/>
          <p:nvPr/>
        </p:nvSpPr>
        <p:spPr>
          <a:xfrm>
            <a:off x="8126191" y="4116782"/>
            <a:ext cx="386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N</a:t>
            </a:r>
            <a:r>
              <a:rPr lang="ko-KR" altLang="en-US" b="1"/>
              <a:t>값 크면</a:t>
            </a:r>
            <a:r>
              <a:rPr lang="en-US" altLang="ko-KR" b="1"/>
              <a:t>: </a:t>
            </a:r>
            <a:r>
              <a:rPr lang="en-US" altLang="ko-KR"/>
              <a:t>merge </a:t>
            </a:r>
            <a:r>
              <a:rPr lang="ko-KR" altLang="en-US"/>
              <a:t>비용 증가</a:t>
            </a:r>
            <a:endParaRPr lang="en-US" altLang="ko-KR"/>
          </a:p>
          <a:p>
            <a:endParaRPr lang="en-US" altLang="ko-KR" b="1"/>
          </a:p>
          <a:p>
            <a:r>
              <a:rPr lang="en-US" altLang="ko-KR" b="1"/>
              <a:t>N</a:t>
            </a:r>
            <a:r>
              <a:rPr lang="ko-KR" altLang="en-US" b="1"/>
              <a:t>값 작으면</a:t>
            </a:r>
            <a:r>
              <a:rPr lang="en-US" altLang="ko-KR" b="1"/>
              <a:t>: </a:t>
            </a:r>
            <a:r>
              <a:rPr lang="ko-KR" altLang="en-US"/>
              <a:t>로그 블록 이용률 하락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17193-FE16-7413-AB49-823685F11CBA}"/>
              </a:ext>
            </a:extLst>
          </p:cNvPr>
          <p:cNvSpPr txBox="1"/>
          <p:nvPr/>
        </p:nvSpPr>
        <p:spPr>
          <a:xfrm>
            <a:off x="7652080" y="5605524"/>
            <a:ext cx="378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ko-KR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최적의 </a:t>
            </a:r>
            <a:r>
              <a:rPr lang="en-US" altLang="ko-KR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N,K</a:t>
            </a:r>
            <a:r>
              <a:rPr lang="ko-KR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값 찾아야 함 </a:t>
            </a:r>
            <a:endParaRPr lang="en-US" altLang="ko-KR" b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1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4. Design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FB696-CD0D-3381-B033-CF1484FD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0" y="1353381"/>
            <a:ext cx="9610949" cy="509034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A8F2A0-3371-6A70-62F5-1A8C358EDC01}"/>
              </a:ext>
            </a:extLst>
          </p:cNvPr>
          <p:cNvSpPr/>
          <p:nvPr/>
        </p:nvSpPr>
        <p:spPr>
          <a:xfrm>
            <a:off x="6528619" y="2467896"/>
            <a:ext cx="481781" cy="13470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740D0-D73D-2A49-F8D3-5052684BCAA0}"/>
              </a:ext>
            </a:extLst>
          </p:cNvPr>
          <p:cNvSpPr/>
          <p:nvPr/>
        </p:nvSpPr>
        <p:spPr>
          <a:xfrm>
            <a:off x="6046837" y="3097160"/>
            <a:ext cx="403123" cy="27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FC1EC7-93CB-0ECD-3CE3-7C771E808443}"/>
              </a:ext>
            </a:extLst>
          </p:cNvPr>
          <p:cNvSpPr/>
          <p:nvPr/>
        </p:nvSpPr>
        <p:spPr>
          <a:xfrm>
            <a:off x="6046836" y="3387211"/>
            <a:ext cx="403123" cy="27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3C6BE0-9921-7F6D-4401-9956E05DBD5B}"/>
              </a:ext>
            </a:extLst>
          </p:cNvPr>
          <p:cNvSpPr/>
          <p:nvPr/>
        </p:nvSpPr>
        <p:spPr>
          <a:xfrm>
            <a:off x="8886826" y="2467896"/>
            <a:ext cx="526778" cy="13470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D022C3-958D-824B-BAB8-CBAE3808F716}"/>
              </a:ext>
            </a:extLst>
          </p:cNvPr>
          <p:cNvSpPr/>
          <p:nvPr/>
        </p:nvSpPr>
        <p:spPr>
          <a:xfrm>
            <a:off x="4371806" y="1333914"/>
            <a:ext cx="6105525" cy="46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D94A8A7-D826-28EF-AE65-47F4BA927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64599"/>
              </p:ext>
            </p:extLst>
          </p:nvPr>
        </p:nvGraphicFramePr>
        <p:xfrm>
          <a:off x="5595490" y="4144540"/>
          <a:ext cx="538965" cy="9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55A5BCF-A680-9C74-6255-6E92CF14A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43172"/>
              </p:ext>
            </p:extLst>
          </p:nvPr>
        </p:nvGraphicFramePr>
        <p:xfrm>
          <a:off x="4869748" y="4148664"/>
          <a:ext cx="538965" cy="9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382C817-7857-9975-4139-8BDE55A61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24095"/>
              </p:ext>
            </p:extLst>
          </p:nvPr>
        </p:nvGraphicFramePr>
        <p:xfrm>
          <a:off x="6325265" y="4135874"/>
          <a:ext cx="538965" cy="9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33B9646-894B-D8B9-970E-4563056D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55737"/>
              </p:ext>
            </p:extLst>
          </p:nvPr>
        </p:nvGraphicFramePr>
        <p:xfrm>
          <a:off x="7051007" y="4133157"/>
          <a:ext cx="538965" cy="9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D04FD5C-67FF-7235-3B7C-0A1BF89E10BF}"/>
              </a:ext>
            </a:extLst>
          </p:cNvPr>
          <p:cNvSpPr txBox="1"/>
          <p:nvPr/>
        </p:nvSpPr>
        <p:spPr>
          <a:xfrm>
            <a:off x="4775245" y="5055120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PBN=100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A390EB-4576-FDA8-1B52-EE06DB8D1E93}"/>
              </a:ext>
            </a:extLst>
          </p:cNvPr>
          <p:cNvSpPr txBox="1"/>
          <p:nvPr/>
        </p:nvSpPr>
        <p:spPr>
          <a:xfrm>
            <a:off x="5514934" y="5055120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PBN=101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DB6F83-3EDA-13E0-01F9-4D9B8E277457}"/>
              </a:ext>
            </a:extLst>
          </p:cNvPr>
          <p:cNvSpPr txBox="1"/>
          <p:nvPr/>
        </p:nvSpPr>
        <p:spPr>
          <a:xfrm>
            <a:off x="6238872" y="5055120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PBN=102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4C51DA-9FD0-85F7-AA59-8B964466889B}"/>
              </a:ext>
            </a:extLst>
          </p:cNvPr>
          <p:cNvSpPr txBox="1"/>
          <p:nvPr/>
        </p:nvSpPr>
        <p:spPr>
          <a:xfrm>
            <a:off x="6972731" y="5059803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PBN=103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EFD138-A51A-63A5-DF2A-8A75D5C8AC03}"/>
              </a:ext>
            </a:extLst>
          </p:cNvPr>
          <p:cNvSpPr/>
          <p:nvPr/>
        </p:nvSpPr>
        <p:spPr>
          <a:xfrm>
            <a:off x="4644360" y="3990491"/>
            <a:ext cx="3208394" cy="133256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1B10C6-1997-0655-F547-91975EAF0509}"/>
              </a:ext>
            </a:extLst>
          </p:cNvPr>
          <p:cNvSpPr txBox="1"/>
          <p:nvPr/>
        </p:nvSpPr>
        <p:spPr>
          <a:xfrm>
            <a:off x="5212193" y="5320851"/>
            <a:ext cx="20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Group (DGN=0)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B06CA1E2-4CCE-DB19-0EF3-32D11E728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12906"/>
              </p:ext>
            </p:extLst>
          </p:nvPr>
        </p:nvGraphicFramePr>
        <p:xfrm>
          <a:off x="5610728" y="2454364"/>
          <a:ext cx="538965" cy="9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AABEB5F0-F885-093A-7060-9E465E77D988}"/>
              </a:ext>
            </a:extLst>
          </p:cNvPr>
          <p:cNvSpPr txBox="1"/>
          <p:nvPr/>
        </p:nvSpPr>
        <p:spPr>
          <a:xfrm>
            <a:off x="5508708" y="3348853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PBN=300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89AD2F-D9FB-B669-B797-24756027C707}"/>
              </a:ext>
            </a:extLst>
          </p:cNvPr>
          <p:cNvSpPr txBox="1"/>
          <p:nvPr/>
        </p:nvSpPr>
        <p:spPr>
          <a:xfrm>
            <a:off x="5635932" y="2101782"/>
            <a:ext cx="137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Block Group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9C2F522-AA81-BBAB-B07D-D99481DA3627}"/>
              </a:ext>
            </a:extLst>
          </p:cNvPr>
          <p:cNvSpPr/>
          <p:nvPr/>
        </p:nvSpPr>
        <p:spPr>
          <a:xfrm>
            <a:off x="5442223" y="2361188"/>
            <a:ext cx="1600282" cy="12168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8A95415E-19AF-97F1-07A6-29F3CE8D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34684"/>
              </p:ext>
            </p:extLst>
          </p:nvPr>
        </p:nvGraphicFramePr>
        <p:xfrm>
          <a:off x="6308569" y="2460044"/>
          <a:ext cx="538965" cy="9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5746F5F9-B5BC-E2E4-ED9A-A7D37A6E1D2F}"/>
              </a:ext>
            </a:extLst>
          </p:cNvPr>
          <p:cNvSpPr txBox="1"/>
          <p:nvPr/>
        </p:nvSpPr>
        <p:spPr>
          <a:xfrm>
            <a:off x="6216082" y="3341365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PBN=400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A6CBA8E-0E5E-2C2B-078D-070EFC504D7C}"/>
              </a:ext>
            </a:extLst>
          </p:cNvPr>
          <p:cNvSpPr/>
          <p:nvPr/>
        </p:nvSpPr>
        <p:spPr>
          <a:xfrm>
            <a:off x="9976669" y="2467896"/>
            <a:ext cx="481781" cy="13470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666971-C97D-2214-C54C-4213B364BF68}"/>
              </a:ext>
            </a:extLst>
          </p:cNvPr>
          <p:cNvSpPr/>
          <p:nvPr/>
        </p:nvSpPr>
        <p:spPr>
          <a:xfrm>
            <a:off x="9494887" y="3097160"/>
            <a:ext cx="403123" cy="27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1AA6AD-9C8E-D742-79E9-D80FF4CD71A0}"/>
              </a:ext>
            </a:extLst>
          </p:cNvPr>
          <p:cNvSpPr/>
          <p:nvPr/>
        </p:nvSpPr>
        <p:spPr>
          <a:xfrm>
            <a:off x="9494886" y="3387211"/>
            <a:ext cx="403123" cy="27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95A4261-E797-3DF2-47A9-0811E69F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78993"/>
              </p:ext>
            </p:extLst>
          </p:nvPr>
        </p:nvGraphicFramePr>
        <p:xfrm>
          <a:off x="9062590" y="4144540"/>
          <a:ext cx="538965" cy="945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4CE75240-08F2-1B4A-AD4A-5498AE914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42309"/>
              </p:ext>
            </p:extLst>
          </p:nvPr>
        </p:nvGraphicFramePr>
        <p:xfrm>
          <a:off x="8336848" y="4148664"/>
          <a:ext cx="538965" cy="945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DFDB13A7-AF98-837B-A71D-C24656AEA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54979"/>
              </p:ext>
            </p:extLst>
          </p:nvPr>
        </p:nvGraphicFramePr>
        <p:xfrm>
          <a:off x="9792365" y="4135874"/>
          <a:ext cx="538965" cy="945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F903442A-6E76-A2D1-FAF7-84D0DA7E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04468"/>
              </p:ext>
            </p:extLst>
          </p:nvPr>
        </p:nvGraphicFramePr>
        <p:xfrm>
          <a:off x="10518107" y="4133157"/>
          <a:ext cx="538965" cy="945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9E33FD15-19B1-71B9-B8D5-4E6C4B225C0D}"/>
              </a:ext>
            </a:extLst>
          </p:cNvPr>
          <p:cNvSpPr txBox="1"/>
          <p:nvPr/>
        </p:nvSpPr>
        <p:spPr>
          <a:xfrm>
            <a:off x="8242345" y="5055120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PBN=104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DD3EA6-717D-2CA1-8146-FEACC5F2B8DD}"/>
              </a:ext>
            </a:extLst>
          </p:cNvPr>
          <p:cNvSpPr txBox="1"/>
          <p:nvPr/>
        </p:nvSpPr>
        <p:spPr>
          <a:xfrm>
            <a:off x="8982034" y="5055120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PBN=105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9060A6-0F19-C229-CAB8-381E14CE8D8F}"/>
              </a:ext>
            </a:extLst>
          </p:cNvPr>
          <p:cNvSpPr txBox="1"/>
          <p:nvPr/>
        </p:nvSpPr>
        <p:spPr>
          <a:xfrm>
            <a:off x="9705972" y="5055120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PBN=206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970768-2A22-EF89-825D-A553C315DDE7}"/>
              </a:ext>
            </a:extLst>
          </p:cNvPr>
          <p:cNvSpPr txBox="1"/>
          <p:nvPr/>
        </p:nvSpPr>
        <p:spPr>
          <a:xfrm>
            <a:off x="10439831" y="5059803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PBN=303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A77F157-1F22-299F-B5F5-D7C0C4AAE616}"/>
              </a:ext>
            </a:extLst>
          </p:cNvPr>
          <p:cNvSpPr/>
          <p:nvPr/>
        </p:nvSpPr>
        <p:spPr>
          <a:xfrm>
            <a:off x="8111460" y="3990491"/>
            <a:ext cx="3208394" cy="133256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772117-38C0-9167-361E-7DDAEA34B471}"/>
              </a:ext>
            </a:extLst>
          </p:cNvPr>
          <p:cNvSpPr txBox="1"/>
          <p:nvPr/>
        </p:nvSpPr>
        <p:spPr>
          <a:xfrm>
            <a:off x="8679293" y="5320851"/>
            <a:ext cx="20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Group (DGN=0)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F1E91A24-B066-E06F-E677-C62315C3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21031"/>
              </p:ext>
            </p:extLst>
          </p:nvPr>
        </p:nvGraphicFramePr>
        <p:xfrm>
          <a:off x="9058778" y="2454364"/>
          <a:ext cx="538965" cy="9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746155AE-F69D-2223-6699-5FA53CB8496E}"/>
              </a:ext>
            </a:extLst>
          </p:cNvPr>
          <p:cNvSpPr txBox="1"/>
          <p:nvPr/>
        </p:nvSpPr>
        <p:spPr>
          <a:xfrm>
            <a:off x="8956758" y="3348853"/>
            <a:ext cx="72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PBN=500</a:t>
            </a:r>
            <a:endParaRPr lang="ko-KR" altLang="en-US" sz="1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5A2641-140C-556C-1D7B-4B87F70D9AC4}"/>
              </a:ext>
            </a:extLst>
          </p:cNvPr>
          <p:cNvSpPr txBox="1"/>
          <p:nvPr/>
        </p:nvSpPr>
        <p:spPr>
          <a:xfrm>
            <a:off x="8746581" y="2101782"/>
            <a:ext cx="137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Block Group</a:t>
            </a:r>
            <a:endParaRPr lang="ko-KR" altLang="en-US" sz="11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3EE5394-BD95-BF23-C511-9B26366E6402}"/>
              </a:ext>
            </a:extLst>
          </p:cNvPr>
          <p:cNvSpPr/>
          <p:nvPr/>
        </p:nvSpPr>
        <p:spPr>
          <a:xfrm>
            <a:off x="8890273" y="2361188"/>
            <a:ext cx="902257" cy="12168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EF6946B-B2CD-24FD-8A9D-820E7D2F64EF}"/>
              </a:ext>
            </a:extLst>
          </p:cNvPr>
          <p:cNvSpPr/>
          <p:nvPr/>
        </p:nvSpPr>
        <p:spPr>
          <a:xfrm>
            <a:off x="8479691" y="1162063"/>
            <a:ext cx="3397649" cy="7023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9B9FC04C-809B-13CD-DC0A-30B68855C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46363"/>
              </p:ext>
            </p:extLst>
          </p:nvPr>
        </p:nvGraphicFramePr>
        <p:xfrm>
          <a:off x="8712401" y="1472972"/>
          <a:ext cx="2888980" cy="25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98">
                  <a:extLst>
                    <a:ext uri="{9D8B030D-6E8A-4147-A177-3AD203B41FA5}">
                      <a16:colId xmlns:a16="http://schemas.microsoft.com/office/drawing/2014/main" val="2480617313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455082964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282090575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558811739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2380399491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2074369166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3944778086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4291719768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3876027994"/>
                    </a:ext>
                  </a:extLst>
                </a:gridCol>
                <a:gridCol w="288898">
                  <a:extLst>
                    <a:ext uri="{9D8B030D-6E8A-4147-A177-3AD203B41FA5}">
                      <a16:colId xmlns:a16="http://schemas.microsoft.com/office/drawing/2014/main" val="3295146718"/>
                    </a:ext>
                  </a:extLst>
                </a:gridCol>
              </a:tblGrid>
              <a:tr h="251901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5863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2453B179-49D1-C8A5-44D0-3392E3A08773}"/>
              </a:ext>
            </a:extLst>
          </p:cNvPr>
          <p:cNvSpPr txBox="1"/>
          <p:nvPr/>
        </p:nvSpPr>
        <p:spPr>
          <a:xfrm>
            <a:off x="8569942" y="1164476"/>
            <a:ext cx="1538472" cy="19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Free Block Pool</a:t>
            </a:r>
            <a:endParaRPr lang="ko-KR" altLang="en-US" sz="1100" b="1"/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EA50DEC-B558-2391-004A-DDB4F89D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15558"/>
              </p:ext>
            </p:extLst>
          </p:nvPr>
        </p:nvGraphicFramePr>
        <p:xfrm>
          <a:off x="5008973" y="1450490"/>
          <a:ext cx="3177880" cy="277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88">
                  <a:extLst>
                    <a:ext uri="{9D8B030D-6E8A-4147-A177-3AD203B41FA5}">
                      <a16:colId xmlns:a16="http://schemas.microsoft.com/office/drawing/2014/main" val="2480617313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455082964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282090575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558811739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2380399491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2074369166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3944778086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4291719768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3876027994"/>
                    </a:ext>
                  </a:extLst>
                </a:gridCol>
                <a:gridCol w="317788">
                  <a:extLst>
                    <a:ext uri="{9D8B030D-6E8A-4147-A177-3AD203B41FA5}">
                      <a16:colId xmlns:a16="http://schemas.microsoft.com/office/drawing/2014/main" val="3295146718"/>
                    </a:ext>
                  </a:extLst>
                </a:gridCol>
              </a:tblGrid>
              <a:tr h="277091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570" marR="7557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58632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8717BBF7-F03C-EA72-A1CB-C62A0A933116}"/>
              </a:ext>
            </a:extLst>
          </p:cNvPr>
          <p:cNvSpPr txBox="1"/>
          <p:nvPr/>
        </p:nvSpPr>
        <p:spPr>
          <a:xfrm>
            <a:off x="5571457" y="1154648"/>
            <a:ext cx="2081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Log Block Group LRUTable</a:t>
            </a:r>
            <a:endParaRPr lang="ko-KR" altLang="en-US" sz="11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AD96EB8-3F58-0D1F-F01E-FEFA98615581}"/>
              </a:ext>
            </a:extLst>
          </p:cNvPr>
          <p:cNvCxnSpPr>
            <a:stCxn id="62" idx="2"/>
            <a:endCxn id="50" idx="0"/>
          </p:cNvCxnSpPr>
          <p:nvPr/>
        </p:nvCxnSpPr>
        <p:spPr>
          <a:xfrm>
            <a:off x="6242364" y="3578061"/>
            <a:ext cx="6193" cy="412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B8791D6-3504-5E5A-5081-EF3636E290D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9341402" y="3578061"/>
            <a:ext cx="0" cy="412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DD879E-FA41-3B89-DC43-A3A8E0AD830D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5086350" y="1724873"/>
            <a:ext cx="355873" cy="124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A350A3B-87BE-F9C6-8370-A9190F6DE9A4}"/>
              </a:ext>
            </a:extLst>
          </p:cNvPr>
          <p:cNvCxnSpPr/>
          <p:nvPr/>
        </p:nvCxnSpPr>
        <p:spPr>
          <a:xfrm flipH="1" flipV="1">
            <a:off x="5499183" y="1724873"/>
            <a:ext cx="3376630" cy="1266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9B2F8201-A5FC-1AEC-BBEF-262259539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81613"/>
              </p:ext>
            </p:extLst>
          </p:nvPr>
        </p:nvGraphicFramePr>
        <p:xfrm>
          <a:off x="5610728" y="2461916"/>
          <a:ext cx="538965" cy="9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5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3495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4350" marB="343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DBBFC7-4B2B-E8EC-866A-F562E11165E2}"/>
              </a:ext>
            </a:extLst>
          </p:cNvPr>
          <p:cNvSpPr/>
          <p:nvPr/>
        </p:nvSpPr>
        <p:spPr>
          <a:xfrm>
            <a:off x="5547663" y="2441680"/>
            <a:ext cx="661189" cy="108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4B75891-38A6-890E-903A-D6AA725D0BDC}"/>
              </a:ext>
            </a:extLst>
          </p:cNvPr>
          <p:cNvSpPr/>
          <p:nvPr/>
        </p:nvSpPr>
        <p:spPr>
          <a:xfrm>
            <a:off x="3136096" y="2353502"/>
            <a:ext cx="888142" cy="37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7284B40-3B77-7FCE-7608-34E2FDBA82E5}"/>
              </a:ext>
            </a:extLst>
          </p:cNvPr>
          <p:cNvSpPr/>
          <p:nvPr/>
        </p:nvSpPr>
        <p:spPr>
          <a:xfrm>
            <a:off x="3136096" y="2760615"/>
            <a:ext cx="888142" cy="934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A16AD9-544C-33AB-6CB4-BA62432D187E}"/>
              </a:ext>
            </a:extLst>
          </p:cNvPr>
          <p:cNvSpPr/>
          <p:nvPr/>
        </p:nvSpPr>
        <p:spPr>
          <a:xfrm>
            <a:off x="3136096" y="3935965"/>
            <a:ext cx="888142" cy="89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B53D2DB-2A4E-19A4-952B-F8D8040D579B}"/>
              </a:ext>
            </a:extLst>
          </p:cNvPr>
          <p:cNvSpPr/>
          <p:nvPr/>
        </p:nvSpPr>
        <p:spPr>
          <a:xfrm>
            <a:off x="2121085" y="2370090"/>
            <a:ext cx="396872" cy="126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1C05F90-EEDE-1DFD-2DD1-74B12A2929EF}"/>
              </a:ext>
            </a:extLst>
          </p:cNvPr>
          <p:cNvSpPr/>
          <p:nvPr/>
        </p:nvSpPr>
        <p:spPr>
          <a:xfrm>
            <a:off x="2121085" y="2560590"/>
            <a:ext cx="396872" cy="126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4333C82-7D98-088B-333B-EF6BA5860A50}"/>
              </a:ext>
            </a:extLst>
          </p:cNvPr>
          <p:cNvSpPr/>
          <p:nvPr/>
        </p:nvSpPr>
        <p:spPr>
          <a:xfrm>
            <a:off x="2121085" y="2760615"/>
            <a:ext cx="396872" cy="126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CB2EE5-43D5-C247-2969-B7D263682005}"/>
              </a:ext>
            </a:extLst>
          </p:cNvPr>
          <p:cNvSpPr txBox="1"/>
          <p:nvPr/>
        </p:nvSpPr>
        <p:spPr>
          <a:xfrm>
            <a:off x="5026644" y="1410244"/>
            <a:ext cx="364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539517-2362-644A-9561-CB7181C381DA}"/>
              </a:ext>
            </a:extLst>
          </p:cNvPr>
          <p:cNvSpPr txBox="1"/>
          <p:nvPr/>
        </p:nvSpPr>
        <p:spPr>
          <a:xfrm>
            <a:off x="5339375" y="1410244"/>
            <a:ext cx="364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73C052-7443-6F15-DAD5-CA1543806EB9}"/>
              </a:ext>
            </a:extLst>
          </p:cNvPr>
          <p:cNvSpPr txBox="1"/>
          <p:nvPr/>
        </p:nvSpPr>
        <p:spPr>
          <a:xfrm>
            <a:off x="2943596" y="319399"/>
            <a:ext cx="578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Free Block Pool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에서 로그 블록 할당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 LBMT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업데이트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 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데이터 기록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 LPMT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업데이트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4EA65B0-DDB7-AB84-2D6F-792DFC2387AC}"/>
              </a:ext>
            </a:extLst>
          </p:cNvPr>
          <p:cNvSpPr/>
          <p:nvPr/>
        </p:nvSpPr>
        <p:spPr>
          <a:xfrm>
            <a:off x="9879152" y="1476467"/>
            <a:ext cx="278065" cy="2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CAB4CCB-0AA4-43F4-4673-EBBB0D5BE652}"/>
              </a:ext>
            </a:extLst>
          </p:cNvPr>
          <p:cNvSpPr/>
          <p:nvPr/>
        </p:nvSpPr>
        <p:spPr>
          <a:xfrm>
            <a:off x="9583877" y="1485992"/>
            <a:ext cx="278065" cy="2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43571CE-0F5F-7FB5-F155-944FB1D14F4D}"/>
              </a:ext>
            </a:extLst>
          </p:cNvPr>
          <p:cNvSpPr/>
          <p:nvPr/>
        </p:nvSpPr>
        <p:spPr>
          <a:xfrm>
            <a:off x="9288602" y="1485992"/>
            <a:ext cx="278065" cy="2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0" grpId="0"/>
      <p:bldP spid="103" grpId="0" animBg="1"/>
      <p:bldP spid="104" grpId="0" animBg="1"/>
      <p:bldP spid="105" grpId="0" animBg="1"/>
      <p:bldP spid="106" grpId="0" animBg="1"/>
      <p:bldP spid="110" grpId="0" animBg="1"/>
      <p:bldP spid="111" grpId="0" animBg="1"/>
      <p:bldP spid="112" grpId="0" animBg="1"/>
      <p:bldP spid="113" grpId="0"/>
      <p:bldP spid="114" grpId="0"/>
      <p:bldP spid="117" grpId="0" animBg="1"/>
      <p:bldP spid="118" grpId="0" animBg="1"/>
      <p:bldP spid="1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4. Design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40B1E-8CF0-BAD6-8A6F-5EF1B4B8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91" y="998167"/>
            <a:ext cx="7273841" cy="565238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EAE31F2-BE11-A569-228F-BAE1A4ED464C}"/>
              </a:ext>
            </a:extLst>
          </p:cNvPr>
          <p:cNvGrpSpPr/>
          <p:nvPr/>
        </p:nvGrpSpPr>
        <p:grpSpPr>
          <a:xfrm>
            <a:off x="2822326" y="1479416"/>
            <a:ext cx="435276" cy="762945"/>
            <a:chOff x="2822326" y="1479416"/>
            <a:chExt cx="435276" cy="7629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A14B6F7-0F3D-326B-E970-9D8960E9B492}"/>
                </a:ext>
              </a:extLst>
            </p:cNvPr>
            <p:cNvGrpSpPr/>
            <p:nvPr/>
          </p:nvGrpSpPr>
          <p:grpSpPr>
            <a:xfrm>
              <a:off x="2822329" y="1479416"/>
              <a:ext cx="435273" cy="261610"/>
              <a:chOff x="2822329" y="1472977"/>
              <a:chExt cx="435273" cy="26161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88C2A46-A870-AD50-3249-641A86554D85}"/>
                  </a:ext>
                </a:extLst>
              </p:cNvPr>
              <p:cNvSpPr/>
              <p:nvPr/>
            </p:nvSpPr>
            <p:spPr>
              <a:xfrm>
                <a:off x="2822329" y="1521457"/>
                <a:ext cx="435273" cy="16465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780D3-FA90-BFD1-8FEC-3ECDB138AEB3}"/>
                  </a:ext>
                </a:extLst>
              </p:cNvPr>
              <p:cNvSpPr txBox="1"/>
              <p:nvPr/>
            </p:nvSpPr>
            <p:spPr>
              <a:xfrm>
                <a:off x="2822329" y="1472977"/>
                <a:ext cx="4352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/>
                  <a:t>100</a:t>
                </a:r>
                <a:endParaRPr lang="ko-KR" altLang="en-US" sz="110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7D4562D-E3EC-57CC-A9CE-98F049F3F1A1}"/>
                </a:ext>
              </a:extLst>
            </p:cNvPr>
            <p:cNvGrpSpPr/>
            <p:nvPr/>
          </p:nvGrpSpPr>
          <p:grpSpPr>
            <a:xfrm>
              <a:off x="2822328" y="1645823"/>
              <a:ext cx="435273" cy="261610"/>
              <a:chOff x="2822329" y="1472977"/>
              <a:chExt cx="435273" cy="26161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0A077CB-E8F7-003F-6D22-7234B943ECAB}"/>
                  </a:ext>
                </a:extLst>
              </p:cNvPr>
              <p:cNvSpPr/>
              <p:nvPr/>
            </p:nvSpPr>
            <p:spPr>
              <a:xfrm>
                <a:off x="2822329" y="1521457"/>
                <a:ext cx="435273" cy="16465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153BFE-E78B-D921-8925-25B09CB1A064}"/>
                  </a:ext>
                </a:extLst>
              </p:cNvPr>
              <p:cNvSpPr txBox="1"/>
              <p:nvPr/>
            </p:nvSpPr>
            <p:spPr>
              <a:xfrm>
                <a:off x="2822329" y="1472977"/>
                <a:ext cx="4352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/>
                  <a:t>101</a:t>
                </a:r>
                <a:endParaRPr lang="ko-KR" altLang="en-US" sz="110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424D31F-1661-F8C5-9CC0-C5187A93461F}"/>
                </a:ext>
              </a:extLst>
            </p:cNvPr>
            <p:cNvGrpSpPr/>
            <p:nvPr/>
          </p:nvGrpSpPr>
          <p:grpSpPr>
            <a:xfrm>
              <a:off x="2822327" y="1813287"/>
              <a:ext cx="435273" cy="261610"/>
              <a:chOff x="2822329" y="1472977"/>
              <a:chExt cx="435273" cy="26161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590002-9621-852B-8B5D-443A5625F43D}"/>
                  </a:ext>
                </a:extLst>
              </p:cNvPr>
              <p:cNvSpPr/>
              <p:nvPr/>
            </p:nvSpPr>
            <p:spPr>
              <a:xfrm>
                <a:off x="2822329" y="1521457"/>
                <a:ext cx="435273" cy="16465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6087F5-7C68-F879-A6F5-B9411968A42B}"/>
                  </a:ext>
                </a:extLst>
              </p:cNvPr>
              <p:cNvSpPr txBox="1"/>
              <p:nvPr/>
            </p:nvSpPr>
            <p:spPr>
              <a:xfrm>
                <a:off x="2822329" y="1472977"/>
                <a:ext cx="4352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/>
                  <a:t>102</a:t>
                </a:r>
                <a:endParaRPr lang="ko-KR" altLang="en-US" sz="110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CB9C10A-501C-5F03-2376-8169515FF18D}"/>
                </a:ext>
              </a:extLst>
            </p:cNvPr>
            <p:cNvGrpSpPr/>
            <p:nvPr/>
          </p:nvGrpSpPr>
          <p:grpSpPr>
            <a:xfrm>
              <a:off x="2822329" y="1479416"/>
              <a:ext cx="435273" cy="261610"/>
              <a:chOff x="2822329" y="1472977"/>
              <a:chExt cx="435273" cy="26161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535B1E7-B2CF-BB42-6941-345236A77EE9}"/>
                  </a:ext>
                </a:extLst>
              </p:cNvPr>
              <p:cNvSpPr/>
              <p:nvPr/>
            </p:nvSpPr>
            <p:spPr>
              <a:xfrm>
                <a:off x="2822329" y="1521457"/>
                <a:ext cx="435273" cy="16465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9754CA-DE0F-24F5-4422-2D884D3111F7}"/>
                  </a:ext>
                </a:extLst>
              </p:cNvPr>
              <p:cNvSpPr txBox="1"/>
              <p:nvPr/>
            </p:nvSpPr>
            <p:spPr>
              <a:xfrm>
                <a:off x="2822329" y="1472977"/>
                <a:ext cx="4352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/>
                  <a:t>100</a:t>
                </a:r>
                <a:endParaRPr lang="ko-KR" altLang="en-US" sz="110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8437036-560F-9687-C71B-8F6F1228584F}"/>
                </a:ext>
              </a:extLst>
            </p:cNvPr>
            <p:cNvGrpSpPr/>
            <p:nvPr/>
          </p:nvGrpSpPr>
          <p:grpSpPr>
            <a:xfrm>
              <a:off x="2822326" y="1980751"/>
              <a:ext cx="435273" cy="261610"/>
              <a:chOff x="2822329" y="1472977"/>
              <a:chExt cx="435273" cy="26161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69DCF7-6FF8-9C68-3C36-E9FB99550535}"/>
                  </a:ext>
                </a:extLst>
              </p:cNvPr>
              <p:cNvSpPr/>
              <p:nvPr/>
            </p:nvSpPr>
            <p:spPr>
              <a:xfrm>
                <a:off x="2822329" y="1521457"/>
                <a:ext cx="435273" cy="16465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5018F8-CB63-1F66-ABB3-1779A593BFF3}"/>
                  </a:ext>
                </a:extLst>
              </p:cNvPr>
              <p:cNvSpPr txBox="1"/>
              <p:nvPr/>
            </p:nvSpPr>
            <p:spPr>
              <a:xfrm>
                <a:off x="2822329" y="1472977"/>
                <a:ext cx="4352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/>
                  <a:t>103</a:t>
                </a:r>
                <a:endParaRPr lang="ko-KR" altLang="en-US" sz="110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6F8BF69-62E2-CD75-DB33-3A5AE88BAEFE}"/>
              </a:ext>
            </a:extLst>
          </p:cNvPr>
          <p:cNvGrpSpPr/>
          <p:nvPr/>
        </p:nvGrpSpPr>
        <p:grpSpPr>
          <a:xfrm>
            <a:off x="2822325" y="3812185"/>
            <a:ext cx="435274" cy="430481"/>
            <a:chOff x="2822325" y="3812185"/>
            <a:chExt cx="435274" cy="43048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3123CB0-F9DA-8C11-FB42-C42152734E04}"/>
                </a:ext>
              </a:extLst>
            </p:cNvPr>
            <p:cNvGrpSpPr/>
            <p:nvPr/>
          </p:nvGrpSpPr>
          <p:grpSpPr>
            <a:xfrm>
              <a:off x="2822326" y="3812185"/>
              <a:ext cx="435273" cy="261610"/>
              <a:chOff x="2822329" y="1472977"/>
              <a:chExt cx="435273" cy="26161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62A8A86-B69B-98F4-3791-86294745E2BE}"/>
                  </a:ext>
                </a:extLst>
              </p:cNvPr>
              <p:cNvSpPr/>
              <p:nvPr/>
            </p:nvSpPr>
            <p:spPr>
              <a:xfrm>
                <a:off x="2822329" y="1521457"/>
                <a:ext cx="435273" cy="16465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190F3B-2305-D448-0A05-C13ECDD8CA55}"/>
                  </a:ext>
                </a:extLst>
              </p:cNvPr>
              <p:cNvSpPr txBox="1"/>
              <p:nvPr/>
            </p:nvSpPr>
            <p:spPr>
              <a:xfrm>
                <a:off x="2822329" y="1472977"/>
                <a:ext cx="4352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/>
                  <a:t>300</a:t>
                </a:r>
                <a:endParaRPr lang="ko-KR" altLang="en-US" sz="110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E103614-F563-7786-BDB1-6A590DED406B}"/>
                </a:ext>
              </a:extLst>
            </p:cNvPr>
            <p:cNvGrpSpPr/>
            <p:nvPr/>
          </p:nvGrpSpPr>
          <p:grpSpPr>
            <a:xfrm>
              <a:off x="2822325" y="3981056"/>
              <a:ext cx="435273" cy="261610"/>
              <a:chOff x="2822329" y="1472977"/>
              <a:chExt cx="435273" cy="26161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9B1EFD4-BA53-6D7C-181A-926E97388A31}"/>
                  </a:ext>
                </a:extLst>
              </p:cNvPr>
              <p:cNvSpPr/>
              <p:nvPr/>
            </p:nvSpPr>
            <p:spPr>
              <a:xfrm>
                <a:off x="2822329" y="1521457"/>
                <a:ext cx="435273" cy="16465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4E05C7-A83D-8884-907D-16965B517F93}"/>
                  </a:ext>
                </a:extLst>
              </p:cNvPr>
              <p:cNvSpPr txBox="1"/>
              <p:nvPr/>
            </p:nvSpPr>
            <p:spPr>
              <a:xfrm>
                <a:off x="2822329" y="1472977"/>
                <a:ext cx="4352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/>
                  <a:t>400</a:t>
                </a:r>
                <a:endParaRPr lang="ko-KR" altLang="en-US" sz="1100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24DC18-EB61-506D-6C5D-C1F106055BE5}"/>
              </a:ext>
            </a:extLst>
          </p:cNvPr>
          <p:cNvSpPr/>
          <p:nvPr/>
        </p:nvSpPr>
        <p:spPr>
          <a:xfrm>
            <a:off x="3335191" y="840346"/>
            <a:ext cx="6207617" cy="517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176822-ACBE-B4E1-F29F-1D8A14B8A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38971"/>
              </p:ext>
            </p:extLst>
          </p:nvPr>
        </p:nvGraphicFramePr>
        <p:xfrm>
          <a:off x="5505478" y="3657575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F5B3AAC-5912-7685-3669-6B2DA32DE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59086"/>
              </p:ext>
            </p:extLst>
          </p:nvPr>
        </p:nvGraphicFramePr>
        <p:xfrm>
          <a:off x="4478007" y="3670326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8EB91D4-10B4-084F-FE9A-DB0EA6777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87455"/>
              </p:ext>
            </p:extLst>
          </p:nvPr>
        </p:nvGraphicFramePr>
        <p:xfrm>
          <a:off x="6532949" y="3670326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7BB5207-F1F2-C3A6-FB7D-E0DA63C4F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59637"/>
              </p:ext>
            </p:extLst>
          </p:nvPr>
        </p:nvGraphicFramePr>
        <p:xfrm>
          <a:off x="7560420" y="3664705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AE2EB7A-620A-5C28-F8C8-DA7AE69077A7}"/>
              </a:ext>
            </a:extLst>
          </p:cNvPr>
          <p:cNvSpPr txBox="1"/>
          <p:nvPr/>
        </p:nvSpPr>
        <p:spPr>
          <a:xfrm>
            <a:off x="4386861" y="4883492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PBN=100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A3F065-C685-2B14-4980-E6A9306485C1}"/>
              </a:ext>
            </a:extLst>
          </p:cNvPr>
          <p:cNvSpPr txBox="1"/>
          <p:nvPr/>
        </p:nvSpPr>
        <p:spPr>
          <a:xfrm>
            <a:off x="5414333" y="4883491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PBN=101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8D4AF6-5BA8-A863-ABFD-29160B38EA46}"/>
              </a:ext>
            </a:extLst>
          </p:cNvPr>
          <p:cNvSpPr txBox="1"/>
          <p:nvPr/>
        </p:nvSpPr>
        <p:spPr>
          <a:xfrm>
            <a:off x="6441805" y="4883491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PBN=102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ADB478-C163-4A5B-0E47-3CFF004A81F9}"/>
              </a:ext>
            </a:extLst>
          </p:cNvPr>
          <p:cNvSpPr txBox="1"/>
          <p:nvPr/>
        </p:nvSpPr>
        <p:spPr>
          <a:xfrm>
            <a:off x="7469277" y="4883491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PBN=103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A34B3-5CC5-160B-8C91-8BDDD234BA7F}"/>
              </a:ext>
            </a:extLst>
          </p:cNvPr>
          <p:cNvSpPr txBox="1"/>
          <p:nvPr/>
        </p:nvSpPr>
        <p:spPr>
          <a:xfrm>
            <a:off x="5417138" y="4880123"/>
            <a:ext cx="963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PBN=601</a:t>
            </a:r>
            <a:endParaRPr lang="ko-KR" altLang="en-US" sz="140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87C4857-26C1-8D2E-78B0-42807A1ECA7A}"/>
              </a:ext>
            </a:extLst>
          </p:cNvPr>
          <p:cNvSpPr/>
          <p:nvPr/>
        </p:nvSpPr>
        <p:spPr>
          <a:xfrm>
            <a:off x="4222304" y="3508331"/>
            <a:ext cx="4270372" cy="17736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E4C469-D817-C52C-54DF-8FC36D72946C}"/>
              </a:ext>
            </a:extLst>
          </p:cNvPr>
          <p:cNvSpPr txBox="1"/>
          <p:nvPr/>
        </p:nvSpPr>
        <p:spPr>
          <a:xfrm>
            <a:off x="3927628" y="3212132"/>
            <a:ext cx="207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Group (DGN=0)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71D0691-DA72-D0D9-8914-615BCD4F4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04958"/>
              </p:ext>
            </p:extLst>
          </p:nvPr>
        </p:nvGraphicFramePr>
        <p:xfrm>
          <a:off x="4624817" y="1462265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D6A07F1-9DF7-277A-435D-B889871A6699}"/>
              </a:ext>
            </a:extLst>
          </p:cNvPr>
          <p:cNvSpPr txBox="1"/>
          <p:nvPr/>
        </p:nvSpPr>
        <p:spPr>
          <a:xfrm>
            <a:off x="4501718" y="2676566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PBN=300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30A3-AFCC-A18F-CB6C-7F7A40F2A8B6}"/>
              </a:ext>
            </a:extLst>
          </p:cNvPr>
          <p:cNvSpPr txBox="1"/>
          <p:nvPr/>
        </p:nvSpPr>
        <p:spPr>
          <a:xfrm>
            <a:off x="4717987" y="1055105"/>
            <a:ext cx="158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Block Group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397C484-BE2C-F438-0984-8E45843878BF}"/>
              </a:ext>
            </a:extLst>
          </p:cNvPr>
          <p:cNvSpPr/>
          <p:nvPr/>
        </p:nvSpPr>
        <p:spPr>
          <a:xfrm>
            <a:off x="4405852" y="1384043"/>
            <a:ext cx="2129975" cy="15745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226729D-1965-AFB1-FCD9-3256DA001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18707"/>
              </p:ext>
            </p:extLst>
          </p:nvPr>
        </p:nvGraphicFramePr>
        <p:xfrm>
          <a:off x="5620365" y="1460286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24B7476E-42E7-3C72-8271-D65E7B094296}"/>
              </a:ext>
            </a:extLst>
          </p:cNvPr>
          <p:cNvSpPr txBox="1"/>
          <p:nvPr/>
        </p:nvSpPr>
        <p:spPr>
          <a:xfrm>
            <a:off x="5497266" y="2674587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PBN=400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A9DC7B-D445-9D6F-7A4C-2CA9B8744B57}"/>
              </a:ext>
            </a:extLst>
          </p:cNvPr>
          <p:cNvSpPr txBox="1"/>
          <p:nvPr/>
        </p:nvSpPr>
        <p:spPr>
          <a:xfrm>
            <a:off x="4373244" y="4888770"/>
            <a:ext cx="963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PBN=600</a:t>
            </a:r>
            <a:endParaRPr lang="ko-KR" altLang="en-US" sz="140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24C6B7-4F30-5E35-69B5-7BCBFCE918A5}"/>
              </a:ext>
            </a:extLst>
          </p:cNvPr>
          <p:cNvSpPr txBox="1"/>
          <p:nvPr/>
        </p:nvSpPr>
        <p:spPr>
          <a:xfrm>
            <a:off x="6439000" y="4882480"/>
            <a:ext cx="963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PBN=602</a:t>
            </a:r>
            <a:endParaRPr lang="ko-KR" altLang="en-US" sz="140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857DB8-539C-2CDF-1C93-0394457E65DB}"/>
              </a:ext>
            </a:extLst>
          </p:cNvPr>
          <p:cNvSpPr txBox="1"/>
          <p:nvPr/>
        </p:nvSpPr>
        <p:spPr>
          <a:xfrm>
            <a:off x="7465913" y="4882480"/>
            <a:ext cx="963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PBN=603</a:t>
            </a:r>
            <a:endParaRPr lang="ko-KR" altLang="en-US" sz="140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BC2B412-A460-369C-DD20-DB7FD153F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92499"/>
              </p:ext>
            </p:extLst>
          </p:nvPr>
        </p:nvGraphicFramePr>
        <p:xfrm>
          <a:off x="5505477" y="3657575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5073D82-38DB-C83C-F127-93CC78EE0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65535"/>
              </p:ext>
            </p:extLst>
          </p:nvPr>
        </p:nvGraphicFramePr>
        <p:xfrm>
          <a:off x="4482569" y="3664705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B199179-EA74-5CCD-ADA2-BBA22DF00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60245"/>
              </p:ext>
            </p:extLst>
          </p:nvPr>
        </p:nvGraphicFramePr>
        <p:xfrm>
          <a:off x="6536928" y="3665207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2430C34E-C071-1BD4-AEEB-91AB7D46E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25240"/>
              </p:ext>
            </p:extLst>
          </p:nvPr>
        </p:nvGraphicFramePr>
        <p:xfrm>
          <a:off x="7560418" y="3664291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4F46422-787C-4143-E243-26281A23CD4C}"/>
              </a:ext>
            </a:extLst>
          </p:cNvPr>
          <p:cNvSpPr/>
          <p:nvPr/>
        </p:nvSpPr>
        <p:spPr>
          <a:xfrm>
            <a:off x="6993455" y="1588445"/>
            <a:ext cx="4522270" cy="9348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4B9810D0-2EBF-8376-1685-390C8700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40523"/>
              </p:ext>
            </p:extLst>
          </p:nvPr>
        </p:nvGraphicFramePr>
        <p:xfrm>
          <a:off x="7310349" y="2002476"/>
          <a:ext cx="3845240" cy="24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24">
                  <a:extLst>
                    <a:ext uri="{9D8B030D-6E8A-4147-A177-3AD203B41FA5}">
                      <a16:colId xmlns:a16="http://schemas.microsoft.com/office/drawing/2014/main" val="2480617313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455082964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82090575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558811739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380399491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074369166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944778086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4291719768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876027994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295146718"/>
                    </a:ext>
                  </a:extLst>
                </a:gridCol>
              </a:tblGrid>
              <a:tr h="245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602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603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5863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DE456EEF-48F6-20A6-9115-5EA8DBA1D861}"/>
              </a:ext>
            </a:extLst>
          </p:cNvPr>
          <p:cNvSpPr txBox="1"/>
          <p:nvPr/>
        </p:nvSpPr>
        <p:spPr>
          <a:xfrm>
            <a:off x="7391400" y="1674565"/>
            <a:ext cx="2047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Free Block Pool</a:t>
            </a:r>
            <a:endParaRPr lang="ko-KR" altLang="en-US" sz="11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CEBD2D-9368-64B6-D181-6E9387808345}"/>
              </a:ext>
            </a:extLst>
          </p:cNvPr>
          <p:cNvSpPr/>
          <p:nvPr/>
        </p:nvSpPr>
        <p:spPr>
          <a:xfrm>
            <a:off x="4526453" y="1412039"/>
            <a:ext cx="872449" cy="14983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로 굽음 70">
            <a:extLst>
              <a:ext uri="{FF2B5EF4-FFF2-40B4-BE49-F238E27FC236}">
                <a16:creationId xmlns:a16="http://schemas.microsoft.com/office/drawing/2014/main" id="{F7073E3B-DC06-1481-7E54-6022A3D1B034}"/>
              </a:ext>
            </a:extLst>
          </p:cNvPr>
          <p:cNvSpPr/>
          <p:nvPr/>
        </p:nvSpPr>
        <p:spPr>
          <a:xfrm rot="5400000" flipV="1">
            <a:off x="7823210" y="3271106"/>
            <a:ext cx="2232459" cy="739202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4CC62DFE-27E9-88BF-A9E7-FC7C9B1D3798}"/>
              </a:ext>
            </a:extLst>
          </p:cNvPr>
          <p:cNvSpPr/>
          <p:nvPr/>
        </p:nvSpPr>
        <p:spPr>
          <a:xfrm>
            <a:off x="6532949" y="2002476"/>
            <a:ext cx="460506" cy="191406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66241EE6-C4BC-6FF0-F57D-B504BCDF1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18539"/>
              </p:ext>
            </p:extLst>
          </p:nvPr>
        </p:nvGraphicFramePr>
        <p:xfrm>
          <a:off x="7310349" y="2007747"/>
          <a:ext cx="3845240" cy="24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24">
                  <a:extLst>
                    <a:ext uri="{9D8B030D-6E8A-4147-A177-3AD203B41FA5}">
                      <a16:colId xmlns:a16="http://schemas.microsoft.com/office/drawing/2014/main" val="2480617313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455082964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82090575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558811739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380399491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074369166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944778086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4291719768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876027994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295146718"/>
                    </a:ext>
                  </a:extLst>
                </a:gridCol>
              </a:tblGrid>
              <a:tr h="245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602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603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58632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3E76B3CD-128F-E9E7-D115-52E4CCE21169}"/>
              </a:ext>
            </a:extLst>
          </p:cNvPr>
          <p:cNvSpPr txBox="1"/>
          <p:nvPr/>
        </p:nvSpPr>
        <p:spPr>
          <a:xfrm>
            <a:off x="2963177" y="298824"/>
            <a:ext cx="6199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각각 복사해서 새 데이터 블록에 할당하고 </a:t>
            </a:r>
            <a:r>
              <a:rPr lang="en-US" altLang="ko-KR" sz="24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free </a:t>
            </a:r>
            <a:r>
              <a:rPr lang="ko-KR" altLang="en-US" sz="24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처리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FE3DCCB1-999E-C00B-4651-0A726C004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03913"/>
              </p:ext>
            </p:extLst>
          </p:nvPr>
        </p:nvGraphicFramePr>
        <p:xfrm>
          <a:off x="7310349" y="2002476"/>
          <a:ext cx="3845240" cy="24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24">
                  <a:extLst>
                    <a:ext uri="{9D8B030D-6E8A-4147-A177-3AD203B41FA5}">
                      <a16:colId xmlns:a16="http://schemas.microsoft.com/office/drawing/2014/main" val="2480617313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455082964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82090575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558811739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380399491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2074369166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944778086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4291719768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876027994"/>
                    </a:ext>
                  </a:extLst>
                </a:gridCol>
                <a:gridCol w="384524">
                  <a:extLst>
                    <a:ext uri="{9D8B030D-6E8A-4147-A177-3AD203B41FA5}">
                      <a16:colId xmlns:a16="http://schemas.microsoft.com/office/drawing/2014/main" val="3295146718"/>
                    </a:ext>
                  </a:extLst>
                </a:gridCol>
              </a:tblGrid>
              <a:tr h="245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602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603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101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102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103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5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1" grpId="0" animBg="1"/>
      <p:bldP spid="52" grpId="0" animBg="1"/>
      <p:bldP spid="53" grpId="0" animBg="1"/>
      <p:bldP spid="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4. Design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54337-9EA5-35FE-ABBA-E50625393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82"/>
          <a:stretch/>
        </p:blipFill>
        <p:spPr>
          <a:xfrm>
            <a:off x="2189334" y="2590482"/>
            <a:ext cx="6016558" cy="3735602"/>
          </a:xfrm>
          <a:prstGeom prst="rect">
            <a:avLst/>
          </a:prstGeom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5154E2-3174-A781-53AE-C31BA48164B5}"/>
              </a:ext>
            </a:extLst>
          </p:cNvPr>
          <p:cNvSpPr/>
          <p:nvPr/>
        </p:nvSpPr>
        <p:spPr>
          <a:xfrm>
            <a:off x="3884614" y="2104760"/>
            <a:ext cx="4438482" cy="3735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C51022-D786-6B8D-4C2B-D277C090B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99145"/>
              </p:ext>
            </p:extLst>
          </p:nvPr>
        </p:nvGraphicFramePr>
        <p:xfrm>
          <a:off x="5482749" y="2886643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D33BD6D-F19D-4881-E02E-9BCF2B62B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26356"/>
              </p:ext>
            </p:extLst>
          </p:nvPr>
        </p:nvGraphicFramePr>
        <p:xfrm>
          <a:off x="4455278" y="2899394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CED739-FD55-694F-B56E-ACE10DA3A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68225"/>
              </p:ext>
            </p:extLst>
          </p:nvPr>
        </p:nvGraphicFramePr>
        <p:xfrm>
          <a:off x="6510220" y="2899394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9730F6-6223-EFDF-9527-BEAA6A3D9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32228"/>
              </p:ext>
            </p:extLst>
          </p:nvPr>
        </p:nvGraphicFramePr>
        <p:xfrm>
          <a:off x="7537691" y="2893773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D05A98A-8836-C860-C6F6-13597DAF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26109"/>
              </p:ext>
            </p:extLst>
          </p:nvPr>
        </p:nvGraphicFramePr>
        <p:xfrm>
          <a:off x="5482748" y="2893360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468241-7E38-F196-78C4-88D4209AF5FF}"/>
              </a:ext>
            </a:extLst>
          </p:cNvPr>
          <p:cNvSpPr txBox="1"/>
          <p:nvPr/>
        </p:nvSpPr>
        <p:spPr>
          <a:xfrm>
            <a:off x="4364132" y="4112560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PBN=100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CB02D-753A-F2A3-D588-31B3C9F476A7}"/>
              </a:ext>
            </a:extLst>
          </p:cNvPr>
          <p:cNvSpPr txBox="1"/>
          <p:nvPr/>
        </p:nvSpPr>
        <p:spPr>
          <a:xfrm>
            <a:off x="5391604" y="4112559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PBN=101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A3B30-2141-BE6F-592F-456313587B90}"/>
              </a:ext>
            </a:extLst>
          </p:cNvPr>
          <p:cNvSpPr txBox="1"/>
          <p:nvPr/>
        </p:nvSpPr>
        <p:spPr>
          <a:xfrm>
            <a:off x="6419076" y="4112559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PBN=102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095A-6BC6-D532-D1B7-388E5AFB8CB0}"/>
              </a:ext>
            </a:extLst>
          </p:cNvPr>
          <p:cNvSpPr txBox="1"/>
          <p:nvPr/>
        </p:nvSpPr>
        <p:spPr>
          <a:xfrm>
            <a:off x="7446548" y="4112559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PBN=103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F16E3-716E-D6DA-7C20-0D652AFFE11A}"/>
              </a:ext>
            </a:extLst>
          </p:cNvPr>
          <p:cNvSpPr txBox="1"/>
          <p:nvPr/>
        </p:nvSpPr>
        <p:spPr>
          <a:xfrm>
            <a:off x="5394409" y="4118522"/>
            <a:ext cx="963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PBN=300</a:t>
            </a:r>
            <a:endParaRPr lang="ko-KR" altLang="en-US" sz="140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F345DE-5997-0B5A-C182-E919B1006D1E}"/>
              </a:ext>
            </a:extLst>
          </p:cNvPr>
          <p:cNvSpPr/>
          <p:nvPr/>
        </p:nvSpPr>
        <p:spPr>
          <a:xfrm>
            <a:off x="3061903" y="3018503"/>
            <a:ext cx="703789" cy="2064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EEC79-1D35-E724-F92C-78D68561DC3B}"/>
              </a:ext>
            </a:extLst>
          </p:cNvPr>
          <p:cNvSpPr txBox="1"/>
          <p:nvPr/>
        </p:nvSpPr>
        <p:spPr>
          <a:xfrm>
            <a:off x="3156485" y="2967852"/>
            <a:ext cx="58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101</a:t>
            </a:r>
            <a:endParaRPr lang="ko-KR" altLang="en-US" sz="140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186A3E1-CF29-0F73-8F46-62B7DBEF7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0050"/>
              </p:ext>
            </p:extLst>
          </p:nvPr>
        </p:nvGraphicFramePr>
        <p:xfrm>
          <a:off x="6060394" y="1095861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F13100B-596E-E4E8-9479-7C06F71AD022}"/>
              </a:ext>
            </a:extLst>
          </p:cNvPr>
          <p:cNvSpPr txBox="1"/>
          <p:nvPr/>
        </p:nvSpPr>
        <p:spPr>
          <a:xfrm>
            <a:off x="5937295" y="2310162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PBN=300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68E1D37-58F7-B4FA-D13D-F87E52D60D3B}"/>
              </a:ext>
            </a:extLst>
          </p:cNvPr>
          <p:cNvSpPr/>
          <p:nvPr/>
        </p:nvSpPr>
        <p:spPr>
          <a:xfrm>
            <a:off x="4199575" y="2737399"/>
            <a:ext cx="4270372" cy="17736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06D2F6-08DA-6250-24DD-509844ADB66C}"/>
              </a:ext>
            </a:extLst>
          </p:cNvPr>
          <p:cNvSpPr txBox="1"/>
          <p:nvPr/>
        </p:nvSpPr>
        <p:spPr>
          <a:xfrm>
            <a:off x="5695192" y="713462"/>
            <a:ext cx="158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Block Group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B646C1F-4B50-D92B-A832-3A9FC6005FE9}"/>
              </a:ext>
            </a:extLst>
          </p:cNvPr>
          <p:cNvSpPr/>
          <p:nvPr/>
        </p:nvSpPr>
        <p:spPr>
          <a:xfrm>
            <a:off x="5841429" y="1017639"/>
            <a:ext cx="1151441" cy="15745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CCE23F-E2CD-3F2B-23D6-D24D2D79B777}"/>
              </a:ext>
            </a:extLst>
          </p:cNvPr>
          <p:cNvSpPr/>
          <p:nvPr/>
        </p:nvSpPr>
        <p:spPr>
          <a:xfrm>
            <a:off x="7571458" y="655079"/>
            <a:ext cx="4071923" cy="1890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block 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그대로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New data</a:t>
            </a:r>
          </a:p>
          <a:p>
            <a:pPr algn="ctr"/>
            <a:endParaRPr lang="en-US" altLang="ko-KR" sz="2000" b="1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기존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endParaRPr lang="ko-KR" altLang="en-US" sz="2000" b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70B4C-99A3-7E49-B998-CF0DA9C037BE}"/>
              </a:ext>
            </a:extLst>
          </p:cNvPr>
          <p:cNvSpPr txBox="1"/>
          <p:nvPr/>
        </p:nvSpPr>
        <p:spPr>
          <a:xfrm>
            <a:off x="3867195" y="2453117"/>
            <a:ext cx="207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Group (DGN=0)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4266B-9728-2A6C-E192-CD4319B85A66}"/>
              </a:ext>
            </a:extLst>
          </p:cNvPr>
          <p:cNvSpPr/>
          <p:nvPr/>
        </p:nvSpPr>
        <p:spPr>
          <a:xfrm>
            <a:off x="3801334" y="370600"/>
            <a:ext cx="3881535" cy="232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4. Design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15EA9C-6C57-F0AF-D9F3-667EFDBFA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7661" r="1"/>
          <a:stretch/>
        </p:blipFill>
        <p:spPr>
          <a:xfrm>
            <a:off x="1428226" y="2410576"/>
            <a:ext cx="6279172" cy="3627120"/>
          </a:xfrm>
          <a:prstGeom prst="rect">
            <a:avLst/>
          </a:prstGeom>
          <a:ln>
            <a:noFill/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BC6A8C-B2C0-7FC7-7235-4C62FF3A98E1}"/>
              </a:ext>
            </a:extLst>
          </p:cNvPr>
          <p:cNvSpPr/>
          <p:nvPr/>
        </p:nvSpPr>
        <p:spPr>
          <a:xfrm>
            <a:off x="3157157" y="2298816"/>
            <a:ext cx="4450080" cy="3261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74CFCF1-95B8-5F16-B3F1-01106257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40910"/>
              </p:ext>
            </p:extLst>
          </p:nvPr>
        </p:nvGraphicFramePr>
        <p:xfrm>
          <a:off x="4795931" y="2858819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CEA3F97-FFBB-C98F-ECE4-055C981EB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8104"/>
              </p:ext>
            </p:extLst>
          </p:nvPr>
        </p:nvGraphicFramePr>
        <p:xfrm>
          <a:off x="3768460" y="2871570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D7583FA-881E-118D-97B1-FD17A8AC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88830"/>
              </p:ext>
            </p:extLst>
          </p:nvPr>
        </p:nvGraphicFramePr>
        <p:xfrm>
          <a:off x="5823402" y="2871570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4795F1C-3419-E2AB-4A7F-D72FE427E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67742"/>
              </p:ext>
            </p:extLst>
          </p:nvPr>
        </p:nvGraphicFramePr>
        <p:xfrm>
          <a:off x="6850873" y="2865949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C6895D3-6F85-00AB-DF9E-DB3A4536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93283"/>
              </p:ext>
            </p:extLst>
          </p:nvPr>
        </p:nvGraphicFramePr>
        <p:xfrm>
          <a:off x="4795930" y="2865536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9D95906-9480-0601-F9EF-9A53BC1B1CCD}"/>
              </a:ext>
            </a:extLst>
          </p:cNvPr>
          <p:cNvSpPr txBox="1"/>
          <p:nvPr/>
        </p:nvSpPr>
        <p:spPr>
          <a:xfrm>
            <a:off x="3677314" y="4084736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PBN=100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E437B-8268-AA73-C942-424EE12F4276}"/>
              </a:ext>
            </a:extLst>
          </p:cNvPr>
          <p:cNvSpPr txBox="1"/>
          <p:nvPr/>
        </p:nvSpPr>
        <p:spPr>
          <a:xfrm>
            <a:off x="4704786" y="4084735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PBN=101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0950F-1D39-BD01-46B0-640DE4BA8CF1}"/>
              </a:ext>
            </a:extLst>
          </p:cNvPr>
          <p:cNvSpPr txBox="1"/>
          <p:nvPr/>
        </p:nvSpPr>
        <p:spPr>
          <a:xfrm>
            <a:off x="5732258" y="4084735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PBN=102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5A4ED-8D23-88A1-F970-24F0EB0826A6}"/>
              </a:ext>
            </a:extLst>
          </p:cNvPr>
          <p:cNvSpPr txBox="1"/>
          <p:nvPr/>
        </p:nvSpPr>
        <p:spPr>
          <a:xfrm>
            <a:off x="6759730" y="4084735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PBN=103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497773-3694-247D-8BC2-59BE12A78DC0}"/>
              </a:ext>
            </a:extLst>
          </p:cNvPr>
          <p:cNvSpPr txBox="1"/>
          <p:nvPr/>
        </p:nvSpPr>
        <p:spPr>
          <a:xfrm>
            <a:off x="4707591" y="4090698"/>
            <a:ext cx="963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PBN=300</a:t>
            </a:r>
            <a:endParaRPr lang="ko-KR" altLang="en-US" sz="140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7E23C14-260D-04F3-8A89-61FC69CA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98551"/>
              </p:ext>
            </p:extLst>
          </p:nvPr>
        </p:nvGraphicFramePr>
        <p:xfrm>
          <a:off x="5373576" y="1068037"/>
          <a:ext cx="7173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3">
                  <a:extLst>
                    <a:ext uri="{9D8B030D-6E8A-4147-A177-3AD203B41FA5}">
                      <a16:colId xmlns:a16="http://schemas.microsoft.com/office/drawing/2014/main" val="4280242108"/>
                    </a:ext>
                  </a:extLst>
                </a:gridCol>
              </a:tblGrid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07179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8937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4302"/>
                  </a:ext>
                </a:extLst>
              </a:tr>
              <a:tr h="2988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996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6DFC440-B5CA-F460-AB73-7E9F506D2AB1}"/>
              </a:ext>
            </a:extLst>
          </p:cNvPr>
          <p:cNvSpPr txBox="1"/>
          <p:nvPr/>
        </p:nvSpPr>
        <p:spPr>
          <a:xfrm>
            <a:off x="5250477" y="2282338"/>
            <a:ext cx="96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PBN=300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424EEB9-49C7-DE21-F20A-570F87D31250}"/>
              </a:ext>
            </a:extLst>
          </p:cNvPr>
          <p:cNvSpPr/>
          <p:nvPr/>
        </p:nvSpPr>
        <p:spPr>
          <a:xfrm>
            <a:off x="3512757" y="2709575"/>
            <a:ext cx="4270372" cy="17736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835299-3494-018D-E559-0D5F886E9713}"/>
              </a:ext>
            </a:extLst>
          </p:cNvPr>
          <p:cNvSpPr txBox="1"/>
          <p:nvPr/>
        </p:nvSpPr>
        <p:spPr>
          <a:xfrm>
            <a:off x="5008374" y="685638"/>
            <a:ext cx="158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Block Group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5A28312-6709-684A-A7F7-679C24B5520D}"/>
              </a:ext>
            </a:extLst>
          </p:cNvPr>
          <p:cNvSpPr/>
          <p:nvPr/>
        </p:nvSpPr>
        <p:spPr>
          <a:xfrm>
            <a:off x="5154611" y="989815"/>
            <a:ext cx="1151441" cy="15745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019B9E-D062-4E71-D5BC-7DE7BD415FAF}"/>
              </a:ext>
            </a:extLst>
          </p:cNvPr>
          <p:cNvSpPr txBox="1"/>
          <p:nvPr/>
        </p:nvSpPr>
        <p:spPr>
          <a:xfrm>
            <a:off x="5589705" y="1685062"/>
            <a:ext cx="25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ko-KR" altLang="en-US" sz="1400" b="1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CE803A-76F6-5A32-1479-2FBEC905068C}"/>
              </a:ext>
            </a:extLst>
          </p:cNvPr>
          <p:cNvSpPr txBox="1"/>
          <p:nvPr/>
        </p:nvSpPr>
        <p:spPr>
          <a:xfrm>
            <a:off x="5586322" y="1979460"/>
            <a:ext cx="25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ko-KR" altLang="en-US" sz="1400" b="1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01773B-9209-24B7-CC55-02B54CE9AC85}"/>
              </a:ext>
            </a:extLst>
          </p:cNvPr>
          <p:cNvGrpSpPr/>
          <p:nvPr/>
        </p:nvGrpSpPr>
        <p:grpSpPr>
          <a:xfrm>
            <a:off x="2318849" y="2828268"/>
            <a:ext cx="731708" cy="307777"/>
            <a:chOff x="3833324" y="2809218"/>
            <a:chExt cx="731708" cy="30777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90C7A64-A1E3-1C84-8DEC-1F160086481D}"/>
                </a:ext>
              </a:extLst>
            </p:cNvPr>
            <p:cNvSpPr/>
            <p:nvPr/>
          </p:nvSpPr>
          <p:spPr>
            <a:xfrm>
              <a:off x="3833324" y="2859869"/>
              <a:ext cx="731708" cy="20647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C53602-3665-4880-D2FC-58330649D0CC}"/>
                </a:ext>
              </a:extLst>
            </p:cNvPr>
            <p:cNvSpPr txBox="1"/>
            <p:nvPr/>
          </p:nvSpPr>
          <p:spPr>
            <a:xfrm>
              <a:off x="3953661" y="2809218"/>
              <a:ext cx="496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101</a:t>
              </a:r>
              <a:endParaRPr lang="ko-KR" altLang="en-US" sz="14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98F231-A69F-9B0E-D5EE-B58DE8F3F27B}"/>
              </a:ext>
            </a:extLst>
          </p:cNvPr>
          <p:cNvSpPr txBox="1"/>
          <p:nvPr/>
        </p:nvSpPr>
        <p:spPr>
          <a:xfrm>
            <a:off x="3218081" y="2413376"/>
            <a:ext cx="207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 Group (DGN=0)</a:t>
            </a:r>
            <a:endParaRPr lang="ko-KR" altLang="en-US" sz="1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B0467E-54C4-FCDF-48F8-24B1E7280552}"/>
              </a:ext>
            </a:extLst>
          </p:cNvPr>
          <p:cNvSpPr/>
          <p:nvPr/>
        </p:nvSpPr>
        <p:spPr>
          <a:xfrm>
            <a:off x="3100317" y="362012"/>
            <a:ext cx="3881535" cy="232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81BC2E-20FC-021F-75F1-FED56C4883E4}"/>
              </a:ext>
            </a:extLst>
          </p:cNvPr>
          <p:cNvSpPr/>
          <p:nvPr/>
        </p:nvSpPr>
        <p:spPr>
          <a:xfrm>
            <a:off x="6510612" y="635557"/>
            <a:ext cx="5496270" cy="2014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block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 데이터 복사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New data</a:t>
            </a:r>
            <a:endParaRPr lang="ko-KR" altLang="en-US" sz="2000" b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ko-KR" sz="2000" b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기존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ko-KR" altLang="en-US" sz="2000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3842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/>
      <p:bldP spid="46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4. Design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A402F-952F-03BF-13B1-99BFB2AE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7" y="1038750"/>
            <a:ext cx="7143655" cy="5362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D0DEDB-67B6-2584-1CE6-308B8ADB2094}"/>
              </a:ext>
            </a:extLst>
          </p:cNvPr>
          <p:cNvSpPr/>
          <p:nvPr/>
        </p:nvSpPr>
        <p:spPr>
          <a:xfrm>
            <a:off x="1700978" y="3667432"/>
            <a:ext cx="766916" cy="835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760A6-E236-7DA2-C2F7-BCF9869CE034}"/>
              </a:ext>
            </a:extLst>
          </p:cNvPr>
          <p:cNvSpPr/>
          <p:nvPr/>
        </p:nvSpPr>
        <p:spPr>
          <a:xfrm>
            <a:off x="2531802" y="3642849"/>
            <a:ext cx="766916" cy="835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EA0CA-CA1D-EBF5-845A-C24CA61128D1}"/>
              </a:ext>
            </a:extLst>
          </p:cNvPr>
          <p:cNvSpPr/>
          <p:nvPr/>
        </p:nvSpPr>
        <p:spPr>
          <a:xfrm>
            <a:off x="5412660" y="3642849"/>
            <a:ext cx="766916" cy="835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66B068-56FD-F799-B628-E49F162245BA}"/>
              </a:ext>
            </a:extLst>
          </p:cNvPr>
          <p:cNvSpPr/>
          <p:nvPr/>
        </p:nvSpPr>
        <p:spPr>
          <a:xfrm>
            <a:off x="2064772" y="1868129"/>
            <a:ext cx="4444181" cy="1465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2E4068-5649-14C2-EA98-AB0FB32AA46B}"/>
              </a:ext>
            </a:extLst>
          </p:cNvPr>
          <p:cNvGraphicFramePr>
            <a:graphicFrameLocks noGrp="1"/>
          </p:cNvGraphicFramePr>
          <p:nvPr/>
        </p:nvGraphicFramePr>
        <p:xfrm>
          <a:off x="2642417" y="217391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FC5BD90-0415-07EF-22A3-268216F286BA}"/>
              </a:ext>
            </a:extLst>
          </p:cNvPr>
          <p:cNvGraphicFramePr>
            <a:graphicFrameLocks noGrp="1"/>
          </p:cNvGraphicFramePr>
          <p:nvPr/>
        </p:nvGraphicFramePr>
        <p:xfrm>
          <a:off x="3556815" y="217391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09B2943-0B22-E8AA-9E13-3A49AFC934CC}"/>
              </a:ext>
            </a:extLst>
          </p:cNvPr>
          <p:cNvGraphicFramePr>
            <a:graphicFrameLocks noGrp="1"/>
          </p:cNvGraphicFramePr>
          <p:nvPr/>
        </p:nvGraphicFramePr>
        <p:xfrm>
          <a:off x="4466303" y="217391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AE1A53E-0FED-EFE7-D166-858B811AEFA1}"/>
              </a:ext>
            </a:extLst>
          </p:cNvPr>
          <p:cNvGraphicFramePr>
            <a:graphicFrameLocks noGrp="1"/>
          </p:cNvGraphicFramePr>
          <p:nvPr/>
        </p:nvGraphicFramePr>
        <p:xfrm>
          <a:off x="5370869" y="2173912"/>
          <a:ext cx="64401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14">
                  <a:extLst>
                    <a:ext uri="{9D8B030D-6E8A-4147-A177-3AD203B41FA5}">
                      <a16:colId xmlns:a16="http://schemas.microsoft.com/office/drawing/2014/main" val="3091520233"/>
                    </a:ext>
                  </a:extLst>
                </a:gridCol>
              </a:tblGrid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80797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34805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3912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9315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0EA76A6-EC32-F3E6-A9A2-5177756E8E69}"/>
              </a:ext>
            </a:extLst>
          </p:cNvPr>
          <p:cNvSpPr/>
          <p:nvPr/>
        </p:nvSpPr>
        <p:spPr>
          <a:xfrm>
            <a:off x="2467894" y="1995948"/>
            <a:ext cx="3711682" cy="11995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24A0B-A8D4-09F9-9EF6-76C816171AC1}"/>
              </a:ext>
            </a:extLst>
          </p:cNvPr>
          <p:cNvSpPr txBox="1"/>
          <p:nvPr/>
        </p:nvSpPr>
        <p:spPr>
          <a:xfrm>
            <a:off x="1273273" y="1940726"/>
            <a:ext cx="164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cs typeface="Tahoma" panose="020B0604030504040204" pitchFamily="34" charset="0"/>
              </a:rPr>
              <a:t>Free blocks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화살표: 원형 16">
            <a:extLst>
              <a:ext uri="{FF2B5EF4-FFF2-40B4-BE49-F238E27FC236}">
                <a16:creationId xmlns:a16="http://schemas.microsoft.com/office/drawing/2014/main" id="{3A8C7998-4EF5-510B-A75E-799614823F32}"/>
              </a:ext>
            </a:extLst>
          </p:cNvPr>
          <p:cNvSpPr/>
          <p:nvPr/>
        </p:nvSpPr>
        <p:spPr>
          <a:xfrm rot="6539078" flipV="1">
            <a:off x="1114095" y="2533639"/>
            <a:ext cx="1112386" cy="1053216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원형 17">
            <a:extLst>
              <a:ext uri="{FF2B5EF4-FFF2-40B4-BE49-F238E27FC236}">
                <a16:creationId xmlns:a16="http://schemas.microsoft.com/office/drawing/2014/main" id="{5A6C7DB8-AEC2-5445-8C86-611719F6C85D}"/>
              </a:ext>
            </a:extLst>
          </p:cNvPr>
          <p:cNvSpPr/>
          <p:nvPr/>
        </p:nvSpPr>
        <p:spPr>
          <a:xfrm rot="4783713">
            <a:off x="6117449" y="2475840"/>
            <a:ext cx="1112386" cy="1051893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F220-89D6-AEF5-D701-2222D0F409F8}"/>
              </a:ext>
            </a:extLst>
          </p:cNvPr>
          <p:cNvSpPr txBox="1"/>
          <p:nvPr/>
        </p:nvSpPr>
        <p:spPr>
          <a:xfrm>
            <a:off x="7687044" y="1067909"/>
            <a:ext cx="37838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기존 그룹에 관련된 로그가 없거나 차 있으면 </a:t>
            </a:r>
            <a:r>
              <a:rPr lang="en-US" altLang="ko-KR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Free blocks</a:t>
            </a:r>
            <a:r>
              <a:rPr lang="ko-KR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에서 새로 할당</a:t>
            </a:r>
            <a:endParaRPr lang="en-US" altLang="ko-KR" b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4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1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F9876-680D-06E7-6ABD-A699E8026AB7}"/>
              </a:ext>
            </a:extLst>
          </p:cNvPr>
          <p:cNvSpPr txBox="1"/>
          <p:nvPr/>
        </p:nvSpPr>
        <p:spPr>
          <a:xfrm>
            <a:off x="8112606" y="2313835"/>
            <a:ext cx="3323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K</a:t>
            </a:r>
            <a:r>
              <a:rPr lang="ko-KR" altLang="en-US" b="1"/>
              <a:t>값 크면 </a:t>
            </a:r>
            <a:r>
              <a:rPr lang="en-US" altLang="ko-KR" b="1"/>
              <a:t>: </a:t>
            </a:r>
            <a:r>
              <a:rPr lang="ko-KR" altLang="en-US"/>
              <a:t>경쟁 발생으로 </a:t>
            </a:r>
            <a:r>
              <a:rPr lang="en-US" altLang="ko-KR"/>
              <a:t>merge </a:t>
            </a:r>
            <a:r>
              <a:rPr lang="ko-KR" altLang="en-US"/>
              <a:t>빈도 증가 </a:t>
            </a:r>
            <a:endParaRPr lang="en-US" altLang="ko-KR"/>
          </a:p>
          <a:p>
            <a:endParaRPr lang="en-US" altLang="ko-KR" b="1"/>
          </a:p>
          <a:p>
            <a:r>
              <a:rPr lang="en-US" altLang="ko-KR" b="1"/>
              <a:t>K</a:t>
            </a:r>
            <a:r>
              <a:rPr lang="ko-KR" altLang="en-US" b="1"/>
              <a:t>값 작으면</a:t>
            </a:r>
            <a:r>
              <a:rPr lang="en-US" altLang="ko-KR" b="1"/>
              <a:t>: </a:t>
            </a:r>
            <a:r>
              <a:rPr lang="en-US" altLang="ko-KR"/>
              <a:t>hot </a:t>
            </a:r>
            <a:r>
              <a:rPr lang="ko-KR" altLang="en-US"/>
              <a:t>페이지 처리 비효율적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3C457-CBA0-7F0C-380B-E31F65F617CA}"/>
              </a:ext>
            </a:extLst>
          </p:cNvPr>
          <p:cNvSpPr txBox="1"/>
          <p:nvPr/>
        </p:nvSpPr>
        <p:spPr>
          <a:xfrm>
            <a:off x="8126191" y="4116782"/>
            <a:ext cx="386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N</a:t>
            </a:r>
            <a:r>
              <a:rPr lang="ko-KR" altLang="en-US" b="1"/>
              <a:t>값 크면</a:t>
            </a:r>
            <a:r>
              <a:rPr lang="en-US" altLang="ko-KR" b="1"/>
              <a:t>: </a:t>
            </a:r>
            <a:r>
              <a:rPr lang="en-US" altLang="ko-KR"/>
              <a:t>merge </a:t>
            </a:r>
            <a:r>
              <a:rPr lang="ko-KR" altLang="en-US"/>
              <a:t>비용 증가</a:t>
            </a:r>
            <a:endParaRPr lang="en-US" altLang="ko-KR"/>
          </a:p>
          <a:p>
            <a:endParaRPr lang="en-US" altLang="ko-KR" b="1"/>
          </a:p>
          <a:p>
            <a:r>
              <a:rPr lang="en-US" altLang="ko-KR" b="1"/>
              <a:t>N</a:t>
            </a:r>
            <a:r>
              <a:rPr lang="ko-KR" altLang="en-US" b="1"/>
              <a:t>값 작으면</a:t>
            </a:r>
            <a:r>
              <a:rPr lang="en-US" altLang="ko-KR" b="1"/>
              <a:t>: </a:t>
            </a:r>
            <a:r>
              <a:rPr lang="ko-KR" altLang="en-US"/>
              <a:t>로그 블록 이용률 하락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17193-FE16-7413-AB49-823685F11CBA}"/>
              </a:ext>
            </a:extLst>
          </p:cNvPr>
          <p:cNvSpPr txBox="1"/>
          <p:nvPr/>
        </p:nvSpPr>
        <p:spPr>
          <a:xfrm>
            <a:off x="7652080" y="5605524"/>
            <a:ext cx="378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ko-KR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최적의 </a:t>
            </a:r>
            <a:r>
              <a:rPr lang="en-US" altLang="ko-KR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N,K</a:t>
            </a:r>
            <a:r>
              <a:rPr lang="ko-KR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값 찾아야 함 </a:t>
            </a:r>
            <a:endParaRPr lang="en-US" altLang="ko-KR" b="1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1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396D-215E-CB3B-FBB8-88B93AE2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5. Evaluation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85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5. Evaluation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ADE41-6DB6-804C-1A15-24CE2533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5" y="1327941"/>
            <a:ext cx="5671129" cy="4684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800" b="1" err="1">
                <a:latin typeface="Cambria Math"/>
                <a:ea typeface="맑은 고딕"/>
                <a:cs typeface="Tahoma"/>
              </a:rPr>
              <a:t>최적의</a:t>
            </a:r>
            <a:r>
              <a:rPr lang="en-US" altLang="ko-KR" sz="1800" b="1">
                <a:latin typeface="Cambria Math"/>
                <a:ea typeface="맑은 고딕"/>
                <a:cs typeface="Tahoma"/>
              </a:rPr>
              <a:t> {N,K}를  </a:t>
            </a:r>
            <a:r>
              <a:rPr lang="en-US" altLang="ko-KR" sz="1800" b="1" err="1">
                <a:latin typeface="Cambria Math"/>
                <a:ea typeface="맑은 고딕"/>
                <a:cs typeface="Tahoma"/>
              </a:rPr>
              <a:t>탐색하는</a:t>
            </a:r>
            <a:r>
              <a:rPr lang="en-US" altLang="ko-KR" sz="1800" b="1">
                <a:latin typeface="Cambria Math"/>
                <a:ea typeface="맑은 고딕"/>
                <a:cs typeface="Tahoma"/>
              </a:rPr>
              <a:t> </a:t>
            </a:r>
            <a:r>
              <a:rPr lang="en-US" altLang="ko-KR" sz="1800" b="1" err="1">
                <a:latin typeface="Cambria Math"/>
                <a:ea typeface="맑은 고딕"/>
                <a:cs typeface="Tahoma"/>
              </a:rPr>
              <a:t>효율적</a:t>
            </a:r>
            <a:r>
              <a:rPr lang="en-US" altLang="ko-KR" sz="1800" b="1">
                <a:latin typeface="Cambria Math"/>
                <a:ea typeface="맑은 고딕"/>
                <a:cs typeface="Tahoma"/>
              </a:rPr>
              <a:t> </a:t>
            </a:r>
            <a:r>
              <a:rPr lang="en-US" altLang="ko-KR" sz="1800" b="1" err="1">
                <a:latin typeface="Cambria Math"/>
                <a:ea typeface="맑은 고딕"/>
                <a:cs typeface="Tahoma"/>
              </a:rPr>
              <a:t>방법</a:t>
            </a:r>
            <a:endParaRPr lang="en-US" altLang="ko-KR" sz="1800" b="1">
              <a:latin typeface="Cambria Math"/>
              <a:ea typeface="맑은 고딕"/>
            </a:endParaRPr>
          </a:p>
          <a:p>
            <a:endParaRPr lang="en-US" altLang="ko-KR" sz="1800">
              <a:latin typeface="Cambria Math"/>
              <a:ea typeface="맑은 고딕"/>
              <a:cs typeface="Tahoma"/>
            </a:endParaRPr>
          </a:p>
          <a:p>
            <a:r>
              <a:rPr lang="en-US" altLang="ko-KR" sz="1800">
                <a:latin typeface="Cambria Math"/>
                <a:ea typeface="맑은 고딕"/>
                <a:cs typeface="Tahoma"/>
              </a:rPr>
              <a:t>                                              : sequence of write request </a:t>
            </a:r>
            <a:endParaRPr lang="en-US" altLang="ko-KR" sz="1800">
              <a:latin typeface="Cambria Math"/>
              <a:ea typeface="맑은 고딕"/>
            </a:endParaRPr>
          </a:p>
          <a:p>
            <a:r>
              <a:rPr lang="en-US" altLang="ko-KR" sz="1800">
                <a:latin typeface="Cambria Math"/>
                <a:ea typeface="맑은 고딕"/>
                <a:cs typeface="Tahoma"/>
              </a:rPr>
              <a:t>     : &lt;R...&gt; 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요청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 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포함한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 각 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요청창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 , </a:t>
            </a:r>
            <a:endParaRPr lang="en-US" altLang="ko-KR" sz="1800">
              <a:latin typeface="맑은 고딕"/>
              <a:ea typeface="맑은 고딕"/>
              <a:cs typeface="Tahoma"/>
            </a:endParaRPr>
          </a:p>
          <a:p>
            <a:r>
              <a:rPr lang="en-US" sz="1800">
                <a:latin typeface="Cambria Math"/>
                <a:ea typeface="Cambria Math"/>
                <a:cs typeface="Tahoma"/>
              </a:rPr>
              <a:t>|w|:       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의 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크기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(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jth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 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창의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 총 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요청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 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개수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 )      </a:t>
            </a:r>
            <a:endParaRPr lang="en-US" altLang="ko-KR" sz="1800">
              <a:latin typeface="Cambria Math"/>
              <a:ea typeface="맑은 고딕"/>
            </a:endParaRPr>
          </a:p>
          <a:p>
            <a:endParaRPr lang="en-US" altLang="ko-KR" sz="1800">
              <a:latin typeface="Cambria Math"/>
              <a:ea typeface="맑은 고딕"/>
              <a:cs typeface="Tahoma"/>
            </a:endParaRPr>
          </a:p>
          <a:p>
            <a:r>
              <a:rPr lang="en-US" altLang="ko-KR" sz="1800">
                <a:latin typeface="Cambria Math"/>
                <a:ea typeface="맑은 고딕"/>
                <a:cs typeface="Tahoma"/>
              </a:rPr>
              <a:t>      : the number of requests accessed in the </a:t>
            </a:r>
            <a:r>
              <a:rPr lang="en-US" altLang="ko-KR" sz="1800" err="1">
                <a:latin typeface="Cambria Math"/>
                <a:ea typeface="맑은 고딕"/>
                <a:cs typeface="Tahoma"/>
              </a:rPr>
              <a:t>ith</a:t>
            </a:r>
            <a:r>
              <a:rPr lang="en-US" altLang="ko-KR" sz="1800">
                <a:latin typeface="Cambria Math"/>
                <a:ea typeface="맑은 고딕"/>
                <a:cs typeface="Tahoma"/>
              </a:rPr>
              <a:t> logical block </a:t>
            </a:r>
            <a:endParaRPr lang="en-US" altLang="ko-KR" sz="1800">
              <a:latin typeface="Cambria Math"/>
              <a:ea typeface="맑은 고딕"/>
            </a:endParaRPr>
          </a:p>
          <a:p>
            <a:pPr marL="0" indent="0">
              <a:buNone/>
            </a:pPr>
            <a:endParaRPr lang="en-US" altLang="ko-KR" sz="1800">
              <a:latin typeface="Cambria Math"/>
              <a:ea typeface="맑은 고딕"/>
              <a:cs typeface="Tahoma"/>
            </a:endParaRPr>
          </a:p>
        </p:txBody>
      </p:sp>
      <p:pic>
        <p:nvPicPr>
          <p:cNvPr id="5" name="그림 4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60DB0FFE-1AE3-32CB-21E2-FB5FED29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04" y="948577"/>
            <a:ext cx="6032962" cy="5239871"/>
          </a:xfrm>
          <a:prstGeom prst="rect">
            <a:avLst/>
          </a:prstGeom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E1FF7C-A130-9137-FB5B-C108E003E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32" y="3825529"/>
            <a:ext cx="330267" cy="243259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26907F-B7FA-BE24-EA73-271B56C1E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17" y="2654517"/>
            <a:ext cx="258045" cy="229907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2D5FA8-E72B-9306-7E50-411929ACC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92" y="2252888"/>
            <a:ext cx="2271486" cy="23495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CC933A-5402-B23C-F9E2-337D2C714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965" y="3051392"/>
            <a:ext cx="258045" cy="2299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453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5. Evaluation</a:t>
            </a:r>
            <a:endParaRPr lang="ko-KR" altLang="en-US"/>
          </a:p>
        </p:txBody>
      </p:sp>
      <p:pic>
        <p:nvPicPr>
          <p:cNvPr id="5" name="그림 4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60DB0FFE-1AE3-32CB-21E2-FB5FED29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137" y="948577"/>
            <a:ext cx="6032962" cy="5239871"/>
          </a:xfrm>
          <a:prstGeom prst="rect">
            <a:avLst/>
          </a:prstGeom>
          <a:ln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AA382E-0135-CF1E-80AA-0D3E7B9CB197}"/>
              </a:ext>
            </a:extLst>
          </p:cNvPr>
          <p:cNvGrpSpPr/>
          <p:nvPr/>
        </p:nvGrpSpPr>
        <p:grpSpPr>
          <a:xfrm>
            <a:off x="300283" y="1296059"/>
            <a:ext cx="5938887" cy="1116108"/>
            <a:chOff x="300283" y="1296059"/>
            <a:chExt cx="5938887" cy="1116108"/>
          </a:xfrm>
        </p:grpSpPr>
        <p:pic>
          <p:nvPicPr>
            <p:cNvPr id="4" name="그림 3" descr="텍스트, 폰트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9B8485EE-4240-8384-ACC2-8DB044E8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283" y="1716806"/>
              <a:ext cx="5938887" cy="695361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C353C62C-3C1B-E023-B4D3-3ACF6333AB96}"/>
                </a:ext>
              </a:extLst>
            </p:cNvPr>
            <p:cNvSpPr txBox="1">
              <a:spLocks/>
            </p:cNvSpPr>
            <p:nvPr/>
          </p:nvSpPr>
          <p:spPr>
            <a:xfrm>
              <a:off x="450888" y="1296059"/>
              <a:ext cx="4587048" cy="4856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457200" indent="-4572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1pPr>
              <a:lvl2pPr marL="6858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Tx/>
                <a:buChar char="-"/>
                <a:defRPr sz="22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2pPr>
              <a:lvl3pPr marL="11430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3pPr>
              <a:lvl4pPr marL="16002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4pPr>
              <a:lvl5pPr marL="20574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>
                  <a:latin typeface="Cambria Math"/>
                  <a:ea typeface="맑은 고딕"/>
                  <a:cs typeface="Tahoma"/>
                </a:rPr>
                <a:t>Request Density</a:t>
              </a:r>
              <a:endParaRPr lang="ko-KR" altLang="en-US" sz="2400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9B8DE7B-11AD-61C9-D555-206AC0443B4C}"/>
              </a:ext>
            </a:extLst>
          </p:cNvPr>
          <p:cNvSpPr txBox="1">
            <a:spLocks/>
          </p:cNvSpPr>
          <p:nvPr/>
        </p:nvSpPr>
        <p:spPr>
          <a:xfrm>
            <a:off x="450888" y="2657652"/>
            <a:ext cx="4587048" cy="485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Cambria Math"/>
                <a:ea typeface="맑은 고딕"/>
                <a:cs typeface="Tahoma"/>
              </a:rPr>
              <a:t>Minimum value for a given window </a:t>
            </a:r>
            <a:r>
              <a:rPr lang="en-US" altLang="ko-KR" sz="1600" err="1">
                <a:latin typeface="Cambria Math"/>
                <a:ea typeface="맑은 고딕"/>
                <a:cs typeface="Tahoma"/>
              </a:rPr>
              <a:t>Wj</a:t>
            </a:r>
            <a:endParaRPr lang="en-US" altLang="ko-KR" sz="1600" err="1">
              <a:latin typeface="Cambria Math"/>
              <a:ea typeface="맑은 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25ADF1-C2FD-0313-17A9-44E3063C885E}"/>
              </a:ext>
            </a:extLst>
          </p:cNvPr>
          <p:cNvGrpSpPr/>
          <p:nvPr/>
        </p:nvGrpSpPr>
        <p:grpSpPr>
          <a:xfrm>
            <a:off x="308383" y="3955972"/>
            <a:ext cx="5528931" cy="1675025"/>
            <a:chOff x="308383" y="3955972"/>
            <a:chExt cx="5528931" cy="1675025"/>
          </a:xfrm>
        </p:grpSpPr>
        <p:pic>
          <p:nvPicPr>
            <p:cNvPr id="8" name="그림 7" descr="텍스트, 폰트, 친필, 라인이(가) 표시된 사진&#10;&#10;자동 생성된 설명">
              <a:extLst>
                <a:ext uri="{FF2B5EF4-FFF2-40B4-BE49-F238E27FC236}">
                  <a16:creationId xmlns:a16="http://schemas.microsoft.com/office/drawing/2014/main" id="{0FCD7515-9F2B-3D1E-B147-4A8ABF111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83" y="4354868"/>
              <a:ext cx="5528931" cy="1276129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C8A84BA4-8A2C-AFE8-DED7-BA7DEC3844DF}"/>
                </a:ext>
              </a:extLst>
            </p:cNvPr>
            <p:cNvSpPr txBox="1">
              <a:spLocks/>
            </p:cNvSpPr>
            <p:nvPr/>
          </p:nvSpPr>
          <p:spPr>
            <a:xfrm>
              <a:off x="450888" y="3955972"/>
              <a:ext cx="4587048" cy="4856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457200" indent="-4572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1pPr>
              <a:lvl2pPr marL="6858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Tx/>
                <a:buChar char="-"/>
                <a:defRPr sz="22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2pPr>
              <a:lvl3pPr marL="11430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3pPr>
              <a:lvl4pPr marL="16002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4pPr>
              <a:lvl5pPr marL="20574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latin typeface="Cambria Math"/>
                  <a:ea typeface="Cambria Math"/>
                  <a:cs typeface="Tahoma"/>
                </a:rPr>
                <a:t> K value predicted by temporal locality</a:t>
              </a:r>
            </a:p>
            <a:p>
              <a:endParaRPr lang="en-US" altLang="ko-KR" sz="1600">
                <a:latin typeface="Cambria Math"/>
                <a:ea typeface="맑은 고딕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FFADF4-886C-6D4F-D9E7-40BD909E5612}"/>
              </a:ext>
            </a:extLst>
          </p:cNvPr>
          <p:cNvSpPr/>
          <p:nvPr/>
        </p:nvSpPr>
        <p:spPr>
          <a:xfrm>
            <a:off x="7919965" y="1499282"/>
            <a:ext cx="577562" cy="2610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3B150E-3525-15C5-8784-5687397468E0}"/>
              </a:ext>
            </a:extLst>
          </p:cNvPr>
          <p:cNvSpPr/>
          <p:nvPr/>
        </p:nvSpPr>
        <p:spPr>
          <a:xfrm>
            <a:off x="7923278" y="1502595"/>
            <a:ext cx="577562" cy="26107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70D93F9-7E79-FA20-9759-9994A3AFA43E}"/>
              </a:ext>
            </a:extLst>
          </p:cNvPr>
          <p:cNvGrpSpPr/>
          <p:nvPr/>
        </p:nvGrpSpPr>
        <p:grpSpPr>
          <a:xfrm>
            <a:off x="7753403" y="1295741"/>
            <a:ext cx="740811" cy="889388"/>
            <a:chOff x="7812670" y="1295741"/>
            <a:chExt cx="740811" cy="8893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D52E6B-4873-46AB-B106-CEEAE463DBD9}"/>
                </a:ext>
              </a:extLst>
            </p:cNvPr>
            <p:cNvSpPr/>
            <p:nvPr/>
          </p:nvSpPr>
          <p:spPr>
            <a:xfrm>
              <a:off x="7984201" y="1504252"/>
              <a:ext cx="569280" cy="6808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E81A3FF-717D-506A-EE1A-07DC905F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2670" y="1295741"/>
              <a:ext cx="342900" cy="1809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16CD0C5-54D2-14FD-9432-D05A54100CF6}"/>
              </a:ext>
            </a:extLst>
          </p:cNvPr>
          <p:cNvGrpSpPr/>
          <p:nvPr/>
        </p:nvGrpSpPr>
        <p:grpSpPr>
          <a:xfrm>
            <a:off x="7751287" y="2089336"/>
            <a:ext cx="749330" cy="711165"/>
            <a:chOff x="7815439" y="2096734"/>
            <a:chExt cx="749330" cy="7111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3AF496B-27F0-712F-FFB0-7132E18EE708}"/>
                </a:ext>
              </a:extLst>
            </p:cNvPr>
            <p:cNvSpPr/>
            <p:nvPr/>
          </p:nvSpPr>
          <p:spPr>
            <a:xfrm>
              <a:off x="7988260" y="2184637"/>
              <a:ext cx="576509" cy="623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5716DF8-8DB1-F303-F0C9-3DD80A30B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439" y="2096734"/>
              <a:ext cx="342900" cy="1809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934BA6-6992-5397-A38C-B3848337024B}"/>
              </a:ext>
            </a:extLst>
          </p:cNvPr>
          <p:cNvSpPr/>
          <p:nvPr/>
        </p:nvSpPr>
        <p:spPr>
          <a:xfrm>
            <a:off x="7926934" y="2757930"/>
            <a:ext cx="576509" cy="668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7EA29E2-746F-597A-D237-1C93FB7E84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4937" y="2713281"/>
            <a:ext cx="342900" cy="18097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3A546C98-FC89-CFC4-D5FA-C6B130A40640}"/>
              </a:ext>
            </a:extLst>
          </p:cNvPr>
          <p:cNvGrpSpPr/>
          <p:nvPr/>
        </p:nvGrpSpPr>
        <p:grpSpPr>
          <a:xfrm>
            <a:off x="7784188" y="3383008"/>
            <a:ext cx="715347" cy="723507"/>
            <a:chOff x="7843455" y="3383008"/>
            <a:chExt cx="715347" cy="7235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721BF2-D463-23D8-4898-122031865D84}"/>
                </a:ext>
              </a:extLst>
            </p:cNvPr>
            <p:cNvSpPr/>
            <p:nvPr/>
          </p:nvSpPr>
          <p:spPr>
            <a:xfrm>
              <a:off x="7982293" y="3437868"/>
              <a:ext cx="576509" cy="6686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28AF3F8-6762-2622-7888-4956267B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3455" y="3383008"/>
              <a:ext cx="342900" cy="180975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C0F398A8-160D-41C6-2F7B-EA176F540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0841" y="3204352"/>
            <a:ext cx="1679095" cy="222310"/>
          </a:xfrm>
          <a:prstGeom prst="rect">
            <a:avLst/>
          </a:prstGeom>
          <a:ln>
            <a:noFill/>
          </a:ln>
        </p:spPr>
      </p:pic>
      <p:pic>
        <p:nvPicPr>
          <p:cNvPr id="39" name="그림 38" descr="텍스트, 폰트, 라인, 화이트이(가) 표시된 사진&#10;&#10;자동 생성된 설명">
            <a:extLst>
              <a:ext uri="{FF2B5EF4-FFF2-40B4-BE49-F238E27FC236}">
                <a16:creationId xmlns:a16="http://schemas.microsoft.com/office/drawing/2014/main" id="{B675F79D-AED0-09EB-F9B9-9D388BAA5F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056" t="5000" b="4861"/>
          <a:stretch/>
        </p:blipFill>
        <p:spPr>
          <a:xfrm>
            <a:off x="2831432" y="3018256"/>
            <a:ext cx="1524015" cy="547489"/>
          </a:xfrm>
          <a:prstGeom prst="rect">
            <a:avLst/>
          </a:prstGeom>
          <a:ln>
            <a:noFill/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9ABFAC-AB0A-71F2-D44B-7ECBE171DEA0}"/>
              </a:ext>
            </a:extLst>
          </p:cNvPr>
          <p:cNvSpPr/>
          <p:nvPr/>
        </p:nvSpPr>
        <p:spPr>
          <a:xfrm>
            <a:off x="6393988" y="4698631"/>
            <a:ext cx="450559" cy="147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4019D8-8E59-DC7D-D50D-B8EF6C76718B}"/>
              </a:ext>
            </a:extLst>
          </p:cNvPr>
          <p:cNvSpPr/>
          <p:nvPr/>
        </p:nvSpPr>
        <p:spPr>
          <a:xfrm>
            <a:off x="6863888" y="4844681"/>
            <a:ext cx="450559" cy="147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22528D-6DF4-A69E-6315-A724F625A198}"/>
              </a:ext>
            </a:extLst>
          </p:cNvPr>
          <p:cNvSpPr/>
          <p:nvPr/>
        </p:nvSpPr>
        <p:spPr>
          <a:xfrm>
            <a:off x="7333788" y="4990731"/>
            <a:ext cx="450559" cy="147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B2BE93-4D81-CFBF-B8EB-C03EF069852E}"/>
              </a:ext>
            </a:extLst>
          </p:cNvPr>
          <p:cNvSpPr/>
          <p:nvPr/>
        </p:nvSpPr>
        <p:spPr>
          <a:xfrm>
            <a:off x="7810038" y="4990731"/>
            <a:ext cx="450559" cy="147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16569F-A33F-8B46-51EE-509DE2DC6A3B}"/>
              </a:ext>
            </a:extLst>
          </p:cNvPr>
          <p:cNvSpPr/>
          <p:nvPr/>
        </p:nvSpPr>
        <p:spPr>
          <a:xfrm>
            <a:off x="8286288" y="4990731"/>
            <a:ext cx="450559" cy="147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EFC877-F710-59A7-5839-B2A8BBEC01B2}"/>
              </a:ext>
            </a:extLst>
          </p:cNvPr>
          <p:cNvSpPr/>
          <p:nvPr/>
        </p:nvSpPr>
        <p:spPr>
          <a:xfrm>
            <a:off x="5936788" y="5276481"/>
            <a:ext cx="2793709" cy="147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95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7" grpId="0" animBg="1"/>
      <p:bldP spid="41" grpId="0" animBg="1"/>
      <p:bldP spid="45" grpId="0" animBg="1"/>
      <p:bldP spid="47" grpId="0" animBg="1"/>
      <p:bldP spid="49" grpId="0" animBg="1"/>
      <p:bldP spid="51" grpId="0" animBg="1"/>
      <p:bldP spid="53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5. Evaluation</a:t>
            </a:r>
            <a:endParaRPr lang="ko-KR" altLang="en-US"/>
          </a:p>
        </p:txBody>
      </p:sp>
      <p:pic>
        <p:nvPicPr>
          <p:cNvPr id="5" name="그림 4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60DB0FFE-1AE3-32CB-21E2-FB5FED29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137" y="948577"/>
            <a:ext cx="6032962" cy="5239871"/>
          </a:xfrm>
          <a:prstGeom prst="rect">
            <a:avLst/>
          </a:prstGeom>
          <a:ln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AA382E-0135-CF1E-80AA-0D3E7B9CB197}"/>
              </a:ext>
            </a:extLst>
          </p:cNvPr>
          <p:cNvGrpSpPr/>
          <p:nvPr/>
        </p:nvGrpSpPr>
        <p:grpSpPr>
          <a:xfrm>
            <a:off x="300283" y="1296059"/>
            <a:ext cx="5938887" cy="1116108"/>
            <a:chOff x="300283" y="1296059"/>
            <a:chExt cx="5938887" cy="1116108"/>
          </a:xfrm>
        </p:grpSpPr>
        <p:pic>
          <p:nvPicPr>
            <p:cNvPr id="4" name="그림 3" descr="텍스트, 폰트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9B8485EE-4240-8384-ACC2-8DB044E8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283" y="1716806"/>
              <a:ext cx="5938887" cy="695361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내용 개체 틀 2">
              <a:extLst>
                <a:ext uri="{FF2B5EF4-FFF2-40B4-BE49-F238E27FC236}">
                  <a16:creationId xmlns:a16="http://schemas.microsoft.com/office/drawing/2014/main" id="{C353C62C-3C1B-E023-B4D3-3ACF6333AB96}"/>
                </a:ext>
              </a:extLst>
            </p:cNvPr>
            <p:cNvSpPr txBox="1">
              <a:spLocks/>
            </p:cNvSpPr>
            <p:nvPr/>
          </p:nvSpPr>
          <p:spPr>
            <a:xfrm>
              <a:off x="450888" y="1296059"/>
              <a:ext cx="4587048" cy="4856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457200" indent="-4572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1pPr>
              <a:lvl2pPr marL="6858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Tx/>
                <a:buChar char="-"/>
                <a:defRPr sz="22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2pPr>
              <a:lvl3pPr marL="11430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3pPr>
              <a:lvl4pPr marL="16002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4pPr>
              <a:lvl5pPr marL="20574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>
                  <a:latin typeface="Cambria Math"/>
                  <a:ea typeface="맑은 고딕"/>
                  <a:cs typeface="Tahoma"/>
                </a:rPr>
                <a:t>Request Density</a:t>
              </a:r>
              <a:endParaRPr lang="ko-KR" altLang="en-US" sz="2400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9B8DE7B-11AD-61C9-D555-206AC0443B4C}"/>
              </a:ext>
            </a:extLst>
          </p:cNvPr>
          <p:cNvSpPr txBox="1">
            <a:spLocks/>
          </p:cNvSpPr>
          <p:nvPr/>
        </p:nvSpPr>
        <p:spPr>
          <a:xfrm>
            <a:off x="450888" y="2657652"/>
            <a:ext cx="4587048" cy="485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Cambria Math"/>
                <a:ea typeface="맑은 고딕"/>
                <a:cs typeface="Tahoma"/>
              </a:rPr>
              <a:t>Minimum value for a given window </a:t>
            </a:r>
            <a:r>
              <a:rPr lang="en-US" altLang="ko-KR" sz="1600" err="1">
                <a:latin typeface="Cambria Math"/>
                <a:ea typeface="맑은 고딕"/>
                <a:cs typeface="Tahoma"/>
              </a:rPr>
              <a:t>Wj</a:t>
            </a:r>
            <a:endParaRPr lang="en-US" altLang="ko-KR" sz="1600" err="1">
              <a:latin typeface="Cambria Math"/>
              <a:ea typeface="맑은 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25ADF1-C2FD-0313-17A9-44E3063C885E}"/>
              </a:ext>
            </a:extLst>
          </p:cNvPr>
          <p:cNvGrpSpPr/>
          <p:nvPr/>
        </p:nvGrpSpPr>
        <p:grpSpPr>
          <a:xfrm>
            <a:off x="308383" y="3955972"/>
            <a:ext cx="5528931" cy="1675025"/>
            <a:chOff x="308383" y="3955972"/>
            <a:chExt cx="5528931" cy="1675025"/>
          </a:xfrm>
        </p:grpSpPr>
        <p:pic>
          <p:nvPicPr>
            <p:cNvPr id="8" name="그림 7" descr="텍스트, 폰트, 친필, 라인이(가) 표시된 사진&#10;&#10;자동 생성된 설명">
              <a:extLst>
                <a:ext uri="{FF2B5EF4-FFF2-40B4-BE49-F238E27FC236}">
                  <a16:creationId xmlns:a16="http://schemas.microsoft.com/office/drawing/2014/main" id="{0FCD7515-9F2B-3D1E-B147-4A8ABF111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383" y="4354868"/>
              <a:ext cx="5528931" cy="1276129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C8A84BA4-8A2C-AFE8-DED7-BA7DEC3844DF}"/>
                </a:ext>
              </a:extLst>
            </p:cNvPr>
            <p:cNvSpPr txBox="1">
              <a:spLocks/>
            </p:cNvSpPr>
            <p:nvPr/>
          </p:nvSpPr>
          <p:spPr>
            <a:xfrm>
              <a:off x="450888" y="3955972"/>
              <a:ext cx="4587048" cy="4856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457200" indent="-4572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1pPr>
              <a:lvl2pPr marL="6858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Tx/>
                <a:buChar char="-"/>
                <a:defRPr sz="22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2pPr>
              <a:lvl3pPr marL="11430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3pPr>
              <a:lvl4pPr marL="16002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4pPr>
              <a:lvl5pPr marL="2057400" indent="-228600" algn="l" defTabSz="914400" rtl="0" eaLnBrk="1" latinLnBrk="1" hangingPunct="1">
                <a:lnSpc>
                  <a:spcPct val="12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ahoma" panose="020B0604030504040204" pitchFamily="34" charset="0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>
                  <a:latin typeface="Cambria Math"/>
                  <a:ea typeface="맑은 고딕"/>
                  <a:cs typeface="Tahoma"/>
                </a:rPr>
                <a:t> K value predicted by temporal locality</a:t>
              </a:r>
              <a:endParaRPr lang="en-US" altLang="ko-KR" sz="1600">
                <a:latin typeface="Cambria Math"/>
                <a:ea typeface="맑은 고딕"/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C0F398A8-160D-41C6-2F7B-EA176F540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841" y="3204352"/>
            <a:ext cx="1679095" cy="222310"/>
          </a:xfrm>
          <a:prstGeom prst="rect">
            <a:avLst/>
          </a:prstGeom>
          <a:ln>
            <a:noFill/>
          </a:ln>
        </p:spPr>
      </p:pic>
      <p:pic>
        <p:nvPicPr>
          <p:cNvPr id="39" name="그림 38" descr="텍스트, 폰트, 라인, 화이트이(가) 표시된 사진&#10;&#10;자동 생성된 설명">
            <a:extLst>
              <a:ext uri="{FF2B5EF4-FFF2-40B4-BE49-F238E27FC236}">
                <a16:creationId xmlns:a16="http://schemas.microsoft.com/office/drawing/2014/main" id="{B675F79D-AED0-09EB-F9B9-9D388BAA5F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056" t="5000" b="4861"/>
          <a:stretch/>
        </p:blipFill>
        <p:spPr>
          <a:xfrm>
            <a:off x="2831432" y="3018256"/>
            <a:ext cx="1524015" cy="547489"/>
          </a:xfrm>
          <a:prstGeom prst="rect">
            <a:avLst/>
          </a:prstGeom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31C25C-0222-8369-CF83-CA2FD0D58297}"/>
              </a:ext>
            </a:extLst>
          </p:cNvPr>
          <p:cNvGrpSpPr/>
          <p:nvPr/>
        </p:nvGrpSpPr>
        <p:grpSpPr>
          <a:xfrm>
            <a:off x="10111991" y="1858251"/>
            <a:ext cx="2310479" cy="646331"/>
            <a:chOff x="10111991" y="1858251"/>
            <a:chExt cx="2310479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C4F717-6A65-3EFE-6290-24FD75E25214}"/>
                </a:ext>
              </a:extLst>
            </p:cNvPr>
            <p:cNvSpPr/>
            <p:nvPr/>
          </p:nvSpPr>
          <p:spPr>
            <a:xfrm>
              <a:off x="10111991" y="2000810"/>
              <a:ext cx="571363" cy="1847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  <a:ea typeface="맑은 고딕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B9E79-E4FF-596C-3B29-7D3A6A58447C}"/>
                </a:ext>
              </a:extLst>
            </p:cNvPr>
            <p:cNvSpPr txBox="1"/>
            <p:nvPr/>
          </p:nvSpPr>
          <p:spPr>
            <a:xfrm>
              <a:off x="10686025" y="1858251"/>
              <a:ext cx="173644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28600" indent="-228600">
                <a:buAutoNum type="arabicParenR"/>
              </a:pPr>
              <a:r>
                <a:rPr lang="ko-KR" altLang="en-US" sz="1200" b="1" err="1">
                  <a:solidFill>
                    <a:srgbClr val="C00000"/>
                  </a:solidFill>
                  <a:ea typeface="맑은 고딕"/>
                </a:rPr>
                <a:t>Wj동안</a:t>
              </a:r>
              <a:r>
                <a:rPr lang="ko-KR" altLang="en-US" sz="1200" b="1">
                  <a:solidFill>
                    <a:srgbClr val="C00000"/>
                  </a:solidFill>
                  <a:ea typeface="맑은 고딕"/>
                </a:rPr>
                <a:t> LBN </a:t>
              </a:r>
              <a:r>
                <a:rPr lang="ko-KR" altLang="en-US" sz="1200" b="1" err="1">
                  <a:solidFill>
                    <a:srgbClr val="C00000"/>
                  </a:solidFill>
                  <a:ea typeface="맑은 고딕"/>
                </a:rPr>
                <a:t>i</a:t>
              </a:r>
              <a:r>
                <a:rPr lang="ko-KR" altLang="en-US" sz="1200" b="1">
                  <a:solidFill>
                    <a:srgbClr val="C00000"/>
                  </a:solidFill>
                  <a:ea typeface="맑은 고딕"/>
                </a:rPr>
                <a:t> 의 </a:t>
              </a:r>
              <a:endParaRPr lang="ko-KR" b="1">
                <a:solidFill>
                  <a:srgbClr val="C00000"/>
                </a:solidFill>
              </a:endParaRPr>
            </a:p>
            <a:p>
              <a:r>
                <a:rPr lang="ko-KR" altLang="en-US" sz="1200" b="1">
                  <a:solidFill>
                    <a:srgbClr val="C00000"/>
                  </a:solidFill>
                  <a:ea typeface="맑은 고딕"/>
                </a:rPr>
                <a:t>하나 이상의 페이지가 2번 이상 </a:t>
              </a:r>
              <a:r>
                <a:rPr lang="ko-KR" altLang="en-US" sz="1200" b="1" err="1">
                  <a:solidFill>
                    <a:srgbClr val="C00000"/>
                  </a:solidFill>
                  <a:ea typeface="맑은 고딕"/>
                </a:rPr>
                <a:t>update</a:t>
              </a:r>
              <a:endParaRPr lang="ko-KR" altLang="en-US" sz="1200" b="1">
                <a:solidFill>
                  <a:srgbClr val="C00000"/>
                </a:solidFill>
                <a:ea typeface="맑은 고딕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49DB57-2173-9353-F28F-C3D31B691472}"/>
              </a:ext>
            </a:extLst>
          </p:cNvPr>
          <p:cNvGrpSpPr/>
          <p:nvPr/>
        </p:nvGrpSpPr>
        <p:grpSpPr>
          <a:xfrm>
            <a:off x="9586281" y="3026651"/>
            <a:ext cx="2616056" cy="646331"/>
            <a:chOff x="9586281" y="3026651"/>
            <a:chExt cx="2616056" cy="64633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282880-4633-AA96-8B39-9EB29BA29880}"/>
                </a:ext>
              </a:extLst>
            </p:cNvPr>
            <p:cNvSpPr/>
            <p:nvPr/>
          </p:nvSpPr>
          <p:spPr>
            <a:xfrm>
              <a:off x="9586281" y="3145907"/>
              <a:ext cx="1102664" cy="1707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  <a:ea typeface="맑은 고딕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8830A3-B573-41DC-33E6-55A4227ACB49}"/>
                </a:ext>
              </a:extLst>
            </p:cNvPr>
            <p:cNvSpPr txBox="1"/>
            <p:nvPr/>
          </p:nvSpPr>
          <p:spPr>
            <a:xfrm>
              <a:off x="10796092" y="3026651"/>
              <a:ext cx="140624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200" b="1">
                  <a:solidFill>
                    <a:srgbClr val="C00000"/>
                  </a:solidFill>
                  <a:ea typeface="맑은 고딕"/>
                </a:rPr>
                <a:t>2) 이전 윈도우의 </a:t>
              </a:r>
              <a:endParaRPr lang="ko-KR">
                <a:solidFill>
                  <a:srgbClr val="C00000"/>
                </a:solidFill>
                <a:ea typeface="맑은 고딕" panose="020B0503020000020004" pitchFamily="34" charset="-127"/>
              </a:endParaRPr>
            </a:p>
            <a:p>
              <a:pPr algn="ctr"/>
              <a:r>
                <a:rPr lang="ko-KR" altLang="en-US" sz="1200" b="1">
                  <a:solidFill>
                    <a:srgbClr val="C00000"/>
                  </a:solidFill>
                  <a:ea typeface="맑은 고딕"/>
                </a:rPr>
                <a:t>같은 페이지에 </a:t>
              </a:r>
              <a:r>
                <a:rPr lang="ko-KR" altLang="en-US" sz="1200" b="1" err="1">
                  <a:solidFill>
                    <a:srgbClr val="C00000"/>
                  </a:solidFill>
                  <a:ea typeface="맑은 고딕"/>
                </a:rPr>
                <a:t>update</a:t>
              </a:r>
              <a:r>
                <a:rPr lang="ko-KR" altLang="en-US" sz="1200" b="1">
                  <a:solidFill>
                    <a:srgbClr val="C00000"/>
                  </a:solidFill>
                  <a:ea typeface="맑은 고딕"/>
                </a:rPr>
                <a:t> </a:t>
              </a:r>
              <a:endParaRPr lang="ko-KR">
                <a:solidFill>
                  <a:srgbClr val="C00000"/>
                </a:solidFill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01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396D-215E-CB3B-FBB8-88B93AE2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en-US" altLang="ko-KR" err="1"/>
              <a:t>Introuduction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25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5. Evaluation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ADE41-6DB6-804C-1A15-24CE2533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0031126" cy="3801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sz="1800" b="1" err="1">
                <a:latin typeface="Cambria Math"/>
                <a:ea typeface="맑은 고딕"/>
                <a:cs typeface="Tahoma"/>
              </a:rPr>
              <a:t>성능</a:t>
            </a:r>
            <a:r>
              <a:rPr lang="en-US" altLang="ko-KR" sz="1800" b="1">
                <a:latin typeface="Cambria Math"/>
                <a:ea typeface="맑은 고딕"/>
                <a:cs typeface="Tahoma"/>
              </a:rPr>
              <a:t> </a:t>
            </a:r>
            <a:r>
              <a:rPr lang="en-US" altLang="ko-KR" sz="1800" b="1" err="1">
                <a:latin typeface="Cambria Math"/>
                <a:ea typeface="맑은 고딕"/>
                <a:cs typeface="Tahoma"/>
              </a:rPr>
              <a:t>평가</a:t>
            </a:r>
            <a:r>
              <a:rPr lang="en-US" altLang="ko-KR" sz="1800" b="1">
                <a:latin typeface="Cambria Math"/>
                <a:ea typeface="맑은 고딕"/>
                <a:cs typeface="Tahoma"/>
              </a:rPr>
              <a:t> </a:t>
            </a:r>
            <a:r>
              <a:rPr lang="en-US" altLang="ko-KR" sz="1800" b="1" err="1">
                <a:latin typeface="Cambria Math"/>
                <a:ea typeface="맑은 고딕"/>
                <a:cs typeface="Tahoma"/>
              </a:rPr>
              <a:t>모델</a:t>
            </a:r>
            <a:endParaRPr lang="en-US" altLang="ko-KR" sz="1800" b="1">
              <a:latin typeface="Cambria Math"/>
              <a:ea typeface="맑은 고딕"/>
              <a:cs typeface="Tahoma"/>
            </a:endParaRPr>
          </a:p>
        </p:txBody>
      </p:sp>
      <p:pic>
        <p:nvPicPr>
          <p:cNvPr id="5" name="그림 4" descr="폰트, 텍스트, 화이트, 그래픽이(가) 표시된 사진&#10;&#10;자동 생성된 설명">
            <a:extLst>
              <a:ext uri="{FF2B5EF4-FFF2-40B4-BE49-F238E27FC236}">
                <a16:creationId xmlns:a16="http://schemas.microsoft.com/office/drawing/2014/main" id="{5D45C978-DBB7-F55E-03DA-8F71A0B3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9" y="1979629"/>
            <a:ext cx="2073199" cy="631098"/>
          </a:xfrm>
          <a:prstGeom prst="rect">
            <a:avLst/>
          </a:prstGeom>
          <a:ln>
            <a:noFill/>
          </a:ln>
        </p:spPr>
      </p:pic>
      <p:pic>
        <p:nvPicPr>
          <p:cNvPr id="6" name="그림 5" descr="폰트, 텍스트, 타이포그래피, 서예이(가) 표시된 사진&#10;&#10;자동 생성된 설명">
            <a:extLst>
              <a:ext uri="{FF2B5EF4-FFF2-40B4-BE49-F238E27FC236}">
                <a16:creationId xmlns:a16="http://schemas.microsoft.com/office/drawing/2014/main" id="{3C714EFD-E9EA-AA4D-B407-64EB9EF1D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26" y="2793510"/>
            <a:ext cx="4023346" cy="380078"/>
          </a:xfrm>
          <a:prstGeom prst="rect">
            <a:avLst/>
          </a:prstGeom>
          <a:ln>
            <a:noFill/>
          </a:ln>
        </p:spPr>
      </p:pic>
      <p:pic>
        <p:nvPicPr>
          <p:cNvPr id="7" name="그림 6" descr="텍스트, 폰트, 화이트, 서예이(가) 표시된 사진&#10;&#10;자동 생성된 설명">
            <a:extLst>
              <a:ext uri="{FF2B5EF4-FFF2-40B4-BE49-F238E27FC236}">
                <a16:creationId xmlns:a16="http://schemas.microsoft.com/office/drawing/2014/main" id="{7DA2AF9B-1A56-1C05-4499-83BA65984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59" y="3914561"/>
            <a:ext cx="2806787" cy="635087"/>
          </a:xfrm>
          <a:prstGeom prst="rect">
            <a:avLst/>
          </a:prstGeom>
          <a:ln>
            <a:noFill/>
          </a:ln>
        </p:spPr>
      </p:pic>
      <p:pic>
        <p:nvPicPr>
          <p:cNvPr id="8" name="그림 7" descr="폰트, 텍스트, 서예, 라인이(가) 표시된 사진&#10;&#10;자동 생성된 설명">
            <a:extLst>
              <a:ext uri="{FF2B5EF4-FFF2-40B4-BE49-F238E27FC236}">
                <a16:creationId xmlns:a16="http://schemas.microsoft.com/office/drawing/2014/main" id="{96C8EBBE-8F7C-C221-22CC-6AF21B0FD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61" y="5417275"/>
            <a:ext cx="4728052" cy="380542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DC82CA-929D-BAEE-CA7B-766263A7D2D4}"/>
              </a:ext>
            </a:extLst>
          </p:cNvPr>
          <p:cNvSpPr txBox="1"/>
          <p:nvPr/>
        </p:nvSpPr>
        <p:spPr>
          <a:xfrm>
            <a:off x="7888871" y="3616754"/>
            <a:ext cx="4159567" cy="2826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LB : 시스템에서 사용 가능한 최대 로그 블록 수</a:t>
            </a:r>
            <a:endParaRPr lang="ko-KR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ea typeface="맑은 고딕"/>
              </a:rPr>
              <a:t>Ak</a:t>
            </a:r>
            <a:r>
              <a:rPr lang="ko-KR" sz="1200">
                <a:ea typeface="맑은 고딕"/>
              </a:rPr>
              <a:t> : </a:t>
            </a:r>
            <a:r>
              <a:rPr lang="ko-KR" sz="1200" err="1">
                <a:ea typeface="맑은 고딕"/>
              </a:rPr>
              <a:t>Rk에</a:t>
            </a:r>
            <a:r>
              <a:rPr lang="ko-KR" sz="1200">
                <a:ea typeface="맑은 고딕"/>
              </a:rPr>
              <a:t> 의해 접근된 활성 데이터 블록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 err="1">
                <a:ea typeface="맑은 고딕"/>
              </a:rPr>
              <a:t>AGk</a:t>
            </a:r>
            <a:r>
              <a:rPr lang="ko-KR" sz="1200">
                <a:ea typeface="맑은 고딕"/>
              </a:rPr>
              <a:t> : </a:t>
            </a:r>
            <a:r>
              <a:rPr lang="ko-KR" sz="1200" err="1">
                <a:ea typeface="맑은 고딕"/>
              </a:rPr>
              <a:t>Rk에</a:t>
            </a:r>
            <a:r>
              <a:rPr lang="ko-KR" sz="1200">
                <a:ea typeface="맑은 고딕"/>
              </a:rPr>
              <a:t> 의해 접근된 활성 데이터 블록 그룹, 항상 </a:t>
            </a:r>
            <a:r>
              <a:rPr lang="en-US" altLang="ko-KR" sz="1200">
                <a:ea typeface="맑은 고딕"/>
              </a:rPr>
              <a:t>Ak</a:t>
            </a:r>
            <a:r>
              <a:rPr lang="ko-KR" sz="1200" err="1">
                <a:ea typeface="맑은 고딕"/>
              </a:rPr>
              <a:t>를</a:t>
            </a:r>
            <a:r>
              <a:rPr lang="ko-KR" sz="1200">
                <a:ea typeface="맑은 고딕"/>
              </a:rPr>
              <a:t> 포함한다.</a:t>
            </a:r>
            <a:endParaRPr lang="ko-KR" sz="1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200">
                <a:ea typeface="맑은 고딕"/>
              </a:rPr>
              <a:t>SA(</a:t>
            </a:r>
            <a:r>
              <a:rPr lang="ko-KR" sz="1200" err="1">
                <a:ea typeface="맑은 고딕"/>
              </a:rPr>
              <a:t>Wj</a:t>
            </a:r>
            <a:r>
              <a:rPr lang="ko-KR" sz="1200">
                <a:ea typeface="맑은 고딕"/>
              </a:rPr>
              <a:t>) 요청 </a:t>
            </a:r>
            <a:r>
              <a:rPr lang="en-US" altLang="ko-KR" sz="1200" err="1">
                <a:ea typeface="맑은 고딕"/>
              </a:rPr>
              <a:t>Wj</a:t>
            </a:r>
            <a:r>
              <a:rPr lang="ko-KR" sz="1200">
                <a:ea typeface="맑은 고딕"/>
              </a:rPr>
              <a:t> 에서 접근된 활성 블록의 집합</a:t>
            </a:r>
            <a:endParaRPr lang="ko-KR" sz="1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200">
                <a:ea typeface="맑은 고딕"/>
              </a:rPr>
              <a:t>SAG(</a:t>
            </a:r>
            <a:r>
              <a:rPr lang="ko-KR" sz="1200" err="1">
                <a:ea typeface="맑은 고딕"/>
              </a:rPr>
              <a:t>Wj</a:t>
            </a:r>
            <a:r>
              <a:rPr lang="ko-KR" sz="1200">
                <a:ea typeface="맑은 고딕"/>
              </a:rPr>
              <a:t>)</a:t>
            </a:r>
            <a:r>
              <a:rPr lang="en-US" altLang="ko-KR" sz="1200">
                <a:ea typeface="맑은 고딕"/>
              </a:rPr>
              <a:t>:</a:t>
            </a:r>
            <a:r>
              <a:rPr lang="ko-KR" sz="1200">
                <a:ea typeface="맑은 고딕"/>
              </a:rPr>
              <a:t> 요청 </a:t>
            </a:r>
            <a:r>
              <a:rPr lang="en-US" altLang="ko-KR" sz="1200" err="1">
                <a:ea typeface="맑은 고딕"/>
              </a:rPr>
              <a:t>Wj</a:t>
            </a:r>
            <a:r>
              <a:rPr lang="ko-KR" sz="1200">
                <a:ea typeface="맑은 고딕"/>
              </a:rPr>
              <a:t> 에서 접근된 활성 블록 그룹의 집합</a:t>
            </a:r>
            <a:endParaRPr lang="ko-KR" sz="1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ea typeface="맑은 고딕"/>
              </a:rPr>
              <a:t>L</a:t>
            </a:r>
            <a:r>
              <a:rPr lang="ko-KR" sz="1200">
                <a:ea typeface="맑은 고딕"/>
              </a:rPr>
              <a:t>(</a:t>
            </a:r>
            <a:r>
              <a:rPr lang="ko-KR" sz="1200" err="1">
                <a:ea typeface="맑은 고딕"/>
              </a:rPr>
              <a:t>AGk</a:t>
            </a:r>
            <a:r>
              <a:rPr lang="en-US" altLang="ko-KR" sz="1200">
                <a:ea typeface="맑은 고딕"/>
              </a:rPr>
              <a:t>):</a:t>
            </a:r>
            <a:r>
              <a:rPr 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AGk</a:t>
            </a:r>
            <a:r>
              <a:rPr lang="ko-KR" sz="1200">
                <a:ea typeface="맑은 고딕"/>
              </a:rPr>
              <a:t> 와 연관된 로그 블록의 수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C0: </a:t>
            </a:r>
            <a:r>
              <a:rPr lang="ko-KR" altLang="en-US" sz="1200" err="1">
                <a:ea typeface="맑은 고딕"/>
              </a:rPr>
              <a:t>log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group</a:t>
            </a:r>
            <a:r>
              <a:rPr lang="ko-KR" altLang="en-US" sz="1200">
                <a:ea typeface="맑은 고딕"/>
              </a:rPr>
              <a:t> 내부 변수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c1N: </a:t>
            </a:r>
            <a:r>
              <a:rPr lang="ko-KR" altLang="en-US" sz="1200" err="1">
                <a:ea typeface="맑은 고딕"/>
              </a:rPr>
              <a:t>Map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table</a:t>
            </a:r>
            <a:r>
              <a:rPr lang="ko-KR" altLang="en-US" sz="1200">
                <a:ea typeface="맑은 고딕"/>
              </a:rPr>
              <a:t> 크기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c2K :로그 블록 내부 유효 최대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CE39A-F171-E5D5-FB4E-5C3104725B8F}"/>
              </a:ext>
            </a:extLst>
          </p:cNvPr>
          <p:cNvSpPr txBox="1"/>
          <p:nvPr/>
        </p:nvSpPr>
        <p:spPr>
          <a:xfrm>
            <a:off x="3520819" y="1997445"/>
            <a:ext cx="83685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병합 연산은 시스템에서 사용 가능한 최대 로그 블록 수 </a:t>
            </a:r>
            <a:r>
              <a:rPr lang="ko-KR" altLang="en-US" sz="1600" err="1">
                <a:ea typeface="맑은 고딕"/>
              </a:rPr>
              <a:t>LB를</a:t>
            </a:r>
            <a:r>
              <a:rPr lang="ko-KR" altLang="en-US" sz="1600">
                <a:ea typeface="맑은 고딕"/>
              </a:rPr>
              <a:t> 초과할 경우 발생한다.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3DCEE-3FA5-F057-C394-A49D75158ADD}"/>
              </a:ext>
            </a:extLst>
          </p:cNvPr>
          <p:cNvSpPr txBox="1"/>
          <p:nvPr/>
        </p:nvSpPr>
        <p:spPr>
          <a:xfrm>
            <a:off x="5050535" y="2789397"/>
            <a:ext cx="2716286" cy="34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로그 블록 수는 K보다 작다.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9C507CC-E1B6-4551-90DD-A1DD43C32AD5}"/>
              </a:ext>
            </a:extLst>
          </p:cNvPr>
          <p:cNvSpPr txBox="1">
            <a:spLocks/>
          </p:cNvSpPr>
          <p:nvPr/>
        </p:nvSpPr>
        <p:spPr>
          <a:xfrm>
            <a:off x="283858" y="4844658"/>
            <a:ext cx="6523051" cy="380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>
                <a:latin typeface="Cambria Math"/>
                <a:ea typeface="맑은 고딕"/>
                <a:cs typeface="Tahoma"/>
              </a:rPr>
              <a:t>Memory requirement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76ECC-F5DA-47A3-A73F-D4E2B4E25410}"/>
              </a:ext>
            </a:extLst>
          </p:cNvPr>
          <p:cNvSpPr txBox="1"/>
          <p:nvPr/>
        </p:nvSpPr>
        <p:spPr>
          <a:xfrm>
            <a:off x="4103184" y="4025073"/>
            <a:ext cx="15218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sz="1200" b="1">
                <a:solidFill>
                  <a:srgbClr val="202122"/>
                </a:solidFill>
                <a:ea typeface="+mn-lt"/>
                <a:cs typeface="+mn-lt"/>
              </a:rPr>
              <a:t>∂</a:t>
            </a:r>
            <a:endParaRPr lang="ko-KR"/>
          </a:p>
          <a:p>
            <a:r>
              <a:rPr lang="ko-KR" altLang="en-US" sz="1400">
                <a:ea typeface="맑은 고딕"/>
              </a:rPr>
              <a:t>0: 활성그룹 증가</a:t>
            </a:r>
            <a:endParaRPr lang="ko-KR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1: 병합빈도 증가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8741C-6448-302A-44E0-8F3757E2510C}"/>
              </a:ext>
            </a:extLst>
          </p:cNvPr>
          <p:cNvSpPr txBox="1"/>
          <p:nvPr/>
        </p:nvSpPr>
        <p:spPr>
          <a:xfrm>
            <a:off x="5670315" y="3981939"/>
            <a:ext cx="15218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ko-KR" sz="1400" b="1">
                <a:solidFill>
                  <a:srgbClr val="202122"/>
                </a:solidFill>
                <a:ea typeface="+mn-lt"/>
                <a:cs typeface="+mn-lt"/>
              </a:rPr>
              <a:t>ε</a:t>
            </a:r>
            <a:endParaRPr lang="ko-KR" sz="1400" b="1">
              <a:solidFill>
                <a:srgbClr val="202122"/>
              </a:solidFill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0: 활성그룹 증가</a:t>
            </a:r>
            <a:endParaRPr lang="ko-KR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1: 병합빈도 증가</a:t>
            </a:r>
          </a:p>
        </p:txBody>
      </p:sp>
    </p:spTree>
    <p:extLst>
      <p:ext uri="{BB962C8B-B14F-4D97-AF65-F5344CB8AC3E}">
        <p14:creationId xmlns:p14="http://schemas.microsoft.com/office/powerpoint/2010/main" val="17008113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396D-215E-CB3B-FBB8-88B93AE2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6. Experiment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66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6.1. Experiment Setup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A7E0146-0DFE-4C41-240F-271DDBD6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>
                <a:latin typeface="Tahoma"/>
                <a:ea typeface="맑은 고딕"/>
                <a:cs typeface="Tahoma"/>
              </a:rPr>
              <a:t>CPU: Intel</a:t>
            </a:r>
            <a:r>
              <a:rPr lang="ko-KR" sz="2400">
                <a:latin typeface="Tahoma"/>
                <a:ea typeface="맑은 고딕"/>
                <a:cs typeface="Tahoma"/>
              </a:rPr>
              <a:t> Pentium-4</a:t>
            </a:r>
            <a:endParaRPr lang="en-US" altLang="ko-KR" sz="2400">
              <a:latin typeface="Tahoma"/>
              <a:ea typeface="맑은 고딕"/>
              <a:cs typeface="Tahoma"/>
            </a:endParaRPr>
          </a:p>
          <a:p>
            <a:r>
              <a:rPr lang="en-US" altLang="ko-KR" sz="2400">
                <a:latin typeface="Tahoma"/>
                <a:ea typeface="맑은 고딕"/>
                <a:cs typeface="Tahoma"/>
              </a:rPr>
              <a:t>Memory: 512</a:t>
            </a:r>
            <a:r>
              <a:rPr lang="ko-KR" altLang="en-US" sz="2400">
                <a:latin typeface="Tahoma"/>
                <a:ea typeface="맑은 고딕"/>
                <a:cs typeface="Tahoma"/>
              </a:rPr>
              <a:t> </a:t>
            </a:r>
            <a:r>
              <a:rPr lang="ko-KR" sz="2400">
                <a:latin typeface="Tahoma"/>
                <a:ea typeface="맑은 고딕"/>
                <a:cs typeface="Tahoma"/>
              </a:rPr>
              <a:t>MB of RAM</a:t>
            </a:r>
            <a:r>
              <a:rPr lang="ko-KR" altLang="en-US" sz="2400">
                <a:latin typeface="Tahoma"/>
                <a:ea typeface="맑은 고딕"/>
                <a:cs typeface="Tahoma"/>
              </a:rPr>
              <a:t> </a:t>
            </a:r>
          </a:p>
          <a:p>
            <a:r>
              <a:rPr lang="en-US" altLang="ko-KR" sz="2400">
                <a:latin typeface="Tahoma"/>
                <a:ea typeface="맑은 고딕"/>
                <a:cs typeface="Tahoma"/>
              </a:rPr>
              <a:t>Disk: 80</a:t>
            </a:r>
            <a:r>
              <a:rPr lang="ko-KR" sz="2400">
                <a:latin typeface="Tahoma"/>
                <a:ea typeface="맑은 고딕"/>
                <a:cs typeface="Tahoma"/>
              </a:rPr>
              <a:t> GB</a:t>
            </a:r>
            <a:endParaRPr lang="ko-KR" altLang="en-US" sz="2400">
              <a:latin typeface="Tahoma"/>
              <a:ea typeface="맑은 고딕"/>
              <a:cs typeface="Tahoma"/>
            </a:endParaRPr>
          </a:p>
          <a:p>
            <a:r>
              <a:rPr lang="en-US" altLang="ko-KR" sz="2400">
                <a:latin typeface="Tahoma"/>
                <a:ea typeface="맑은 고딕"/>
                <a:cs typeface="Tahoma"/>
              </a:rPr>
              <a:t>OS: Windows XP</a:t>
            </a:r>
            <a:endParaRPr lang="ko-KR" altLang="en-US" sz="2400">
              <a:latin typeface="Tahoma"/>
              <a:ea typeface="맑은 고딕"/>
              <a:cs typeface="Tahoma"/>
            </a:endParaRPr>
          </a:p>
          <a:p>
            <a:r>
              <a:rPr lang="en-US" altLang="ko-KR" sz="2400">
                <a:latin typeface="Tahoma"/>
                <a:ea typeface="맑은 고딕"/>
                <a:cs typeface="Tahoma"/>
              </a:rPr>
              <a:t>File</a:t>
            </a:r>
            <a:r>
              <a:rPr lang="ko-KR" sz="2400">
                <a:latin typeface="Tahoma"/>
                <a:ea typeface="맑은 고딕"/>
                <a:cs typeface="Tahoma"/>
              </a:rPr>
              <a:t> </a:t>
            </a:r>
            <a:r>
              <a:rPr lang="ko-KR" sz="2400" err="1">
                <a:latin typeface="Tahoma"/>
                <a:ea typeface="맑은 고딕"/>
                <a:cs typeface="Tahoma"/>
              </a:rPr>
              <a:t>system</a:t>
            </a:r>
            <a:r>
              <a:rPr lang="en-US" altLang="ko-KR" sz="2400">
                <a:latin typeface="Tahoma"/>
                <a:ea typeface="맑은 고딕"/>
                <a:cs typeface="Tahoma"/>
              </a:rPr>
              <a:t>:</a:t>
            </a:r>
            <a:r>
              <a:rPr lang="ko-KR" altLang="en-US" sz="2400">
                <a:latin typeface="Tahoma"/>
                <a:ea typeface="맑은 고딕"/>
                <a:cs typeface="Tahoma"/>
              </a:rPr>
              <a:t> </a:t>
            </a:r>
            <a:r>
              <a:rPr lang="ko-KR" sz="2400">
                <a:latin typeface="Tahoma"/>
                <a:ea typeface="맑은 고딕"/>
                <a:cs typeface="Tahoma"/>
              </a:rPr>
              <a:t>NTFS</a:t>
            </a:r>
            <a:endParaRPr lang="ko-KR" altLang="en-US" sz="2400">
              <a:latin typeface="Tahoma"/>
              <a:ea typeface="맑은 고딕"/>
              <a:cs typeface="Tahoma"/>
            </a:endParaRPr>
          </a:p>
          <a:p>
            <a:r>
              <a:rPr lang="en-US" altLang="ko-KR" sz="2400">
                <a:latin typeface="Tahoma"/>
                <a:ea typeface="맑은 고딕"/>
                <a:cs typeface="Tahoma"/>
              </a:rPr>
              <a:t>Tracing tool : In-house</a:t>
            </a:r>
            <a:r>
              <a:rPr lang="ko-KR" sz="2400">
                <a:latin typeface="Tahoma"/>
                <a:ea typeface="맑은 고딕"/>
                <a:cs typeface="Tahoma"/>
              </a:rPr>
              <a:t> </a:t>
            </a:r>
            <a:r>
              <a:rPr lang="ko-KR" sz="2400" err="1">
                <a:latin typeface="Tahoma"/>
                <a:ea typeface="맑은 고딕"/>
                <a:cs typeface="Tahoma"/>
              </a:rPr>
              <a:t>monitoring</a:t>
            </a:r>
            <a:r>
              <a:rPr lang="ko-KR" sz="2400">
                <a:latin typeface="Tahoma"/>
                <a:ea typeface="맑은 고딕"/>
                <a:cs typeface="Tahoma"/>
              </a:rPr>
              <a:t> </a:t>
            </a:r>
            <a:r>
              <a:rPr lang="ko-KR" sz="2400" err="1">
                <a:latin typeface="Tahoma"/>
                <a:ea typeface="맑은 고딕"/>
                <a:cs typeface="Tahoma"/>
              </a:rPr>
              <a:t>tool</a:t>
            </a:r>
            <a:endParaRPr lang="ko-KR" sz="2400">
              <a:latin typeface="Tahoma"/>
              <a:ea typeface="맑은 고딕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253704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6. Experiment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ADE41-6DB6-804C-1A15-24CE2533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33" y="5526339"/>
            <a:ext cx="11565423" cy="741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latin typeface="Tahoma"/>
                <a:ea typeface="맑은 고딕"/>
                <a:cs typeface="Tahoma"/>
              </a:rPr>
              <a:t>PC </a:t>
            </a:r>
            <a:r>
              <a:rPr lang="ko-KR" altLang="en-US" sz="1800" err="1">
                <a:latin typeface="Tahoma"/>
                <a:ea typeface="맑은 고딕"/>
                <a:cs typeface="Tahoma"/>
              </a:rPr>
              <a:t>Application에서는</a:t>
            </a:r>
            <a:r>
              <a:rPr lang="ko-KR" altLang="en-US" sz="1800">
                <a:latin typeface="Tahoma"/>
                <a:ea typeface="맑은 고딕"/>
                <a:cs typeface="Tahoma"/>
              </a:rPr>
              <a:t> 동시 실행되는 응용 프로그램들로 인해 순차보다 랜덤 접근이 많이 발생한다.</a:t>
            </a:r>
            <a:endParaRPr lang="ko-KR" altLang="en-US" sz="1800">
              <a:ea typeface="맑은 고딕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AE84AE-B2B1-03CD-9EE0-21229E8AE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29" t="25" r="-469" b="3316"/>
          <a:stretch/>
        </p:blipFill>
        <p:spPr>
          <a:xfrm>
            <a:off x="1739875" y="1013502"/>
            <a:ext cx="7254549" cy="4207429"/>
          </a:xfrm>
          <a:prstGeom prst="rect">
            <a:avLst/>
          </a:prstGeom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E44D61-33C5-C43D-22CD-242072114EC0}"/>
              </a:ext>
            </a:extLst>
          </p:cNvPr>
          <p:cNvSpPr/>
          <p:nvPr/>
        </p:nvSpPr>
        <p:spPr>
          <a:xfrm>
            <a:off x="4285714" y="2179520"/>
            <a:ext cx="3295133" cy="216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A409BB-0ED3-8BED-DB58-6DD21CF4E628}"/>
              </a:ext>
            </a:extLst>
          </p:cNvPr>
          <p:cNvSpPr/>
          <p:nvPr/>
        </p:nvSpPr>
        <p:spPr>
          <a:xfrm>
            <a:off x="5181579" y="2807655"/>
            <a:ext cx="360404" cy="4427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3C511-B9C5-A018-26FD-605054F7B7E5}"/>
              </a:ext>
            </a:extLst>
          </p:cNvPr>
          <p:cNvSpPr/>
          <p:nvPr/>
        </p:nvSpPr>
        <p:spPr>
          <a:xfrm>
            <a:off x="9442503" y="1647892"/>
            <a:ext cx="273715" cy="269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5FA94E1-D70E-395D-976B-B725D225C4EF}"/>
              </a:ext>
            </a:extLst>
          </p:cNvPr>
          <p:cNvSpPr txBox="1"/>
          <p:nvPr/>
        </p:nvSpPr>
        <p:spPr>
          <a:xfrm>
            <a:off x="9713053" y="1616421"/>
            <a:ext cx="1830573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: </a:t>
            </a:r>
            <a:r>
              <a:rPr lang="ko-KR" altLang="en-US" err="1">
                <a:ea typeface="맑은 고딕"/>
              </a:rPr>
              <a:t>Temporal</a:t>
            </a:r>
            <a:endParaRPr lang="ko-KR" err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B87E0C-7D7C-6523-8E0E-12F9C733BAF2}"/>
              </a:ext>
            </a:extLst>
          </p:cNvPr>
          <p:cNvSpPr/>
          <p:nvPr/>
        </p:nvSpPr>
        <p:spPr>
          <a:xfrm>
            <a:off x="9451363" y="2090915"/>
            <a:ext cx="273715" cy="269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377214B-F91A-B7F7-03FE-B0D95483B077}"/>
              </a:ext>
            </a:extLst>
          </p:cNvPr>
          <p:cNvSpPr txBox="1"/>
          <p:nvPr/>
        </p:nvSpPr>
        <p:spPr>
          <a:xfrm>
            <a:off x="9721913" y="2059444"/>
            <a:ext cx="1830573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Spatial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0881375-290C-280B-B3FE-F48987B8A9BD}"/>
              </a:ext>
            </a:extLst>
          </p:cNvPr>
          <p:cNvSpPr txBox="1"/>
          <p:nvPr/>
        </p:nvSpPr>
        <p:spPr>
          <a:xfrm>
            <a:off x="9582294" y="1144049"/>
            <a:ext cx="25488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err="1">
                <a:ea typeface="맑은 고딕"/>
              </a:rPr>
              <a:t>Locality</a:t>
            </a:r>
            <a:endParaRPr lang="ko-KR" altLang="en-US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99936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1B31-842B-415B-CF21-5198F873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Tahoma"/>
              </a:rPr>
              <a:t>6. Experiment</a:t>
            </a:r>
            <a:endParaRPr lang="ko-KR" b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663B-256A-2F64-84DE-16B5CA52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13" y="5557231"/>
            <a:ext cx="11583143" cy="954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>
                <a:latin typeface="Tahoma"/>
                <a:ea typeface="맑은 고딕"/>
                <a:cs typeface="Tahoma"/>
              </a:rPr>
              <a:t>반면, MP3 파일 다운로드 사용 사례는 파일 시스템 메타데이터(</a:t>
            </a:r>
            <a:r>
              <a:rPr lang="ko-KR" altLang="en-US" sz="1800" err="1">
                <a:latin typeface="Tahoma"/>
                <a:ea typeface="맑은 고딕"/>
                <a:cs typeface="Tahoma"/>
              </a:rPr>
              <a:t>ex</a:t>
            </a:r>
            <a:r>
              <a:rPr lang="ko-KR" altLang="en-US" sz="1800">
                <a:latin typeface="Tahoma"/>
                <a:ea typeface="맑은 고딕"/>
                <a:cs typeface="Tahoma"/>
              </a:rPr>
              <a:t>: FAT, </a:t>
            </a:r>
            <a:r>
              <a:rPr lang="ko-KR" altLang="en-US" sz="1800" err="1">
                <a:latin typeface="Tahoma"/>
                <a:ea typeface="맑은 고딕"/>
                <a:cs typeface="Tahoma"/>
              </a:rPr>
              <a:t>directory</a:t>
            </a:r>
            <a:r>
              <a:rPr lang="ko-KR" altLang="en-US" sz="1800">
                <a:latin typeface="Tahoma"/>
                <a:ea typeface="맑은 고딕"/>
                <a:cs typeface="Tahoma"/>
              </a:rPr>
              <a:t> 항목) 업데이트로 인해 소규모 무작위 요청이 있음에도 불구하고 대부분 순차적 액세스 패턴을 나타낸다.</a:t>
            </a:r>
            <a:endParaRPr lang="ko-KR" altLang="en-US" sz="1800">
              <a:ea typeface="맑은 고딕"/>
            </a:endParaRPr>
          </a:p>
        </p:txBody>
      </p:sp>
      <p:pic>
        <p:nvPicPr>
          <p:cNvPr id="5" name="그림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132AB2E2-7E13-0529-B4D4-4449DC230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7" r="4138"/>
          <a:stretch/>
        </p:blipFill>
        <p:spPr>
          <a:xfrm>
            <a:off x="2863260" y="1292640"/>
            <a:ext cx="5472622" cy="4116132"/>
          </a:xfrm>
          <a:prstGeom prst="rect">
            <a:avLst/>
          </a:prstGeom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1B6FB1-087B-33C5-674D-4EBC3296B22B}"/>
              </a:ext>
            </a:extLst>
          </p:cNvPr>
          <p:cNvSpPr/>
          <p:nvPr/>
        </p:nvSpPr>
        <p:spPr>
          <a:xfrm>
            <a:off x="5636932" y="2865042"/>
            <a:ext cx="1086005" cy="3074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CC6443-14F7-5A7F-9CE3-44500D20814F}"/>
              </a:ext>
            </a:extLst>
          </p:cNvPr>
          <p:cNvSpPr/>
          <p:nvPr/>
        </p:nvSpPr>
        <p:spPr>
          <a:xfrm rot="19380000">
            <a:off x="4030921" y="2982876"/>
            <a:ext cx="3543466" cy="338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D7AB7D-D915-2306-0811-315E7B442925}"/>
              </a:ext>
            </a:extLst>
          </p:cNvPr>
          <p:cNvSpPr/>
          <p:nvPr/>
        </p:nvSpPr>
        <p:spPr>
          <a:xfrm>
            <a:off x="9133461" y="1919846"/>
            <a:ext cx="273715" cy="269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F44D0964-8965-D7B6-89A6-019ACA6A51D6}"/>
              </a:ext>
            </a:extLst>
          </p:cNvPr>
          <p:cNvSpPr txBox="1"/>
          <p:nvPr/>
        </p:nvSpPr>
        <p:spPr>
          <a:xfrm>
            <a:off x="9404011" y="1897235"/>
            <a:ext cx="233561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Sequential</a:t>
            </a:r>
            <a:r>
              <a:rPr lang="ko-KR" altLang="en-US">
                <a:ea typeface="맑은 고딕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E55E2-D194-C0B2-2AB6-37CD2873A541}"/>
              </a:ext>
            </a:extLst>
          </p:cNvPr>
          <p:cNvSpPr/>
          <p:nvPr/>
        </p:nvSpPr>
        <p:spPr>
          <a:xfrm>
            <a:off x="9142321" y="2362869"/>
            <a:ext cx="273715" cy="269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01F64C17-D369-ACC9-01D6-FCFE372686C1}"/>
              </a:ext>
            </a:extLst>
          </p:cNvPr>
          <p:cNvSpPr txBox="1"/>
          <p:nvPr/>
        </p:nvSpPr>
        <p:spPr>
          <a:xfrm>
            <a:off x="9412871" y="2331398"/>
            <a:ext cx="1830573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Random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B296063C-CAC8-BB6F-B8BC-F23B3478DAC7}"/>
              </a:ext>
            </a:extLst>
          </p:cNvPr>
          <p:cNvSpPr txBox="1"/>
          <p:nvPr/>
        </p:nvSpPr>
        <p:spPr>
          <a:xfrm>
            <a:off x="9023011" y="1392187"/>
            <a:ext cx="233561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ea typeface="맑은 고딕"/>
              </a:rPr>
              <a:t>Access </a:t>
            </a:r>
            <a:r>
              <a:rPr lang="ko-KR" altLang="en-US" b="1" err="1">
                <a:ea typeface="맑은 고딕"/>
              </a:rPr>
              <a:t>Pattern</a:t>
            </a:r>
            <a:endParaRPr lang="ko-KR" altLang="en-US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269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6. Experiment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ADE41-6DB6-804C-1A15-24CE2533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5085662" cy="4460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800">
                <a:latin typeface="맑은 고딕"/>
                <a:ea typeface="맑은 고딕"/>
                <a:cs typeface="Tahoma"/>
              </a:rPr>
              <a:t>PC</a:t>
            </a:r>
            <a:r>
              <a:rPr lang="ko-KR" sz="1800">
                <a:latin typeface="맑은 고딕"/>
                <a:ea typeface="맑은 고딕"/>
                <a:cs typeface="Tahoma"/>
              </a:rPr>
              <a:t> 응용 프로그램은 MP3 응용 프로그램보다 더 높은 연관성을 가지며, 2에서 8 사이의 </a:t>
            </a:r>
            <a:r>
              <a:rPr lang="ko-KR" sz="1800" err="1">
                <a:latin typeface="맑은 고딕"/>
                <a:ea typeface="맑은 고딕"/>
                <a:cs typeface="Tahoma"/>
              </a:rPr>
              <a:t>N</a:t>
            </a:r>
            <a:r>
              <a:rPr lang="ko-KR" sz="1800">
                <a:latin typeface="맑은 고딕"/>
                <a:ea typeface="맑은 고딕"/>
                <a:cs typeface="Tahoma"/>
              </a:rPr>
              <a:t> 값과 4에서 8 사이의 K 값이 최적의 성능을 </a:t>
            </a:r>
            <a:r>
              <a:rPr lang="ko-KR" altLang="en-US" sz="1800">
                <a:latin typeface="맑은 고딕"/>
                <a:ea typeface="맑은 고딕"/>
                <a:cs typeface="Tahoma"/>
              </a:rPr>
              <a:t>보인다</a:t>
            </a:r>
            <a:r>
              <a:rPr lang="ko-KR" sz="1800">
                <a:latin typeface="맑은 고딕"/>
                <a:ea typeface="맑은 고딕"/>
                <a:cs typeface="Tahoma"/>
              </a:rPr>
              <a:t>.</a:t>
            </a:r>
            <a:endParaRPr lang="ko-KR" sz="1800">
              <a:cs typeface="Tahoma"/>
            </a:endParaRPr>
          </a:p>
          <a:p>
            <a:pPr marL="0" indent="0">
              <a:buNone/>
            </a:pPr>
            <a:endParaRPr lang="ko-KR" sz="1800">
              <a:latin typeface="맑은 고딕"/>
              <a:ea typeface="맑은 고딕"/>
              <a:cs typeface="Tahoma"/>
            </a:endParaRPr>
          </a:p>
          <a:p>
            <a:r>
              <a:rPr lang="en-US" altLang="ko-KR" sz="1800">
                <a:latin typeface="맑은 고딕"/>
                <a:ea typeface="맑은 고딕"/>
                <a:cs typeface="Tahoma"/>
              </a:rPr>
              <a:t>MP3</a:t>
            </a:r>
            <a:r>
              <a:rPr lang="ko-KR" sz="1800">
                <a:latin typeface="맑은 고딕"/>
                <a:ea typeface="맑은 고딕"/>
                <a:cs typeface="Tahoma"/>
              </a:rPr>
              <a:t> 응용 프로그램은 주로 순차적 쓰기 패턴을 보이며, </a:t>
            </a:r>
            <a:r>
              <a:rPr lang="ko-KR" sz="1800" err="1">
                <a:latin typeface="맑은 고딕"/>
                <a:ea typeface="맑은 고딕"/>
                <a:cs typeface="Tahoma"/>
              </a:rPr>
              <a:t>N</a:t>
            </a:r>
            <a:r>
              <a:rPr lang="ko-KR" sz="1800">
                <a:latin typeface="맑은 고딕"/>
                <a:ea typeface="맑은 고딕"/>
                <a:cs typeface="Tahoma"/>
              </a:rPr>
              <a:t> 값은 1에서 2, K 값은 10에서 30 사이가 최적의 성능을 </a:t>
            </a:r>
            <a:r>
              <a:rPr lang="ko-KR" altLang="en-US" sz="1800">
                <a:latin typeface="맑은 고딕"/>
                <a:ea typeface="맑은 고딕"/>
                <a:cs typeface="Tahoma"/>
              </a:rPr>
              <a:t>보인다</a:t>
            </a:r>
            <a:r>
              <a:rPr lang="ko-KR" sz="1800">
                <a:latin typeface="맑은 고딕"/>
                <a:ea typeface="맑은 고딕"/>
                <a:cs typeface="Tahoma"/>
              </a:rPr>
              <a:t>.</a:t>
            </a:r>
            <a:endParaRPr lang="ko-KR" sz="1800">
              <a:ea typeface="맑은 고딕"/>
              <a:cs typeface="Tahoma"/>
            </a:endParaRPr>
          </a:p>
          <a:p>
            <a:endParaRPr lang="ko-KR" altLang="en-US" sz="180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216322-CD16-8AA0-3F12-11F808956DAA}"/>
              </a:ext>
            </a:extLst>
          </p:cNvPr>
          <p:cNvGrpSpPr/>
          <p:nvPr/>
        </p:nvGrpSpPr>
        <p:grpSpPr>
          <a:xfrm>
            <a:off x="5562600" y="866186"/>
            <a:ext cx="6105525" cy="5193821"/>
            <a:chOff x="2181225" y="1054753"/>
            <a:chExt cx="6915150" cy="6079647"/>
          </a:xfrm>
        </p:grpSpPr>
        <p:pic>
          <p:nvPicPr>
            <p:cNvPr id="4" name="그림 3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D1C09D4A-C99C-44E8-D804-694D5EB46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65" r="132"/>
            <a:stretch/>
          </p:blipFill>
          <p:spPr>
            <a:xfrm>
              <a:off x="2181225" y="1054753"/>
              <a:ext cx="6914790" cy="307472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그림 5" descr="텍스트, 스크린샷, 도표, 폰트이(가) 표시된 사진&#10;&#10;자동 생성된 설명">
              <a:extLst>
                <a:ext uri="{FF2B5EF4-FFF2-40B4-BE49-F238E27FC236}">
                  <a16:creationId xmlns:a16="http://schemas.microsoft.com/office/drawing/2014/main" id="{5C7DBE3A-DC84-A016-56BE-F9EA892C9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1225" y="4028900"/>
              <a:ext cx="6915150" cy="31055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45870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6. Experiment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ADE41-6DB6-804C-1A15-24CE2533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872" y="4251042"/>
            <a:ext cx="11167709" cy="2400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err="1">
                <a:latin typeface="Tahoma"/>
                <a:ea typeface="맑은 고딕"/>
                <a:cs typeface="Tahoma"/>
              </a:rPr>
              <a:t>PC는</a:t>
            </a:r>
            <a:r>
              <a:rPr lang="ko-KR" altLang="en-US" sz="1600">
                <a:latin typeface="Tahoma"/>
                <a:ea typeface="맑은 고딕"/>
                <a:cs typeface="Tahoma"/>
              </a:rPr>
              <a:t> </a:t>
            </a:r>
            <a:r>
              <a:rPr lang="ko-KR" altLang="en-US" sz="1600" err="1">
                <a:latin typeface="Tahoma"/>
                <a:ea typeface="맑은 고딕"/>
                <a:cs typeface="Tahoma"/>
              </a:rPr>
              <a:t>N의</a:t>
            </a:r>
            <a:r>
              <a:rPr lang="ko-KR" altLang="en-US" sz="1600">
                <a:latin typeface="Tahoma"/>
                <a:ea typeface="맑은 고딕"/>
                <a:cs typeface="Tahoma"/>
              </a:rPr>
              <a:t> 영향이 크지 않고,</a:t>
            </a:r>
            <a:r>
              <a:rPr lang="ko-KR" altLang="en-US" sz="1600" b="1">
                <a:latin typeface="Tahoma"/>
                <a:ea typeface="맑은 고딕"/>
                <a:cs typeface="Tahoma"/>
              </a:rPr>
              <a:t> </a:t>
            </a:r>
            <a:r>
              <a:rPr lang="ko-KR" altLang="en-US" sz="1600" b="1" err="1">
                <a:latin typeface="Tahoma"/>
                <a:ea typeface="맑은 고딕"/>
                <a:cs typeface="Tahoma"/>
              </a:rPr>
              <a:t>K가</a:t>
            </a:r>
            <a:r>
              <a:rPr lang="ko-KR" altLang="en-US" sz="1600" b="1">
                <a:latin typeface="Tahoma"/>
                <a:ea typeface="맑은 고딕"/>
                <a:cs typeface="Tahoma"/>
              </a:rPr>
              <a:t> 작을 때 </a:t>
            </a:r>
            <a:r>
              <a:rPr lang="ko-KR" altLang="en-US" sz="1600">
                <a:latin typeface="Tahoma"/>
                <a:ea typeface="맑은 고딕"/>
                <a:cs typeface="Tahoma"/>
              </a:rPr>
              <a:t>최상의 성능을 보인다.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ko-KR" altLang="en-US" sz="1400">
                <a:latin typeface="Tahoma"/>
                <a:ea typeface="맑은 고딕"/>
                <a:cs typeface="Tahoma"/>
              </a:rPr>
              <a:t>다양한 접근 패턴에서는 데이터 블록 수보다 로그 블록의 효율적인 관리가 더 중요하다. 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ko-KR" altLang="en-US" sz="1400">
                <a:latin typeface="Tahoma"/>
                <a:ea typeface="맑은 고딕"/>
                <a:cs typeface="Tahoma"/>
              </a:rPr>
              <a:t>작은 </a:t>
            </a:r>
            <a:r>
              <a:rPr lang="ko-KR" altLang="en-US" sz="1400" err="1">
                <a:latin typeface="Tahoma"/>
                <a:ea typeface="맑은 고딕"/>
                <a:cs typeface="Tahoma"/>
              </a:rPr>
              <a:t>K값에서는</a:t>
            </a:r>
            <a:r>
              <a:rPr lang="ko-KR" altLang="en-US" sz="1400">
                <a:latin typeface="Tahoma"/>
                <a:ea typeface="맑은 고딕"/>
                <a:cs typeface="Tahoma"/>
              </a:rPr>
              <a:t> 로그블록이 더 적절하게 유지관리 될 수 있다.</a:t>
            </a:r>
          </a:p>
          <a:p>
            <a:pPr>
              <a:lnSpc>
                <a:spcPct val="160000"/>
              </a:lnSpc>
            </a:pPr>
            <a:r>
              <a:rPr lang="ko-KR" altLang="en-US" sz="1600">
                <a:latin typeface="Tahoma"/>
                <a:ea typeface="맑은 고딕"/>
                <a:cs typeface="Tahoma"/>
              </a:rPr>
              <a:t>MP3는 </a:t>
            </a:r>
            <a:r>
              <a:rPr lang="ko-KR" altLang="en-US" sz="1600" err="1">
                <a:latin typeface="Tahoma"/>
                <a:ea typeface="맑은 고딕"/>
                <a:cs typeface="Tahoma"/>
              </a:rPr>
              <a:t>N의</a:t>
            </a:r>
            <a:r>
              <a:rPr lang="ko-KR" altLang="en-US" sz="1600">
                <a:latin typeface="Tahoma"/>
                <a:ea typeface="맑은 고딕"/>
                <a:cs typeface="Tahoma"/>
              </a:rPr>
              <a:t> 영향을 거의 받지 않고, </a:t>
            </a:r>
            <a:r>
              <a:rPr lang="ko-KR" altLang="en-US" sz="1600" b="1" err="1">
                <a:latin typeface="Tahoma"/>
                <a:ea typeface="맑은 고딕"/>
                <a:cs typeface="Tahoma"/>
              </a:rPr>
              <a:t>K가</a:t>
            </a:r>
            <a:r>
              <a:rPr lang="ko-KR" altLang="en-US" sz="1600" b="1">
                <a:latin typeface="Tahoma"/>
                <a:ea typeface="맑은 고딕"/>
                <a:cs typeface="Tahoma"/>
              </a:rPr>
              <a:t> 클 때 </a:t>
            </a:r>
            <a:r>
              <a:rPr lang="ko-KR" altLang="en-US" sz="1600">
                <a:latin typeface="Tahoma"/>
                <a:ea typeface="맑은 고딕"/>
                <a:cs typeface="Tahoma"/>
              </a:rPr>
              <a:t>최상의 성능을 보인다.</a:t>
            </a:r>
            <a:endParaRPr lang="ko-KR" altLang="en-US" sz="1600">
              <a:ea typeface="맑은 고딕"/>
            </a:endParaRPr>
          </a:p>
          <a:p>
            <a:pPr lvl="1">
              <a:buFont typeface="Courier New" panose="05000000000000000000" pitchFamily="2" charset="2"/>
              <a:buChar char="o"/>
            </a:pPr>
            <a:r>
              <a:rPr lang="ko-KR" altLang="en-US" sz="1400">
                <a:latin typeface="Tahoma"/>
                <a:ea typeface="맑은 고딕"/>
                <a:cs typeface="Tahoma"/>
              </a:rPr>
              <a:t>연속적인 데이터 접근에는 데이터 블록 수보다 연속된 작업을 처리하는 로그 블록의 수가 더 중요하다.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ko-KR" altLang="en-US" sz="1400">
                <a:latin typeface="Tahoma"/>
                <a:ea typeface="맑은 고딕"/>
                <a:cs typeface="Tahoma"/>
              </a:rPr>
              <a:t>블록의 수가 적으면 병목현상이 발생하고, 많으면 불필요한 오버헤드가 발생하여 성능 저하를 가져온다.</a:t>
            </a:r>
            <a:endParaRPr lang="ko-KR" altLang="en-US" sz="1400">
              <a:ea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1AE3B4-F2D2-19B4-8064-164B14B879F2}"/>
              </a:ext>
            </a:extLst>
          </p:cNvPr>
          <p:cNvGrpSpPr/>
          <p:nvPr/>
        </p:nvGrpSpPr>
        <p:grpSpPr>
          <a:xfrm>
            <a:off x="1269312" y="1167329"/>
            <a:ext cx="9305509" cy="3062724"/>
            <a:chOff x="16391" y="2045946"/>
            <a:chExt cx="11842234" cy="3908329"/>
          </a:xfrm>
        </p:grpSpPr>
        <p:pic>
          <p:nvPicPr>
            <p:cNvPr id="4" name="그림 3" descr="텍스트, 도표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A31A05B9-20AE-7052-C17C-DB706FD2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91" y="2045946"/>
              <a:ext cx="6334914" cy="390832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그림 4" descr="텍스트, 도표, 스크린샷, 평행이(가) 표시된 사진&#10;&#10;자동 생성된 설명">
              <a:extLst>
                <a:ext uri="{FF2B5EF4-FFF2-40B4-BE49-F238E27FC236}">
                  <a16:creationId xmlns:a16="http://schemas.microsoft.com/office/drawing/2014/main" id="{B6872C95-5F02-4B39-2370-67A9F647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8875" y="2055653"/>
              <a:ext cx="5619750" cy="382301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61659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396D-215E-CB3B-FBB8-88B93AE2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7. Conclusion</a:t>
            </a:r>
          </a:p>
        </p:txBody>
      </p:sp>
    </p:spTree>
    <p:extLst>
      <p:ext uri="{BB962C8B-B14F-4D97-AF65-F5344CB8AC3E}">
        <p14:creationId xmlns:p14="http://schemas.microsoft.com/office/powerpoint/2010/main" val="3780656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7. Conclusion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ADE41-6DB6-804C-1A15-24CE2533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latin typeface="Tahoma"/>
                <a:ea typeface="맑은 고딕"/>
                <a:cs typeface="Tahoma"/>
              </a:rPr>
              <a:t>본 논문에서는 NAND 플래시 기반 응용 프로그램의 성능과 수명을 향상시키기 위해 새로운 FTL  아키텍처를 제안한다.</a:t>
            </a:r>
          </a:p>
          <a:p>
            <a:pPr marL="0" indent="0">
              <a:buNone/>
            </a:pPr>
            <a:endParaRPr lang="ko-KR" altLang="en-US" sz="2000">
              <a:latin typeface="Tahoma"/>
              <a:ea typeface="맑은 고딕"/>
              <a:cs typeface="Tahoma"/>
            </a:endParaRPr>
          </a:p>
          <a:p>
            <a:r>
              <a:rPr lang="ko-KR" altLang="en-US" sz="2000">
                <a:latin typeface="Tahoma"/>
                <a:ea typeface="맑은 고딕"/>
                <a:cs typeface="Tahoma"/>
              </a:rPr>
              <a:t>다양한 워크로드 분석을 통해 FTL 매핑 매개변수(</a:t>
            </a:r>
            <a:r>
              <a:rPr lang="ko-KR" altLang="en-US" sz="2000" err="1">
                <a:latin typeface="Tahoma"/>
                <a:ea typeface="맑은 고딕"/>
                <a:cs typeface="Tahoma"/>
              </a:rPr>
              <a:t>N</a:t>
            </a:r>
            <a:r>
              <a:rPr lang="ko-KR" altLang="en-US" sz="2000">
                <a:latin typeface="Tahoma"/>
                <a:ea typeface="맑은 고딕"/>
                <a:cs typeface="Tahoma"/>
              </a:rPr>
              <a:t>, K)의 최적 구성을 결정하는 재구성 가능한 아키텍처를 설계하였으며, 데이터 블록과 로그 블록의 연관성을 기반으로 설계 공간을 효율적으로 탐색한다.</a:t>
            </a:r>
          </a:p>
          <a:p>
            <a:endParaRPr lang="ko-KR" altLang="en-US" sz="2000">
              <a:latin typeface="Tahoma"/>
              <a:ea typeface="맑은 고딕"/>
              <a:cs typeface="Tahoma"/>
            </a:endParaRPr>
          </a:p>
          <a:p>
            <a:r>
              <a:rPr lang="ko-KR" altLang="en-US" sz="2000">
                <a:latin typeface="Tahoma"/>
                <a:ea typeface="맑은 고딕"/>
                <a:cs typeface="Tahoma"/>
              </a:rPr>
              <a:t>실험 결과, 제안된 아키텍처가 MP3부터 PC 응용 프로그램까지 다양한 워크로드에 대해 최적의 성능을 제공하며, 제안된 분석 방법이 주어진 시간 내에 최적의 </a:t>
            </a:r>
            <a:r>
              <a:rPr lang="ko-KR" altLang="en-US" sz="2000" err="1">
                <a:latin typeface="Tahoma"/>
                <a:ea typeface="맑은 고딕"/>
                <a:cs typeface="Tahoma"/>
              </a:rPr>
              <a:t>N</a:t>
            </a:r>
            <a:r>
              <a:rPr lang="ko-KR" altLang="en-US" sz="2000">
                <a:latin typeface="Tahoma"/>
                <a:ea typeface="맑은 고딕"/>
                <a:cs typeface="Tahoma"/>
              </a:rPr>
              <a:t> 및 K 값을 효율적으로 찾을 수 있음을 보여준다.</a:t>
            </a:r>
            <a:endParaRPr lang="ko-KR" sz="2000"/>
          </a:p>
          <a:p>
            <a:endParaRPr lang="ko-KR" altLang="en-US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8692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0DEC3-1C25-CEC7-A83C-911E36D8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ahoma"/>
                <a:ea typeface="맑은 고딕"/>
                <a:cs typeface="Tahoma"/>
              </a:rPr>
              <a:t>1. Introduction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9A9CC-D4FE-32D2-BBE7-ECE1083F9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NAND Flash</a:t>
            </a:r>
            <a:r>
              <a:rPr lang="ko-KR" altLang="en-US"/>
              <a:t>의 특징</a:t>
            </a:r>
            <a:endParaRPr lang="en-US" altLang="ko-KR"/>
          </a:p>
          <a:p>
            <a:pPr lvl="1"/>
            <a:r>
              <a:rPr lang="en-US" altLang="ko-KR"/>
              <a:t>Erase-before-write</a:t>
            </a:r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9FB3AF-9C6B-F544-0E99-31A3A772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37" y="2441591"/>
            <a:ext cx="6231745" cy="34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3225EC-D8E9-FAC1-2986-F072546436C8}"/>
              </a:ext>
            </a:extLst>
          </p:cNvPr>
          <p:cNvSpPr txBox="1"/>
          <p:nvPr/>
        </p:nvSpPr>
        <p:spPr>
          <a:xfrm>
            <a:off x="8442499" y="3528188"/>
            <a:ext cx="360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NAND flash</a:t>
            </a:r>
            <a:r>
              <a:rPr lang="ko-KR" altLang="en-US" sz="2000" b="1"/>
              <a:t>에서 읽기</a:t>
            </a:r>
            <a:r>
              <a:rPr lang="en-US" altLang="ko-KR" sz="2000" b="1"/>
              <a:t>, </a:t>
            </a:r>
            <a:r>
              <a:rPr lang="ko-KR" altLang="en-US" sz="2000" b="1"/>
              <a:t>쓰기</a:t>
            </a:r>
            <a:r>
              <a:rPr lang="en-US" altLang="ko-KR" sz="2000" b="1"/>
              <a:t>, </a:t>
            </a:r>
            <a:r>
              <a:rPr lang="ko-KR" altLang="en-US" sz="2000" b="1"/>
              <a:t>삭제</a:t>
            </a:r>
            <a:r>
              <a:rPr lang="en-US" altLang="ko-KR" sz="2000" b="1"/>
              <a:t>, </a:t>
            </a:r>
            <a:r>
              <a:rPr lang="ko-KR" altLang="en-US" sz="2000" b="1"/>
              <a:t>주소 매핑 등의 역할을 담당하는 펌웨어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</a:rPr>
              <a:t>FTL</a:t>
            </a:r>
            <a:r>
              <a:rPr lang="en-US" altLang="ko-KR" sz="2000" b="1"/>
              <a:t> </a:t>
            </a:r>
            <a:r>
              <a:rPr lang="ko-KR" altLang="en-US" sz="2000" b="1"/>
              <a:t>필요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03E1EA-7DFC-251C-ACEA-B246E24ED2EE}"/>
              </a:ext>
            </a:extLst>
          </p:cNvPr>
          <p:cNvSpPr/>
          <p:nvPr/>
        </p:nvSpPr>
        <p:spPr>
          <a:xfrm>
            <a:off x="7426315" y="3765431"/>
            <a:ext cx="625151" cy="541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0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6DE9-2F82-686D-9447-4E1F88A1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Introduction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CB392-62E0-49C8-4EBD-D55B2F81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FTL </a:t>
            </a:r>
            <a:r>
              <a:rPr lang="ko-KR" altLang="en-US"/>
              <a:t>설계 시 고려해야 할 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FA06DAC-3E81-3EE9-1FB6-A1E050774EB9}"/>
              </a:ext>
            </a:extLst>
          </p:cNvPr>
          <p:cNvSpPr txBox="1">
            <a:spLocks/>
          </p:cNvSpPr>
          <p:nvPr/>
        </p:nvSpPr>
        <p:spPr>
          <a:xfrm>
            <a:off x="285918" y="2108718"/>
            <a:ext cx="8817649" cy="440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/>
              <a:t>응용 프로그램의 제약 조건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8A69995-409B-4244-9BA8-65AAC0C61824}"/>
              </a:ext>
            </a:extLst>
          </p:cNvPr>
          <p:cNvSpPr txBox="1">
            <a:spLocks/>
          </p:cNvSpPr>
          <p:nvPr/>
        </p:nvSpPr>
        <p:spPr>
          <a:xfrm>
            <a:off x="6316824" y="2108718"/>
            <a:ext cx="5747658" cy="440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/>
              <a:t>응용 프로그램의 접근 패턴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5B3087-B9F1-66A8-3C2A-E631E04E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3" y="2915607"/>
            <a:ext cx="4743282" cy="325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66E6E-37C0-9C8A-78DF-D0374115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24" y="2627604"/>
            <a:ext cx="5462671" cy="354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5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396D-215E-CB3B-FBB8-88B93AE2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 Background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Background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A19F51-58FD-FC92-9EC7-5F80A1387509}"/>
              </a:ext>
            </a:extLst>
          </p:cNvPr>
          <p:cNvGrpSpPr/>
          <p:nvPr/>
        </p:nvGrpSpPr>
        <p:grpSpPr>
          <a:xfrm>
            <a:off x="285918" y="1038750"/>
            <a:ext cx="5987243" cy="5154599"/>
            <a:chOff x="1572693" y="996483"/>
            <a:chExt cx="5987243" cy="51545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F13CB41-03CB-458B-6332-1CF1371D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693" y="1150373"/>
              <a:ext cx="5987243" cy="500070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3882A-5A19-9089-22C9-B5251F16993F}"/>
                </a:ext>
              </a:extLst>
            </p:cNvPr>
            <p:cNvSpPr/>
            <p:nvPr/>
          </p:nvSpPr>
          <p:spPr>
            <a:xfrm>
              <a:off x="2871019" y="2349910"/>
              <a:ext cx="766916" cy="20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CF3D2A-0BED-EACB-03E4-64A90D575222}"/>
                </a:ext>
              </a:extLst>
            </p:cNvPr>
            <p:cNvSpPr txBox="1"/>
            <p:nvPr/>
          </p:nvSpPr>
          <p:spPr>
            <a:xfrm>
              <a:off x="3362632" y="2566219"/>
              <a:ext cx="4129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63</a:t>
              </a:r>
              <a:endParaRPr lang="ko-KR" altLang="en-US" sz="140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51F1D-C115-5FC6-69BF-A2C57B1EE416}"/>
                </a:ext>
              </a:extLst>
            </p:cNvPr>
            <p:cNvSpPr txBox="1"/>
            <p:nvPr/>
          </p:nvSpPr>
          <p:spPr>
            <a:xfrm>
              <a:off x="3126658" y="2268482"/>
              <a:ext cx="23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.</a:t>
              </a:r>
            </a:p>
            <a:p>
              <a:r>
                <a:rPr lang="en-US" altLang="ko-KR" sz="900" b="1"/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044529-D99C-AEE4-9429-4377C2359506}"/>
                </a:ext>
              </a:extLst>
            </p:cNvPr>
            <p:cNvSpPr txBox="1"/>
            <p:nvPr/>
          </p:nvSpPr>
          <p:spPr>
            <a:xfrm>
              <a:off x="4837472" y="996484"/>
              <a:ext cx="639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(2KB)</a:t>
              </a:r>
              <a:endPara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7C159C-CD11-D6D0-1788-0E673A649A71}"/>
                </a:ext>
              </a:extLst>
            </p:cNvPr>
            <p:cNvSpPr txBox="1"/>
            <p:nvPr/>
          </p:nvSpPr>
          <p:spPr>
            <a:xfrm>
              <a:off x="6494208" y="996483"/>
              <a:ext cx="639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(64B)</a:t>
              </a:r>
              <a:endPara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0BA81-8EA0-384B-9ED7-9459E8ACFBA3}"/>
                </a:ext>
              </a:extLst>
            </p:cNvPr>
            <p:cNvSpPr txBox="1"/>
            <p:nvPr/>
          </p:nvSpPr>
          <p:spPr>
            <a:xfrm>
              <a:off x="3362631" y="4076226"/>
              <a:ext cx="4129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63</a:t>
              </a:r>
              <a:endParaRPr lang="ko-KR" altLang="en-US" sz="1400" b="1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264617-1ED4-5CF1-DE81-54281BD6C385}"/>
                </a:ext>
              </a:extLst>
            </p:cNvPr>
            <p:cNvSpPr/>
            <p:nvPr/>
          </p:nvSpPr>
          <p:spPr>
            <a:xfrm>
              <a:off x="2802192" y="3880193"/>
              <a:ext cx="766916" cy="206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F684B2-6123-CA4F-1CD4-BCD24A5EA04B}"/>
                </a:ext>
              </a:extLst>
            </p:cNvPr>
            <p:cNvSpPr txBox="1"/>
            <p:nvPr/>
          </p:nvSpPr>
          <p:spPr>
            <a:xfrm>
              <a:off x="3126658" y="3798765"/>
              <a:ext cx="23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.</a:t>
              </a:r>
            </a:p>
            <a:p>
              <a:r>
                <a:rPr lang="en-US" altLang="ko-KR" sz="900" b="1"/>
                <a:t>.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377F4C4-DE83-CF42-73C6-6A515143F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41" y="1794986"/>
            <a:ext cx="3791479" cy="2333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11F06-6B18-AB5B-7D93-A70576B0F2B9}"/>
              </a:ext>
            </a:extLst>
          </p:cNvPr>
          <p:cNvSpPr txBox="1"/>
          <p:nvPr/>
        </p:nvSpPr>
        <p:spPr>
          <a:xfrm>
            <a:off x="5915924" y="1192638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Badblock </a:t>
            </a: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식별 등의 보조 정보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90064-7A56-0A34-B2C2-D78095990043}"/>
              </a:ext>
            </a:extLst>
          </p:cNvPr>
          <p:cNvSpPr txBox="1"/>
          <p:nvPr/>
        </p:nvSpPr>
        <p:spPr>
          <a:xfrm>
            <a:off x="6615623" y="4272381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Erase</a:t>
            </a:r>
            <a:r>
              <a:rPr lang="ko-KR" altLang="en-US" b="1">
                <a:solidFill>
                  <a:srgbClr val="C00000"/>
                </a:solidFill>
              </a:rPr>
              <a:t>에서 많은 시간 소요</a:t>
            </a:r>
            <a:r>
              <a:rPr lang="en-US" altLang="ko-KR" b="1">
                <a:solidFill>
                  <a:srgbClr val="C00000"/>
                </a:solidFill>
              </a:rPr>
              <a:t> -&gt; </a:t>
            </a:r>
            <a:r>
              <a:rPr lang="ko-KR" altLang="en-US" b="1">
                <a:solidFill>
                  <a:srgbClr val="C00000"/>
                </a:solidFill>
              </a:rPr>
              <a:t>횟수 줄여야 함</a:t>
            </a:r>
          </a:p>
        </p:txBody>
      </p:sp>
    </p:spTree>
    <p:extLst>
      <p:ext uri="{BB962C8B-B14F-4D97-AF65-F5344CB8AC3E}">
        <p14:creationId xmlns:p14="http://schemas.microsoft.com/office/powerpoint/2010/main" val="33567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1C5A573-AA24-1F03-28F0-6D1556B83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65589"/>
              </p:ext>
            </p:extLst>
          </p:nvPr>
        </p:nvGraphicFramePr>
        <p:xfrm>
          <a:off x="7463734" y="3211006"/>
          <a:ext cx="811420" cy="10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420">
                  <a:extLst>
                    <a:ext uri="{9D8B030D-6E8A-4147-A177-3AD203B41FA5}">
                      <a16:colId xmlns:a16="http://schemas.microsoft.com/office/drawing/2014/main" val="3287757046"/>
                    </a:ext>
                  </a:extLst>
                </a:gridCol>
              </a:tblGrid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1434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1’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9666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2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82862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3’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4220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3DDD5D1-00DF-80E5-3933-8CCE81878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78248"/>
              </p:ext>
            </p:extLst>
          </p:nvPr>
        </p:nvGraphicFramePr>
        <p:xfrm>
          <a:off x="5026736" y="2037207"/>
          <a:ext cx="811420" cy="10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420">
                  <a:extLst>
                    <a:ext uri="{9D8B030D-6E8A-4147-A177-3AD203B41FA5}">
                      <a16:colId xmlns:a16="http://schemas.microsoft.com/office/drawing/2014/main" val="3287757046"/>
                    </a:ext>
                  </a:extLst>
                </a:gridCol>
              </a:tblGrid>
              <a:tr h="164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     3   X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14341"/>
                  </a:ext>
                </a:extLst>
              </a:tr>
              <a:tr h="139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     1   X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9666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1’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82862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3’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4220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D77BA-F01D-1151-86F8-76067FD16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14000"/>
              </p:ext>
            </p:extLst>
          </p:nvPr>
        </p:nvGraphicFramePr>
        <p:xfrm>
          <a:off x="1702225" y="1226960"/>
          <a:ext cx="2209461" cy="467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461">
                  <a:extLst>
                    <a:ext uri="{9D8B030D-6E8A-4147-A177-3AD203B41FA5}">
                      <a16:colId xmlns:a16="http://schemas.microsoft.com/office/drawing/2014/main" val="2063028102"/>
                    </a:ext>
                  </a:extLst>
                </a:gridCol>
              </a:tblGrid>
              <a:tr h="491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Reserved blocks for Badblocks</a:t>
                      </a:r>
                      <a:endParaRPr lang="ko-KR" altLang="en-US" sz="1400" b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84560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 blocks</a:t>
                      </a:r>
                      <a:endParaRPr lang="ko-KR" altLang="en-US" sz="1400" b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22449"/>
                  </a:ext>
                </a:extLst>
              </a:tr>
              <a:tr h="283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Write Buffer blocks</a:t>
                      </a:r>
                      <a:endParaRPr lang="ko-KR" altLang="en-US" sz="1400" b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90334"/>
                  </a:ext>
                </a:extLst>
              </a:tr>
              <a:tr h="2502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blocks</a:t>
                      </a:r>
                      <a:endParaRPr lang="ko-KR" altLang="en-US" sz="1400" b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41610"/>
                  </a:ext>
                </a:extLst>
              </a:tr>
              <a:tr h="43066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0781"/>
                  </a:ext>
                </a:extLst>
              </a:tr>
              <a:tr h="6570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5515"/>
                  </a:ext>
                </a:extLst>
              </a:tr>
            </a:tbl>
          </a:graphicData>
        </a:graphic>
      </p:graphicFrame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D259DD6A-C12F-4CED-2F38-AB7A97F7EC56}"/>
              </a:ext>
            </a:extLst>
          </p:cNvPr>
          <p:cNvSpPr/>
          <p:nvPr/>
        </p:nvSpPr>
        <p:spPr>
          <a:xfrm>
            <a:off x="1490245" y="1296464"/>
            <a:ext cx="204070" cy="9078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3B95B-6DB2-9007-965F-3C69FA76CF46}"/>
              </a:ext>
            </a:extLst>
          </p:cNvPr>
          <p:cNvSpPr txBox="1"/>
          <p:nvPr/>
        </p:nvSpPr>
        <p:spPr>
          <a:xfrm>
            <a:off x="275973" y="1329443"/>
            <a:ext cx="1108068" cy="68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Invisible</a:t>
            </a:r>
          </a:p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users</a:t>
            </a:r>
          </a:p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(metadata)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90520-65A9-F61F-89AE-E6A736F9159F}"/>
              </a:ext>
            </a:extLst>
          </p:cNvPr>
          <p:cNvSpPr txBox="1"/>
          <p:nvPr/>
        </p:nvSpPr>
        <p:spPr>
          <a:xfrm>
            <a:off x="4579239" y="3053828"/>
            <a:ext cx="20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buffer block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668009A-1686-9802-106C-019A018E2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92028"/>
              </p:ext>
            </p:extLst>
          </p:nvPr>
        </p:nvGraphicFramePr>
        <p:xfrm>
          <a:off x="4662822" y="608014"/>
          <a:ext cx="1565074" cy="10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37">
                  <a:extLst>
                    <a:ext uri="{9D8B030D-6E8A-4147-A177-3AD203B41FA5}">
                      <a16:colId xmlns:a16="http://schemas.microsoft.com/office/drawing/2014/main" val="2011537500"/>
                    </a:ext>
                  </a:extLst>
                </a:gridCol>
                <a:gridCol w="782537">
                  <a:extLst>
                    <a:ext uri="{9D8B030D-6E8A-4147-A177-3AD203B41FA5}">
                      <a16:colId xmlns:a16="http://schemas.microsoft.com/office/drawing/2014/main" val="2665778958"/>
                    </a:ext>
                  </a:extLst>
                </a:gridCol>
              </a:tblGrid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8525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4616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42090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58442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C921E1-86FF-2948-C420-F421819B4E99}"/>
              </a:ext>
            </a:extLst>
          </p:cNvPr>
          <p:cNvCxnSpPr>
            <a:cxnSpLocks/>
          </p:cNvCxnSpPr>
          <p:nvPr/>
        </p:nvCxnSpPr>
        <p:spPr>
          <a:xfrm flipH="1">
            <a:off x="3902037" y="1650120"/>
            <a:ext cx="756770" cy="51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3B54C64-CECB-2365-52F9-1C5792AF02C1}"/>
              </a:ext>
            </a:extLst>
          </p:cNvPr>
          <p:cNvCxnSpPr>
            <a:cxnSpLocks/>
          </p:cNvCxnSpPr>
          <p:nvPr/>
        </p:nvCxnSpPr>
        <p:spPr>
          <a:xfrm flipH="1">
            <a:off x="3919596" y="643175"/>
            <a:ext cx="739211" cy="639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521F867-6307-60BF-B9A5-BEBBB36A28A7}"/>
              </a:ext>
            </a:extLst>
          </p:cNvPr>
          <p:cNvCxnSpPr/>
          <p:nvPr/>
        </p:nvCxnSpPr>
        <p:spPr>
          <a:xfrm flipH="1" flipV="1">
            <a:off x="3917853" y="1741063"/>
            <a:ext cx="1102716" cy="29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3E95A3-C155-F130-E06D-1FB0D833D6A4}"/>
              </a:ext>
            </a:extLst>
          </p:cNvPr>
          <p:cNvCxnSpPr/>
          <p:nvPr/>
        </p:nvCxnSpPr>
        <p:spPr>
          <a:xfrm flipH="1" flipV="1">
            <a:off x="3916199" y="2007078"/>
            <a:ext cx="1102716" cy="1007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26875C-CF55-E60A-13C8-1D17DD7A191C}"/>
              </a:ext>
            </a:extLst>
          </p:cNvPr>
          <p:cNvSpPr txBox="1"/>
          <p:nvPr/>
        </p:nvSpPr>
        <p:spPr>
          <a:xfrm>
            <a:off x="4668990" y="1618961"/>
            <a:ext cx="2172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map table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ED6F78C-3C30-8E15-5C56-B8D48A959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44813"/>
              </p:ext>
            </p:extLst>
          </p:nvPr>
        </p:nvGraphicFramePr>
        <p:xfrm>
          <a:off x="5019771" y="4488695"/>
          <a:ext cx="811420" cy="10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420">
                  <a:extLst>
                    <a:ext uri="{9D8B030D-6E8A-4147-A177-3AD203B41FA5}">
                      <a16:colId xmlns:a16="http://schemas.microsoft.com/office/drawing/2014/main" val="3287757046"/>
                    </a:ext>
                  </a:extLst>
                </a:gridCol>
              </a:tblGrid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51434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1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9666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2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82862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3</a:t>
                      </a:r>
                      <a:endParaRPr lang="ko-KR" altLang="en-US" sz="1200" b="1"/>
                    </a:p>
                  </a:txBody>
                  <a:tcPr marL="68700" marR="68700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4220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53F2C59-F6FF-653E-6B93-AC672409742D}"/>
              </a:ext>
            </a:extLst>
          </p:cNvPr>
          <p:cNvSpPr txBox="1"/>
          <p:nvPr/>
        </p:nvSpPr>
        <p:spPr>
          <a:xfrm>
            <a:off x="4843335" y="5501480"/>
            <a:ext cx="134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block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1663-13F7-2B38-275C-88E4718C8AB6}"/>
              </a:ext>
            </a:extLst>
          </p:cNvPr>
          <p:cNvCxnSpPr>
            <a:cxnSpLocks/>
          </p:cNvCxnSpPr>
          <p:nvPr/>
        </p:nvCxnSpPr>
        <p:spPr>
          <a:xfrm flipH="1">
            <a:off x="3918650" y="4530211"/>
            <a:ext cx="1100355" cy="29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B007431-2322-0ECA-0404-790BF14BCE4C}"/>
              </a:ext>
            </a:extLst>
          </p:cNvPr>
          <p:cNvCxnSpPr/>
          <p:nvPr/>
        </p:nvCxnSpPr>
        <p:spPr>
          <a:xfrm flipH="1" flipV="1">
            <a:off x="3902037" y="5247159"/>
            <a:ext cx="1100355" cy="260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484EEBA8-CB64-E558-1915-36BD6EF67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78" r="68987" b="18385"/>
          <a:stretch/>
        </p:blipFill>
        <p:spPr>
          <a:xfrm>
            <a:off x="6423964" y="2554218"/>
            <a:ext cx="832160" cy="2162583"/>
          </a:xfrm>
          <a:prstGeom prst="rect">
            <a:avLst/>
          </a:prstGeom>
        </p:spPr>
      </p:pic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0F984AA2-6F3A-082F-024C-FB61B1C137B7}"/>
              </a:ext>
            </a:extLst>
          </p:cNvPr>
          <p:cNvSpPr/>
          <p:nvPr/>
        </p:nvSpPr>
        <p:spPr>
          <a:xfrm>
            <a:off x="1468084" y="2308613"/>
            <a:ext cx="198210" cy="35906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4FB0A1-3E52-4DBA-DAFC-18A6EFC416F7}"/>
              </a:ext>
            </a:extLst>
          </p:cNvPr>
          <p:cNvSpPr txBox="1"/>
          <p:nvPr/>
        </p:nvSpPr>
        <p:spPr>
          <a:xfrm>
            <a:off x="317731" y="3600330"/>
            <a:ext cx="1108068" cy="68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Visible</a:t>
            </a:r>
          </a:p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users</a:t>
            </a:r>
          </a:p>
          <a:p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(user data)</a:t>
            </a:r>
            <a:endParaRPr lang="ko-KR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4F13AB-63F2-9AEC-D9D7-32B0C2734263}"/>
              </a:ext>
            </a:extLst>
          </p:cNvPr>
          <p:cNvSpPr/>
          <p:nvPr/>
        </p:nvSpPr>
        <p:spPr>
          <a:xfrm>
            <a:off x="6365562" y="2217925"/>
            <a:ext cx="3236138" cy="3451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815443-A9C8-B3A2-0975-B2E9F69C9625}"/>
              </a:ext>
            </a:extLst>
          </p:cNvPr>
          <p:cNvSpPr txBox="1"/>
          <p:nvPr/>
        </p:nvSpPr>
        <p:spPr>
          <a:xfrm>
            <a:off x="2270993" y="5933560"/>
            <a:ext cx="128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FTL</a:t>
            </a:r>
            <a:r>
              <a:rPr lang="ko-KR" altLang="en-US" sz="1400">
                <a:latin typeface="Tahoma" panose="020B0604030504040204" pitchFamily="34" charset="0"/>
                <a:cs typeface="Tahoma" panose="020B0604030504040204" pitchFamily="34" charset="0"/>
              </a:rPr>
              <a:t>의 구조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5F7134-28DD-6346-62BC-0EFDD2D7A921}"/>
              </a:ext>
            </a:extLst>
          </p:cNvPr>
          <p:cNvSpPr txBox="1"/>
          <p:nvPr/>
        </p:nvSpPr>
        <p:spPr>
          <a:xfrm>
            <a:off x="4802548" y="337660"/>
            <a:ext cx="62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LBN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8ED331-42F5-7A22-061D-1A81DE4E242A}"/>
              </a:ext>
            </a:extLst>
          </p:cNvPr>
          <p:cNvSpPr txBox="1"/>
          <p:nvPr/>
        </p:nvSpPr>
        <p:spPr>
          <a:xfrm>
            <a:off x="5606852" y="336768"/>
            <a:ext cx="62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PBN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C3601FD-BB53-C20A-483B-10D054381BAB}"/>
              </a:ext>
            </a:extLst>
          </p:cNvPr>
          <p:cNvSpPr/>
          <p:nvPr/>
        </p:nvSpPr>
        <p:spPr>
          <a:xfrm>
            <a:off x="5313290" y="2565205"/>
            <a:ext cx="214688" cy="2279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67640E-591A-4AA2-14CC-3ECFA98D90F3}"/>
              </a:ext>
            </a:extLst>
          </p:cNvPr>
          <p:cNvSpPr/>
          <p:nvPr/>
        </p:nvSpPr>
        <p:spPr>
          <a:xfrm>
            <a:off x="5313290" y="2818106"/>
            <a:ext cx="214688" cy="2279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EDD609-FFE5-025E-A4B8-CC2B4EE4E69C}"/>
              </a:ext>
            </a:extLst>
          </p:cNvPr>
          <p:cNvSpPr/>
          <p:nvPr/>
        </p:nvSpPr>
        <p:spPr>
          <a:xfrm>
            <a:off x="5313290" y="4488695"/>
            <a:ext cx="214688" cy="2279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F3096FB-7983-B9AB-CF92-8DBAEB131847}"/>
              </a:ext>
            </a:extLst>
          </p:cNvPr>
          <p:cNvSpPr/>
          <p:nvPr/>
        </p:nvSpPr>
        <p:spPr>
          <a:xfrm>
            <a:off x="5305829" y="5005595"/>
            <a:ext cx="214688" cy="2279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BBC24-1601-8E73-9396-409BB8F9C178}"/>
              </a:ext>
            </a:extLst>
          </p:cNvPr>
          <p:cNvSpPr txBox="1"/>
          <p:nvPr/>
        </p:nvSpPr>
        <p:spPr>
          <a:xfrm>
            <a:off x="8262122" y="53006"/>
            <a:ext cx="397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Tahoma" panose="020B0604030504040204" pitchFamily="34" charset="0"/>
                <a:cs typeface="Tahoma" panose="020B0604030504040204" pitchFamily="34" charset="0"/>
              </a:rPr>
              <a:t>Merge</a:t>
            </a:r>
            <a:r>
              <a:rPr lang="ko-K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 과정</a:t>
            </a:r>
            <a:endParaRPr lang="en-US" altLang="ko-KR" sz="24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데이터를 버퍼에 기록</a:t>
            </a:r>
            <a:endParaRPr lang="en-US" altLang="ko-K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중복 값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</a:t>
            </a: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처리</a:t>
            </a:r>
            <a:endParaRPr lang="en-US" altLang="ko-K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유효 값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&amp; merge</a:t>
            </a: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하여 새 데이터 블록 생성</a:t>
            </a:r>
            <a:endParaRPr lang="en-US" altLang="ko-KR" sz="20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새 데이터 블록으로 매핑 수정</a:t>
            </a:r>
            <a:endParaRPr lang="en-US" altLang="ko-K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기존 데이터 블록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2000">
                <a:latin typeface="Tahoma" panose="020B0604030504040204" pitchFamily="34" charset="0"/>
                <a:cs typeface="Tahoma" panose="020B0604030504040204" pitchFamily="34" charset="0"/>
              </a:rPr>
              <a:t>로그 블록 </a:t>
            </a:r>
            <a:r>
              <a:rPr lang="en-US" altLang="ko-K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Workload {3, 1, 1, 3}</a:t>
            </a:r>
            <a:endParaRPr lang="ko-KR" altLang="en-US" sz="20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0977F6-817E-1102-B498-455F935C60EC}"/>
              </a:ext>
            </a:extLst>
          </p:cNvPr>
          <p:cNvSpPr/>
          <p:nvPr/>
        </p:nvSpPr>
        <p:spPr>
          <a:xfrm>
            <a:off x="3921211" y="1817466"/>
            <a:ext cx="2412106" cy="1620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80BEF8-A47D-0A13-3088-9608AA9E6615}"/>
              </a:ext>
            </a:extLst>
          </p:cNvPr>
          <p:cNvSpPr/>
          <p:nvPr/>
        </p:nvSpPr>
        <p:spPr>
          <a:xfrm>
            <a:off x="3925076" y="4329770"/>
            <a:ext cx="2412106" cy="1620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4AF63E-FE56-3806-15E2-317FB281BF22}"/>
              </a:ext>
            </a:extLst>
          </p:cNvPr>
          <p:cNvSpPr/>
          <p:nvPr/>
        </p:nvSpPr>
        <p:spPr>
          <a:xfrm>
            <a:off x="3925076" y="297578"/>
            <a:ext cx="2412106" cy="1620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7433D-1565-3FEA-D223-FF55D1157478}"/>
              </a:ext>
            </a:extLst>
          </p:cNvPr>
          <p:cNvSpPr txBox="1"/>
          <p:nvPr/>
        </p:nvSpPr>
        <p:spPr>
          <a:xfrm>
            <a:off x="7521679" y="6056671"/>
            <a:ext cx="307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-&gt;merge</a:t>
            </a:r>
            <a:r>
              <a:rPr lang="ko-KR" altLang="en-US" b="1">
                <a:solidFill>
                  <a:srgbClr val="C00000"/>
                </a:solidFill>
              </a:rPr>
              <a:t>에 많은 시간 소요</a:t>
            </a:r>
            <a:r>
              <a:rPr lang="en-US" altLang="ko-KR" b="1">
                <a:solidFill>
                  <a:srgbClr val="C00000"/>
                </a:solidFill>
              </a:rPr>
              <a:t>. 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BE8ABE-A761-C4E0-2F37-745DE5CD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Background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" grpId="0"/>
      <p:bldP spid="8" grpId="0" animBg="1"/>
      <p:bldP spid="9" grpId="0" animBg="1"/>
      <p:bldP spid="10" grpId="0" animBg="1"/>
      <p:bldP spid="1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396D-215E-CB3B-FBB8-88B93AE20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3. Mapping Scheme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43306"/>
      </p:ext>
    </p:extLst>
  </p:cSld>
  <p:clrMapOvr>
    <a:masterClrMapping/>
  </p:clrMapOvr>
</p:sld>
</file>

<file path=ppt/theme/theme1.xml><?xml version="1.0" encoding="utf-8"?>
<a:theme xmlns:a="http://schemas.openxmlformats.org/drawingml/2006/main" name="논문 발표_템플릿 03_이광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논문 발표_템플릿 03_이광희</Template>
  <Application>Microsoft Office PowerPoint</Application>
  <PresentationFormat>Widescreen</PresentationFormat>
  <Slides>39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논문 발표_템플릿 03_이광희</vt:lpstr>
      <vt:lpstr>A Reconfigurable FTL (Flash Translation Layer) Architecture for NAND Flash-Based Applications</vt:lpstr>
      <vt:lpstr>PowerPoint Presentation</vt:lpstr>
      <vt:lpstr>1. Introuduction</vt:lpstr>
      <vt:lpstr>1. Introduction </vt:lpstr>
      <vt:lpstr>1. Introduction</vt:lpstr>
      <vt:lpstr>2. Background</vt:lpstr>
      <vt:lpstr>2. Background</vt:lpstr>
      <vt:lpstr>2. Background</vt:lpstr>
      <vt:lpstr>3. Mapping Scheme</vt:lpstr>
      <vt:lpstr>3. Mapping Schemes: page</vt:lpstr>
      <vt:lpstr>3. Mapping Schemes: page</vt:lpstr>
      <vt:lpstr>3. Mapping Schemes: block</vt:lpstr>
      <vt:lpstr>3. Mapping Schemes: block</vt:lpstr>
      <vt:lpstr>3. Mapping Schemes: hybrid</vt:lpstr>
      <vt:lpstr>3. Mapping Schemes: hybrid</vt:lpstr>
      <vt:lpstr>3. Mapping Schemes</vt:lpstr>
      <vt:lpstr>3. Mapping Schemes</vt:lpstr>
      <vt:lpstr>4. Flexible group mapping</vt:lpstr>
      <vt:lpstr>4. Design</vt:lpstr>
      <vt:lpstr>4. Design</vt:lpstr>
      <vt:lpstr>4. Design</vt:lpstr>
      <vt:lpstr>4. Design</vt:lpstr>
      <vt:lpstr>4. Design</vt:lpstr>
      <vt:lpstr>4. Design</vt:lpstr>
      <vt:lpstr>4. Design</vt:lpstr>
      <vt:lpstr>5. Evaluation</vt:lpstr>
      <vt:lpstr>5. Evaluation</vt:lpstr>
      <vt:lpstr>5. Evaluation</vt:lpstr>
      <vt:lpstr>5. Evaluation</vt:lpstr>
      <vt:lpstr>5. Evaluation</vt:lpstr>
      <vt:lpstr>6. Experiment</vt:lpstr>
      <vt:lpstr>6.1. Experiment Setup</vt:lpstr>
      <vt:lpstr>6. Experiment</vt:lpstr>
      <vt:lpstr>6. Experiment</vt:lpstr>
      <vt:lpstr>6. Experiment</vt:lpstr>
      <vt:lpstr>6. Experiment</vt:lpstr>
      <vt:lpstr>7. Conclusion</vt:lpstr>
      <vt:lpstr>7. 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Reconfigurable FTL (Flash Translation Layer) Architecture for NAND Flash-Based Applications</dc:title>
  <dc:creator>구선주</dc:creator>
  <cp:revision>1</cp:revision>
  <dcterms:created xsi:type="dcterms:W3CDTF">2024-07-07T04:21:05Z</dcterms:created>
  <dcterms:modified xsi:type="dcterms:W3CDTF">2024-07-10T00:50:24Z</dcterms:modified>
</cp:coreProperties>
</file>