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9" r:id="rId3"/>
    <p:sldId id="334" r:id="rId4"/>
    <p:sldId id="333" r:id="rId5"/>
    <p:sldId id="326" r:id="rId6"/>
    <p:sldId id="327" r:id="rId7"/>
    <p:sldId id="331" r:id="rId8"/>
    <p:sldId id="332" r:id="rId9"/>
    <p:sldId id="329" r:id="rId10"/>
    <p:sldId id="328" r:id="rId11"/>
    <p:sldId id="318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2"/>
    <p:restoredTop sz="69372"/>
  </p:normalViewPr>
  <p:slideViewPr>
    <p:cSldViewPr snapToGrid="0">
      <p:cViewPr varScale="1">
        <p:scale>
          <a:sx n="65" d="100"/>
          <a:sy n="65" d="100"/>
        </p:scale>
        <p:origin x="232" y="7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eedayeon/Desktop/&#4363;&#4455;&#4523;&#4352;&#4462;&#4361;&#4469;&#4527;&#4361;&#4450;&#4540;&#4370;&#4458;&#4527;/FTL%20Study/&#4359;&#4449;&#4527;&#4369;&#4461;&#4364;&#4449;&#4357;&#4461;/IDFTL%20&#4361;&#4453;&#4540;&#4354;&#4467;&#4540;%20&#4352;&#4467;&#4357;&#4450;&#4369;&#44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eedayeon/Desktop/&#4363;&#4455;&#4523;&#4352;&#4462;&#4361;&#4469;&#4527;&#4361;&#4450;&#4540;&#4370;&#4458;&#4527;/FTL%20Study/&#4359;&#4449;&#4527;&#4369;&#4461;&#4364;&#4449;&#4357;&#4461;/IDFTL%20&#4361;&#4453;&#4540;&#4354;&#4467;&#4540;%20&#4352;&#4467;&#4357;&#4450;&#4369;&#44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eedayeon/Desktop/&#4363;&#4455;&#4523;&#4352;&#4462;&#4361;&#4469;&#4527;&#4361;&#4450;&#4540;&#4370;&#4458;&#4527;/FTL%20Study/&#4359;&#4449;&#4527;&#4369;&#4461;&#4364;&#4449;&#4357;&#4461;/IDFTL%20&#4361;&#4453;&#4540;&#4354;&#4467;&#4540;%20&#4352;&#4467;&#4357;&#4450;&#4369;&#446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Latency </a:t>
            </a:r>
            <a:r>
              <a:rPr lang="ko-KR" altLang="en-US"/>
              <a:t>비교 </a:t>
            </a:r>
            <a:r>
              <a:rPr lang="en-US" altLang="ko-KR"/>
              <a:t>(</a:t>
            </a:r>
            <a:r>
              <a:rPr lang="ko-KR" altLang="en-US"/>
              <a:t>단위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l-GR" altLang="ko-KR" sz="1400" b="0" i="0" u="none" strike="noStrike" baseline="0">
                <a:effectLst/>
              </a:rPr>
              <a:t>μ</a:t>
            </a:r>
            <a:r>
              <a:rPr lang="en" altLang="ko-KR" sz="1400" b="0" i="0" u="none" strike="noStrike" baseline="0">
                <a:effectLst/>
              </a:rPr>
              <a:t>s</a:t>
            </a:r>
            <a:r>
              <a:rPr lang="en-US" altLang="ko-KR" sz="1400" b="0" i="0" u="none" strike="noStrike" baseline="0">
                <a:effectLst/>
              </a:rPr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DFTL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Sheet1!$A$10:$A$11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126.59</c:v>
                </c:pt>
                <c:pt idx="1">
                  <c:v>57.99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D-534A-B4C9-D6755697748C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IDFTL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Sheet1!$A$10:$A$11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Sheet1!$C$10:$C$11</c:f>
              <c:numCache>
                <c:formatCode>General</c:formatCode>
                <c:ptCount val="2"/>
                <c:pt idx="0">
                  <c:v>122.33</c:v>
                </c:pt>
                <c:pt idx="1">
                  <c:v>57.07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D-534A-B4C9-D67556977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6613648"/>
        <c:axId val="226615360"/>
      </c:barChart>
      <c:catAx>
        <c:axId val="22661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615360"/>
        <c:crosses val="autoZero"/>
        <c:auto val="1"/>
        <c:lblAlgn val="ctr"/>
        <c:lblOffset val="100"/>
        <c:noMultiLvlLbl val="0"/>
      </c:catAx>
      <c:valAx>
        <c:axId val="2266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61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Bandwidth</a:t>
            </a:r>
            <a:r>
              <a:rPr lang="en-US" altLang="ko-KR" baseline="0"/>
              <a:t> </a:t>
            </a:r>
            <a:r>
              <a:rPr lang="ko-KR" altLang="en-US" baseline="0"/>
              <a:t>비교 </a:t>
            </a:r>
            <a:r>
              <a:rPr lang="en-US" altLang="ko-KR" baseline="0"/>
              <a:t>(</a:t>
            </a:r>
            <a:r>
              <a:rPr lang="ko-KR" altLang="en-US" baseline="0"/>
              <a:t>단위</a:t>
            </a:r>
            <a:r>
              <a:rPr lang="en-US" altLang="ko-KR" baseline="0"/>
              <a:t>:</a:t>
            </a:r>
            <a:r>
              <a:rPr lang="ko-KR" altLang="en-US" baseline="0"/>
              <a:t> </a:t>
            </a:r>
            <a:r>
              <a:rPr lang="en-US" altLang="ko-KR" baseline="0"/>
              <a:t>MiB/s)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DFTL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Sheet1!$A$6:$A$7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83.8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7-4447-BF79-E5C526358C7E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IDFTL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Sheet1!$A$6:$A$7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Sheet1!$C$6:$C$7</c:f>
              <c:numCache>
                <c:formatCode>General</c:formatCode>
                <c:ptCount val="2"/>
                <c:pt idx="0">
                  <c:v>86.1</c:v>
                </c:pt>
                <c:pt idx="1">
                  <c:v>86.3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B7-4447-BF79-E5C526358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6704"/>
        <c:axId val="69560512"/>
      </c:barChart>
      <c:catAx>
        <c:axId val="696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60512"/>
        <c:crosses val="autoZero"/>
        <c:auto val="1"/>
        <c:lblAlgn val="ctr"/>
        <c:lblOffset val="100"/>
        <c:noMultiLvlLbl val="0"/>
      </c:catAx>
      <c:valAx>
        <c:axId val="69560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61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IOPS</a:t>
            </a:r>
            <a:r>
              <a:rPr lang="ko-KR" altLang="en-US"/>
              <a:t> 비교</a:t>
            </a:r>
            <a:r>
              <a:rPr lang="ko-KR" altLang="en-US" baseline="0"/>
              <a:t> </a:t>
            </a:r>
            <a:r>
              <a:rPr lang="en-US" altLang="ko-KR" baseline="0"/>
              <a:t>(</a:t>
            </a:r>
            <a:r>
              <a:rPr lang="ko-KR" altLang="en-US" baseline="0"/>
              <a:t>단위</a:t>
            </a:r>
            <a:r>
              <a:rPr lang="en-US" altLang="ko-KR" baseline="0"/>
              <a:t>:</a:t>
            </a:r>
            <a:r>
              <a:rPr lang="ko-KR" altLang="en-US" baseline="0"/>
              <a:t> </a:t>
            </a:r>
            <a:r>
              <a:rPr lang="en-US" altLang="ko-KR" baseline="0"/>
              <a:t>k)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21.5</c:v>
                </c:pt>
                <c:pt idx="1">
                  <c:v>21.5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1-5944-A0D5-A1BBD7156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IDFTL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read</c:v>
                </c:pt>
                <c:pt idx="1">
                  <c:v>write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22.1</c:v>
                </c:pt>
                <c:pt idx="1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1-5944-A0D5-A1BBD7156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87392"/>
        <c:axId val="69589104"/>
      </c:barChart>
      <c:catAx>
        <c:axId val="6958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89104"/>
        <c:crosses val="autoZero"/>
        <c:auto val="1"/>
        <c:lblAlgn val="ctr"/>
        <c:lblOffset val="100"/>
        <c:noMultiLvlLbl val="0"/>
      </c:catAx>
      <c:valAx>
        <c:axId val="695891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8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62C1-952C-8F49-B8D6-3F970CEDC503}" type="datetimeFigureOut">
              <a:rPr kumimoji="1" lang="ko-Kore-KR" altLang="en-US" smtClean="0"/>
              <a:t>8/27/24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8EA4-1BED-E640-9046-A861B5B5EB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4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30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110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한 번 </a:t>
            </a:r>
            <a:r>
              <a:rPr kumimoji="1" lang="en-US" altLang="ko-KR" dirty="0"/>
              <a:t>GC</a:t>
            </a:r>
            <a:r>
              <a:rPr kumimoji="1" lang="ko-KR" altLang="en-US" dirty="0"/>
              <a:t>할 때 몇 개의 블록이 </a:t>
            </a:r>
            <a:r>
              <a:rPr kumimoji="1" lang="en-US" altLang="ko-KR" dirty="0"/>
              <a:t>GC</a:t>
            </a:r>
            <a:r>
              <a:rPr kumimoji="1" lang="ko-KR" altLang="en-US" dirty="0"/>
              <a:t> 되는지 </a:t>
            </a:r>
            <a:r>
              <a:rPr kumimoji="1" lang="ko-KR" altLang="en-US" dirty="0" err="1"/>
              <a:t>봐야겟음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21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그래프 </a:t>
            </a:r>
            <a:r>
              <a:rPr kumimoji="1" lang="en-US" altLang="ko-KR" dirty="0"/>
              <a:t>y</a:t>
            </a:r>
            <a:r>
              <a:rPr kumimoji="1" lang="ko-KR" altLang="en-US" dirty="0"/>
              <a:t>축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시작으로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3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/>
              <a:t>IDFTL (Indexing</a:t>
            </a:r>
            <a:r>
              <a:rPr kumimoji="1" lang="ko-KR" altLang="en-US" sz="4800" b="1" dirty="0"/>
              <a:t> </a:t>
            </a:r>
            <a:r>
              <a:rPr kumimoji="1" lang="en-US" altLang="ko-KR" sz="4800" b="1" dirty="0"/>
              <a:t>DFTL)</a:t>
            </a:r>
            <a:endParaRPr lang="ko-Kore-KR" altLang="en-US" sz="4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2024.08.28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Dayeon</a:t>
            </a:r>
            <a:r>
              <a:rPr lang="en-US" altLang="ko-Kore-KR" sz="1200" dirty="0"/>
              <a:t> Wee</a:t>
            </a:r>
          </a:p>
          <a:p>
            <a:r>
              <a:rPr lang="en-US" altLang="ko-Kore-KR" sz="1200" dirty="0"/>
              <a:t>wida10@dankook.ac.kr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122;p7">
            <a:extLst>
              <a:ext uri="{FF2B5EF4-FFF2-40B4-BE49-F238E27FC236}">
                <a16:creationId xmlns:a16="http://schemas.microsoft.com/office/drawing/2014/main" id="{C4F5172D-7C57-284E-A526-2F88DD282AEB}"/>
              </a:ext>
            </a:extLst>
          </p:cNvPr>
          <p:cNvSpPr txBox="1"/>
          <p:nvPr/>
        </p:nvSpPr>
        <p:spPr>
          <a:xfrm>
            <a:off x="396765" y="1133505"/>
            <a:ext cx="113984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코드 분석 및 구현</a:t>
            </a:r>
            <a:endParaRPr lang="en-US" altLang="ko-KR" sz="2000" dirty="0">
              <a:solidFill>
                <a:schemeClr val="dk1"/>
              </a:solidFill>
              <a:latin typeface="Tahoma" panose="020B0604030504040204" pitchFamily="34" charset="0"/>
              <a:ea typeface="Calibri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기존 기법과 성능 비교</a:t>
            </a:r>
            <a:endParaRPr lang="en-US" altLang="ko-KR" sz="2000" dirty="0">
              <a:solidFill>
                <a:schemeClr val="dk1"/>
              </a:solidFill>
              <a:latin typeface="Tahoma" panose="020B0604030504040204" pitchFamily="34" charset="0"/>
              <a:ea typeface="Calibri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GC</a:t>
            </a: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 관련 논문</a:t>
            </a:r>
            <a:endParaRPr lang="en-US" altLang="ko-KR" sz="2000" dirty="0">
              <a:solidFill>
                <a:schemeClr val="dk1"/>
              </a:solidFill>
              <a:latin typeface="Tahoma" panose="020B0604030504040204" pitchFamily="34" charset="0"/>
              <a:ea typeface="Calibri"/>
              <a:cs typeface="Tahoma" panose="020B0604030504040204" pitchFamily="34" charset="0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-</a:t>
            </a: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The Tracing Garbage Collection Algorithm (Richard Jones and Rafael </a:t>
            </a:r>
            <a:r>
              <a:rPr lang="en-US" altLang="ko-KR" sz="2000" dirty="0" err="1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D.Lins</a:t>
            </a: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 - Uniprocessor Garbage Collection Techniques (Paul </a:t>
            </a:r>
            <a:r>
              <a:rPr lang="en-US" altLang="ko-KR" sz="2000" dirty="0" err="1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R.Wilson</a:t>
            </a: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4.</a:t>
            </a:r>
            <a:r>
              <a:rPr lang="ko-KR" altLang="en-US" sz="2000" dirty="0">
                <a:solidFill>
                  <a:schemeClr val="dk1"/>
                </a:solidFill>
                <a:latin typeface="Tahoma" panose="020B0604030504040204" pitchFamily="34" charset="0"/>
                <a:ea typeface="Calibri"/>
                <a:cs typeface="Tahoma" panose="020B0604030504040204" pitchFamily="34" charset="0"/>
                <a:sym typeface="Calibri"/>
              </a:rPr>
              <a:t> 새로운 기법 디자인</a:t>
            </a:r>
            <a:endParaRPr lang="en-US" altLang="ko-KR" sz="2000" dirty="0">
              <a:solidFill>
                <a:schemeClr val="dk1"/>
              </a:solidFill>
              <a:latin typeface="Tahoma" panose="020B0604030504040204" pitchFamily="34" charset="0"/>
              <a:ea typeface="Calibri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sz="20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움짤] '양궁 막내즈' 안산X김제덕 #코리아 파이팅">
            <a:extLst>
              <a:ext uri="{FF2B5EF4-FFF2-40B4-BE49-F238E27FC236}">
                <a16:creationId xmlns:a16="http://schemas.microsoft.com/office/drawing/2014/main" id="{6271F81E-AD09-E8BD-2DAA-AB9E64B89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821" r="27195" b="654"/>
          <a:stretch/>
        </p:blipFill>
        <p:spPr bwMode="auto">
          <a:xfrm>
            <a:off x="8294899" y="3299646"/>
            <a:ext cx="3439820" cy="326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ko-Kore-KR" altLang="en-US" sz="48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2F3E6E-DECD-76B1-50DB-CCC7282E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kumimoji="1" lang="ko-Kore-KR" altLang="en-US" sz="11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2024.08.28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Dayeon</a:t>
            </a:r>
            <a:r>
              <a:rPr lang="en-US" altLang="ko-Kore-KR" sz="1200" dirty="0"/>
              <a:t> Wee</a:t>
            </a:r>
          </a:p>
          <a:p>
            <a:r>
              <a:rPr lang="en-US" altLang="ko-Kore-KR" sz="1200" dirty="0"/>
              <a:t>wida10@dankook.ac.kr</a:t>
            </a:r>
            <a:endParaRPr lang="ko-Kore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2954307" y="4424778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 ?</a:t>
            </a:r>
            <a:endParaRPr lang="ko-Kore-KR" altLang="en-US" sz="54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0E3B-D9EB-7A17-4877-471810FC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Plan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ore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D969-27C8-C226-CDC6-DE48796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4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A58AF-DAC4-A943-64FD-78184A82E8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602"/>
          <a:stretch/>
        </p:blipFill>
        <p:spPr>
          <a:xfrm>
            <a:off x="6698960" y="954972"/>
            <a:ext cx="5046000" cy="53265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DF861A-399E-F183-8BB8-913942FE2001}"/>
              </a:ext>
            </a:extLst>
          </p:cNvPr>
          <p:cNvSpPr/>
          <p:nvPr/>
        </p:nvSpPr>
        <p:spPr>
          <a:xfrm>
            <a:off x="6913880" y="4267200"/>
            <a:ext cx="3657600" cy="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54F55-55D3-1FAF-1397-E2C6F2886F42}"/>
              </a:ext>
            </a:extLst>
          </p:cNvPr>
          <p:cNvSpPr txBox="1"/>
          <p:nvPr/>
        </p:nvSpPr>
        <p:spPr>
          <a:xfrm>
            <a:off x="231140" y="1125220"/>
            <a:ext cx="6034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gc_write_page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GC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후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kumimoji="1" lang="ko-KR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를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어디에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할지에 대한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33280-A3AB-8E32-B360-0B88D42F0C41}"/>
              </a:ext>
            </a:extLst>
          </p:cNvPr>
          <p:cNvSpPr/>
          <p:nvPr/>
        </p:nvSpPr>
        <p:spPr>
          <a:xfrm>
            <a:off x="6929120" y="2565400"/>
            <a:ext cx="3657600" cy="67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70A3E-8F4E-01B4-259D-125906E4E7E4}"/>
              </a:ext>
            </a:extLst>
          </p:cNvPr>
          <p:cNvSpPr txBox="1"/>
          <p:nvPr/>
        </p:nvSpPr>
        <p:spPr>
          <a:xfrm>
            <a:off x="2908910" y="2701895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특정 위치에 새로운 </a:t>
            </a:r>
            <a:r>
              <a:rPr kumimoji="1"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ppa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갱신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9BDE7-3C33-1D4B-8F4E-2F223CFDE103}"/>
              </a:ext>
            </a:extLst>
          </p:cNvPr>
          <p:cNvSpPr txBox="1"/>
          <p:nvPr/>
        </p:nvSpPr>
        <p:spPr>
          <a:xfrm>
            <a:off x="2504440" y="4303365"/>
            <a:ext cx="389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어디에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할지 포인터 옮기기</a:t>
            </a:r>
          </a:p>
        </p:txBody>
      </p:sp>
    </p:spTree>
    <p:extLst>
      <p:ext uri="{BB962C8B-B14F-4D97-AF65-F5344CB8AC3E}">
        <p14:creationId xmlns:p14="http://schemas.microsoft.com/office/powerpoint/2010/main" val="9298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F40B7E-2091-5C87-EA28-4C8052806F8F}"/>
              </a:ext>
            </a:extLst>
          </p:cNvPr>
          <p:cNvSpPr/>
          <p:nvPr/>
        </p:nvSpPr>
        <p:spPr>
          <a:xfrm>
            <a:off x="843013" y="3297218"/>
            <a:ext cx="2293944" cy="3025658"/>
          </a:xfrm>
          <a:prstGeom prst="rect">
            <a:avLst/>
          </a:prstGeom>
          <a:ln w="38100">
            <a:solidFill>
              <a:srgbClr val="014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7C0210-F014-19AF-8246-C8D5AF485A41}"/>
              </a:ext>
            </a:extLst>
          </p:cNvPr>
          <p:cNvSpPr/>
          <p:nvPr/>
        </p:nvSpPr>
        <p:spPr>
          <a:xfrm>
            <a:off x="3303832" y="3297218"/>
            <a:ext cx="2293944" cy="3025658"/>
          </a:xfrm>
          <a:prstGeom prst="rect">
            <a:avLst/>
          </a:prstGeom>
          <a:ln w="38100">
            <a:solidFill>
              <a:srgbClr val="014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FCEEB1-4777-471B-095E-18D7C4BE9899}"/>
              </a:ext>
            </a:extLst>
          </p:cNvPr>
          <p:cNvSpPr/>
          <p:nvPr/>
        </p:nvSpPr>
        <p:spPr>
          <a:xfrm>
            <a:off x="6590322" y="3297218"/>
            <a:ext cx="2293944" cy="3025658"/>
          </a:xfrm>
          <a:prstGeom prst="rect">
            <a:avLst/>
          </a:prstGeom>
          <a:ln w="38100">
            <a:solidFill>
              <a:srgbClr val="014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1FDE3-9D2F-D144-71B3-6A24BDA64187}"/>
              </a:ext>
            </a:extLst>
          </p:cNvPr>
          <p:cNvSpPr/>
          <p:nvPr/>
        </p:nvSpPr>
        <p:spPr>
          <a:xfrm>
            <a:off x="9059856" y="3297218"/>
            <a:ext cx="2293944" cy="3025658"/>
          </a:xfrm>
          <a:prstGeom prst="rect">
            <a:avLst/>
          </a:prstGeom>
          <a:ln w="38100">
            <a:solidFill>
              <a:srgbClr val="014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A837E581-7F60-B413-65D5-524CF76DD81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989985" y="2912408"/>
            <a:ext cx="0" cy="38481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EEDCB8EE-80D9-1231-D8B9-99215C840720}"/>
              </a:ext>
            </a:extLst>
          </p:cNvPr>
          <p:cNvCxnSpPr/>
          <p:nvPr/>
        </p:nvCxnSpPr>
        <p:spPr>
          <a:xfrm flipV="1">
            <a:off x="4450804" y="2904863"/>
            <a:ext cx="0" cy="38481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5ECAA3E6-E3EE-7ACA-3B3A-6CAFE5A8D594}"/>
              </a:ext>
            </a:extLst>
          </p:cNvPr>
          <p:cNvCxnSpPr>
            <a:cxnSpLocks/>
          </p:cNvCxnSpPr>
          <p:nvPr/>
        </p:nvCxnSpPr>
        <p:spPr>
          <a:xfrm>
            <a:off x="1989985" y="2904863"/>
            <a:ext cx="2460819" cy="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96C76FC8-4688-CA17-E036-BA2EF5DAA64E}"/>
              </a:ext>
            </a:extLst>
          </p:cNvPr>
          <p:cNvCxnSpPr>
            <a:cxnSpLocks/>
          </p:cNvCxnSpPr>
          <p:nvPr/>
        </p:nvCxnSpPr>
        <p:spPr>
          <a:xfrm flipV="1">
            <a:off x="3220395" y="2195606"/>
            <a:ext cx="0" cy="709257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4847C07D-5D24-4811-2AEC-977208CD9660}"/>
              </a:ext>
            </a:extLst>
          </p:cNvPr>
          <p:cNvCxnSpPr/>
          <p:nvPr/>
        </p:nvCxnSpPr>
        <p:spPr>
          <a:xfrm flipV="1">
            <a:off x="7746009" y="2904863"/>
            <a:ext cx="0" cy="38481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3E5674F-FF2C-1C63-3D84-86FE8AA29470}"/>
              </a:ext>
            </a:extLst>
          </p:cNvPr>
          <p:cNvCxnSpPr/>
          <p:nvPr/>
        </p:nvCxnSpPr>
        <p:spPr>
          <a:xfrm flipV="1">
            <a:off x="10206828" y="2904863"/>
            <a:ext cx="0" cy="38481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399421F-6D3C-41F2-AA80-6FDBCDE9AB78}"/>
              </a:ext>
            </a:extLst>
          </p:cNvPr>
          <p:cNvCxnSpPr>
            <a:cxnSpLocks/>
          </p:cNvCxnSpPr>
          <p:nvPr/>
        </p:nvCxnSpPr>
        <p:spPr>
          <a:xfrm>
            <a:off x="7746009" y="2904863"/>
            <a:ext cx="2460819" cy="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F837A421-109F-47A6-E13A-75983252653C}"/>
              </a:ext>
            </a:extLst>
          </p:cNvPr>
          <p:cNvCxnSpPr>
            <a:cxnSpLocks/>
          </p:cNvCxnSpPr>
          <p:nvPr/>
        </p:nvCxnSpPr>
        <p:spPr>
          <a:xfrm flipV="1">
            <a:off x="8976419" y="2195606"/>
            <a:ext cx="0" cy="709257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8D9E78CE-73AA-E610-7ADF-3DBCFA5C9FFE}"/>
              </a:ext>
            </a:extLst>
          </p:cNvPr>
          <p:cNvCxnSpPr>
            <a:cxnSpLocks/>
          </p:cNvCxnSpPr>
          <p:nvPr/>
        </p:nvCxnSpPr>
        <p:spPr>
          <a:xfrm>
            <a:off x="3220395" y="2195606"/>
            <a:ext cx="5756024" cy="0"/>
          </a:xfrm>
          <a:prstGeom prst="line">
            <a:avLst/>
          </a:prstGeom>
          <a:ln w="28575">
            <a:solidFill>
              <a:srgbClr val="01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250B18-E99A-9BC3-2DAE-0E122ECEF92A}"/>
              </a:ext>
            </a:extLst>
          </p:cNvPr>
          <p:cNvSpPr/>
          <p:nvPr/>
        </p:nvSpPr>
        <p:spPr>
          <a:xfrm>
            <a:off x="1002423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4115E2-3258-1496-76CE-D9490734FA02}"/>
              </a:ext>
            </a:extLst>
          </p:cNvPr>
          <p:cNvSpPr/>
          <p:nvPr/>
        </p:nvSpPr>
        <p:spPr>
          <a:xfrm>
            <a:off x="2069690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0D205A-4286-CE70-5569-DCB684BE5114}"/>
              </a:ext>
            </a:extLst>
          </p:cNvPr>
          <p:cNvSpPr/>
          <p:nvPr/>
        </p:nvSpPr>
        <p:spPr>
          <a:xfrm>
            <a:off x="3438331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750463-6805-6246-55AF-80E59C645A21}"/>
              </a:ext>
            </a:extLst>
          </p:cNvPr>
          <p:cNvSpPr/>
          <p:nvPr/>
        </p:nvSpPr>
        <p:spPr>
          <a:xfrm>
            <a:off x="4509336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5BA6324-D518-2B79-4A6D-15B4A2EF0F64}"/>
              </a:ext>
            </a:extLst>
          </p:cNvPr>
          <p:cNvSpPr/>
          <p:nvPr/>
        </p:nvSpPr>
        <p:spPr>
          <a:xfrm>
            <a:off x="6742257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A70AE3-0D09-7804-8EC6-4FB10CDB30DB}"/>
              </a:ext>
            </a:extLst>
          </p:cNvPr>
          <p:cNvSpPr/>
          <p:nvPr/>
        </p:nvSpPr>
        <p:spPr>
          <a:xfrm>
            <a:off x="7834426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553D97-22E6-5B00-B19A-BB617602DE00}"/>
              </a:ext>
            </a:extLst>
          </p:cNvPr>
          <p:cNvSpPr/>
          <p:nvPr/>
        </p:nvSpPr>
        <p:spPr>
          <a:xfrm>
            <a:off x="9218435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6398F32-D6E8-8C81-A3B5-54D810FA97F6}"/>
              </a:ext>
            </a:extLst>
          </p:cNvPr>
          <p:cNvSpPr/>
          <p:nvPr/>
        </p:nvSpPr>
        <p:spPr>
          <a:xfrm>
            <a:off x="10293592" y="3508486"/>
            <a:ext cx="916578" cy="263833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C5F486A-2CC3-43C3-1DF9-C73396FCAD4A}"/>
              </a:ext>
            </a:extLst>
          </p:cNvPr>
          <p:cNvSpPr/>
          <p:nvPr/>
        </p:nvSpPr>
        <p:spPr>
          <a:xfrm>
            <a:off x="1083368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0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34F0014-1038-00CE-CBAD-597C824C3CA7}"/>
              </a:ext>
            </a:extLst>
          </p:cNvPr>
          <p:cNvSpPr/>
          <p:nvPr/>
        </p:nvSpPr>
        <p:spPr>
          <a:xfrm>
            <a:off x="1083368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8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5E733D0-9BC4-8733-C85F-608A4C65A1BF}"/>
              </a:ext>
            </a:extLst>
          </p:cNvPr>
          <p:cNvSpPr/>
          <p:nvPr/>
        </p:nvSpPr>
        <p:spPr>
          <a:xfrm>
            <a:off x="1077144" y="451334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16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453C3AD-C943-2D79-5364-FCB27ABE13B7}"/>
              </a:ext>
            </a:extLst>
          </p:cNvPr>
          <p:cNvSpPr/>
          <p:nvPr/>
        </p:nvSpPr>
        <p:spPr>
          <a:xfrm>
            <a:off x="1077144" y="49526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24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0E04C8B-8AA8-9749-A7CF-A8D5B4314EBC}"/>
              </a:ext>
            </a:extLst>
          </p:cNvPr>
          <p:cNvSpPr/>
          <p:nvPr/>
        </p:nvSpPr>
        <p:spPr>
          <a:xfrm>
            <a:off x="2145938" y="3603148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4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FFC7654-FAC3-8EF4-5EC6-9C4907B753A8}"/>
              </a:ext>
            </a:extLst>
          </p:cNvPr>
          <p:cNvSpPr/>
          <p:nvPr/>
        </p:nvSpPr>
        <p:spPr>
          <a:xfrm>
            <a:off x="2145938" y="4042488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12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A0089D-0F5A-15BA-8541-CF1BAD9218B7}"/>
              </a:ext>
            </a:extLst>
          </p:cNvPr>
          <p:cNvSpPr/>
          <p:nvPr/>
        </p:nvSpPr>
        <p:spPr>
          <a:xfrm>
            <a:off x="1083368" y="5716205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0AAF5E-49B5-1F54-9318-A68BE27B0011}"/>
              </a:ext>
            </a:extLst>
          </p:cNvPr>
          <p:cNvSpPr txBox="1"/>
          <p:nvPr/>
        </p:nvSpPr>
        <p:spPr>
          <a:xfrm rot="5400000">
            <a:off x="1325852" y="5340470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68466C1-A09F-7046-A627-F1547AF47398}"/>
              </a:ext>
            </a:extLst>
          </p:cNvPr>
          <p:cNvSpPr/>
          <p:nvPr/>
        </p:nvSpPr>
        <p:spPr>
          <a:xfrm>
            <a:off x="2142490" y="451334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20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B65222-0700-F3B9-425A-6B2D4F91D9AC}"/>
              </a:ext>
            </a:extLst>
          </p:cNvPr>
          <p:cNvSpPr/>
          <p:nvPr/>
        </p:nvSpPr>
        <p:spPr>
          <a:xfrm>
            <a:off x="2142490" y="49526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28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A49B6A1-10B2-1F92-529C-92506274802C}"/>
              </a:ext>
            </a:extLst>
          </p:cNvPr>
          <p:cNvSpPr/>
          <p:nvPr/>
        </p:nvSpPr>
        <p:spPr>
          <a:xfrm>
            <a:off x="2148714" y="5716205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F03F7D-CB61-B5C3-F897-4D31A42663AA}"/>
              </a:ext>
            </a:extLst>
          </p:cNvPr>
          <p:cNvSpPr txBox="1"/>
          <p:nvPr/>
        </p:nvSpPr>
        <p:spPr>
          <a:xfrm rot="5400000">
            <a:off x="2391197" y="5340470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C2D955D-FB6B-4591-A7C7-18A91E145C6D}"/>
              </a:ext>
            </a:extLst>
          </p:cNvPr>
          <p:cNvSpPr/>
          <p:nvPr/>
        </p:nvSpPr>
        <p:spPr>
          <a:xfrm>
            <a:off x="3522051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4A78453-510B-AC81-CE29-81EDA57A329A}"/>
              </a:ext>
            </a:extLst>
          </p:cNvPr>
          <p:cNvSpPr/>
          <p:nvPr/>
        </p:nvSpPr>
        <p:spPr>
          <a:xfrm>
            <a:off x="3522051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10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F00C28-6FE6-83FF-6ED0-363F08A166F1}"/>
              </a:ext>
            </a:extLst>
          </p:cNvPr>
          <p:cNvSpPr/>
          <p:nvPr/>
        </p:nvSpPr>
        <p:spPr>
          <a:xfrm>
            <a:off x="3518603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18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9EF7C24-F31D-5F8D-5433-561DA26B6B3E}"/>
              </a:ext>
            </a:extLst>
          </p:cNvPr>
          <p:cNvSpPr/>
          <p:nvPr/>
        </p:nvSpPr>
        <p:spPr>
          <a:xfrm>
            <a:off x="3518603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26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767B70-A67A-79BE-FCAA-E6DEC086EC84}"/>
              </a:ext>
            </a:extLst>
          </p:cNvPr>
          <p:cNvSpPr/>
          <p:nvPr/>
        </p:nvSpPr>
        <p:spPr>
          <a:xfrm>
            <a:off x="3524827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B46FDD-DEC8-9C5D-E9C6-A9911CA89F15}"/>
              </a:ext>
            </a:extLst>
          </p:cNvPr>
          <p:cNvSpPr txBox="1"/>
          <p:nvPr/>
        </p:nvSpPr>
        <p:spPr>
          <a:xfrm rot="5400000">
            <a:off x="3767310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565E00A-D0BB-ED9E-9C87-AF5AED06333C}"/>
              </a:ext>
            </a:extLst>
          </p:cNvPr>
          <p:cNvSpPr/>
          <p:nvPr/>
        </p:nvSpPr>
        <p:spPr>
          <a:xfrm>
            <a:off x="4596082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6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E4FE6FA-DCE6-83C4-EBF6-7884BAC95780}"/>
              </a:ext>
            </a:extLst>
          </p:cNvPr>
          <p:cNvSpPr/>
          <p:nvPr/>
        </p:nvSpPr>
        <p:spPr>
          <a:xfrm>
            <a:off x="4596082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14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1C0DF39-A7EE-87CA-2F90-EB5781EBD70B}"/>
              </a:ext>
            </a:extLst>
          </p:cNvPr>
          <p:cNvSpPr/>
          <p:nvPr/>
        </p:nvSpPr>
        <p:spPr>
          <a:xfrm>
            <a:off x="4592633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22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6D41D72-7977-2696-59B3-7CA849A3A756}"/>
              </a:ext>
            </a:extLst>
          </p:cNvPr>
          <p:cNvSpPr/>
          <p:nvPr/>
        </p:nvSpPr>
        <p:spPr>
          <a:xfrm>
            <a:off x="4592633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30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FD6AF79-F5EA-4322-965B-A0DD022BDBCA}"/>
              </a:ext>
            </a:extLst>
          </p:cNvPr>
          <p:cNvSpPr/>
          <p:nvPr/>
        </p:nvSpPr>
        <p:spPr>
          <a:xfrm>
            <a:off x="4598857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C1B08E-9877-E3E1-A8C4-20CF089FF92B}"/>
              </a:ext>
            </a:extLst>
          </p:cNvPr>
          <p:cNvSpPr txBox="1"/>
          <p:nvPr/>
        </p:nvSpPr>
        <p:spPr>
          <a:xfrm rot="5400000">
            <a:off x="4841341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AEDA863-D73D-342B-15BC-444E675B1C73}"/>
              </a:ext>
            </a:extLst>
          </p:cNvPr>
          <p:cNvSpPr/>
          <p:nvPr/>
        </p:nvSpPr>
        <p:spPr>
          <a:xfrm>
            <a:off x="6825978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E3F0E82-1960-E1BD-7314-D225EEBDD64A}"/>
              </a:ext>
            </a:extLst>
          </p:cNvPr>
          <p:cNvSpPr/>
          <p:nvPr/>
        </p:nvSpPr>
        <p:spPr>
          <a:xfrm>
            <a:off x="6825978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9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25FC047-E2F9-5DC3-1E52-941070D9A727}"/>
              </a:ext>
            </a:extLst>
          </p:cNvPr>
          <p:cNvSpPr/>
          <p:nvPr/>
        </p:nvSpPr>
        <p:spPr>
          <a:xfrm>
            <a:off x="6822530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17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81E4BE9-45F5-AA8C-3811-93193DE6DB00}"/>
              </a:ext>
            </a:extLst>
          </p:cNvPr>
          <p:cNvSpPr/>
          <p:nvPr/>
        </p:nvSpPr>
        <p:spPr>
          <a:xfrm>
            <a:off x="6822530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25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1379A4-C515-F878-161A-A34F09747670}"/>
              </a:ext>
            </a:extLst>
          </p:cNvPr>
          <p:cNvSpPr/>
          <p:nvPr/>
        </p:nvSpPr>
        <p:spPr>
          <a:xfrm>
            <a:off x="6828754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EF1B2C-246C-C1D6-7A5E-B0911668B5F7}"/>
              </a:ext>
            </a:extLst>
          </p:cNvPr>
          <p:cNvSpPr txBox="1"/>
          <p:nvPr/>
        </p:nvSpPr>
        <p:spPr>
          <a:xfrm rot="5400000">
            <a:off x="7071237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BF28D79-02CF-8FE7-3447-733E0CADD58F}"/>
              </a:ext>
            </a:extLst>
          </p:cNvPr>
          <p:cNvSpPr/>
          <p:nvPr/>
        </p:nvSpPr>
        <p:spPr>
          <a:xfrm>
            <a:off x="7916083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5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E5BA56D-BA72-4516-F636-E36D29E50043}"/>
              </a:ext>
            </a:extLst>
          </p:cNvPr>
          <p:cNvSpPr/>
          <p:nvPr/>
        </p:nvSpPr>
        <p:spPr>
          <a:xfrm>
            <a:off x="7916083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13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0FC767E-71E3-8060-36E2-252D7BCDDF15}"/>
              </a:ext>
            </a:extLst>
          </p:cNvPr>
          <p:cNvSpPr/>
          <p:nvPr/>
        </p:nvSpPr>
        <p:spPr>
          <a:xfrm>
            <a:off x="7912635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21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E404339-5559-3B1A-5F0F-224310D8609B}"/>
              </a:ext>
            </a:extLst>
          </p:cNvPr>
          <p:cNvSpPr/>
          <p:nvPr/>
        </p:nvSpPr>
        <p:spPr>
          <a:xfrm>
            <a:off x="7912635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29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E5222D5-F631-1A6C-8398-E2208AF30E91}"/>
              </a:ext>
            </a:extLst>
          </p:cNvPr>
          <p:cNvSpPr/>
          <p:nvPr/>
        </p:nvSpPr>
        <p:spPr>
          <a:xfrm>
            <a:off x="7918859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5C065D9-1B7D-3849-C7D5-B4D46734317E}"/>
              </a:ext>
            </a:extLst>
          </p:cNvPr>
          <p:cNvSpPr txBox="1"/>
          <p:nvPr/>
        </p:nvSpPr>
        <p:spPr>
          <a:xfrm rot="5400000">
            <a:off x="8161343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8A49429-4E32-B00B-F6F9-4C8552284B8E}"/>
              </a:ext>
            </a:extLst>
          </p:cNvPr>
          <p:cNvSpPr/>
          <p:nvPr/>
        </p:nvSpPr>
        <p:spPr>
          <a:xfrm>
            <a:off x="9299636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3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52A6143-585F-E271-1ED9-DD1E37CBA9DF}"/>
              </a:ext>
            </a:extLst>
          </p:cNvPr>
          <p:cNvSpPr/>
          <p:nvPr/>
        </p:nvSpPr>
        <p:spPr>
          <a:xfrm>
            <a:off x="9299636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11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D75712F-C8C6-90BD-906A-C338FDA8EA9B}"/>
              </a:ext>
            </a:extLst>
          </p:cNvPr>
          <p:cNvSpPr/>
          <p:nvPr/>
        </p:nvSpPr>
        <p:spPr>
          <a:xfrm>
            <a:off x="9296188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19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5B724E3-38D7-EA10-D6BE-4C62983E87B0}"/>
              </a:ext>
            </a:extLst>
          </p:cNvPr>
          <p:cNvSpPr/>
          <p:nvPr/>
        </p:nvSpPr>
        <p:spPr>
          <a:xfrm>
            <a:off x="9296188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27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56C6D0-7EAC-980E-0A8B-B15DB3831546}"/>
              </a:ext>
            </a:extLst>
          </p:cNvPr>
          <p:cNvSpPr/>
          <p:nvPr/>
        </p:nvSpPr>
        <p:spPr>
          <a:xfrm>
            <a:off x="9302412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2585DC7-A43C-4171-EC05-E8F0ABE5B6D6}"/>
              </a:ext>
            </a:extLst>
          </p:cNvPr>
          <p:cNvSpPr txBox="1"/>
          <p:nvPr/>
        </p:nvSpPr>
        <p:spPr>
          <a:xfrm rot="5400000">
            <a:off x="9544896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19F7B8E-7ED6-722B-02BB-E35B594D9E2E}"/>
              </a:ext>
            </a:extLst>
          </p:cNvPr>
          <p:cNvSpPr/>
          <p:nvPr/>
        </p:nvSpPr>
        <p:spPr>
          <a:xfrm>
            <a:off x="10380998" y="359902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7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0F51BC8-18EA-2AF8-A7C1-5F655834DCB8}"/>
              </a:ext>
            </a:extLst>
          </p:cNvPr>
          <p:cNvSpPr/>
          <p:nvPr/>
        </p:nvSpPr>
        <p:spPr>
          <a:xfrm>
            <a:off x="10380998" y="4038369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15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9231A84-D490-4F5F-6BB1-3E5EF7C77407}"/>
              </a:ext>
            </a:extLst>
          </p:cNvPr>
          <p:cNvSpPr/>
          <p:nvPr/>
        </p:nvSpPr>
        <p:spPr>
          <a:xfrm>
            <a:off x="10377550" y="450922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23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C1B23EC-B453-3AE9-EF29-69FD8DA0AFEE}"/>
              </a:ext>
            </a:extLst>
          </p:cNvPr>
          <p:cNvSpPr/>
          <p:nvPr/>
        </p:nvSpPr>
        <p:spPr>
          <a:xfrm>
            <a:off x="10377550" y="4948567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14898"/>
                </a:solidFill>
              </a:rPr>
              <a:t>31</a:t>
            </a:r>
            <a:endParaRPr kumimoji="1" lang="ko-KR" altLang="en-US" dirty="0">
              <a:solidFill>
                <a:srgbClr val="014898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F731E01-9AFD-E0ED-2E5A-ABF207F72BF8}"/>
              </a:ext>
            </a:extLst>
          </p:cNvPr>
          <p:cNvSpPr/>
          <p:nvPr/>
        </p:nvSpPr>
        <p:spPr>
          <a:xfrm>
            <a:off x="10383774" y="5712086"/>
            <a:ext cx="754688" cy="344034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94E72EA-2761-E66B-47B5-28D58D97CE79}"/>
              </a:ext>
            </a:extLst>
          </p:cNvPr>
          <p:cNvSpPr txBox="1"/>
          <p:nvPr/>
        </p:nvSpPr>
        <p:spPr>
          <a:xfrm rot="5400000">
            <a:off x="10626258" y="5336351"/>
            <a:ext cx="339308" cy="331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5A9AC27-4DCA-7256-F7E3-75C3FFE30637}"/>
              </a:ext>
            </a:extLst>
          </p:cNvPr>
          <p:cNvSpPr txBox="1"/>
          <p:nvPr/>
        </p:nvSpPr>
        <p:spPr>
          <a:xfrm>
            <a:off x="838199" y="2989919"/>
            <a:ext cx="591059" cy="30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Die 0 </a:t>
            </a:r>
            <a:endParaRPr kumimoji="1" lang="ko-KR" altLang="en-US" sz="1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4B4EB70-35C9-1155-E4A2-188C077153F6}"/>
              </a:ext>
            </a:extLst>
          </p:cNvPr>
          <p:cNvSpPr txBox="1"/>
          <p:nvPr/>
        </p:nvSpPr>
        <p:spPr>
          <a:xfrm>
            <a:off x="3299913" y="2989216"/>
            <a:ext cx="549272" cy="30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Die1 </a:t>
            </a:r>
            <a:endParaRPr kumimoji="1" lang="ko-KR" altLang="en-US" sz="1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D5BF83-D4EB-B7A5-482C-0B8B64B804B2}"/>
              </a:ext>
            </a:extLst>
          </p:cNvPr>
          <p:cNvSpPr txBox="1"/>
          <p:nvPr/>
        </p:nvSpPr>
        <p:spPr>
          <a:xfrm>
            <a:off x="6590322" y="2985460"/>
            <a:ext cx="549272" cy="30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Die2 </a:t>
            </a:r>
            <a:endParaRPr kumimoji="1" lang="ko-KR" altLang="en-US" sz="1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871FC0-A50A-B85E-4FC8-B863BB87CD2E}"/>
              </a:ext>
            </a:extLst>
          </p:cNvPr>
          <p:cNvSpPr txBox="1"/>
          <p:nvPr/>
        </p:nvSpPr>
        <p:spPr>
          <a:xfrm>
            <a:off x="9054946" y="2990987"/>
            <a:ext cx="549272" cy="30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Die3 </a:t>
            </a:r>
            <a:endParaRPr kumimoji="1"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C6F45-0154-B595-EC58-2936DFF7144B}"/>
              </a:ext>
            </a:extLst>
          </p:cNvPr>
          <p:cNvSpPr txBox="1"/>
          <p:nvPr/>
        </p:nvSpPr>
        <p:spPr>
          <a:xfrm>
            <a:off x="240948" y="972237"/>
            <a:ext cx="3578224" cy="1509580"/>
          </a:xfrm>
          <a:prstGeom prst="rect">
            <a:avLst/>
          </a:prstGeom>
          <a:solidFill>
            <a:schemeClr val="bg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Overview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kumimoji="1" lang="ko-KR" altLang="en-US" sz="2000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초기 페이지 할당 방식</a:t>
            </a:r>
            <a:endParaRPr kumimoji="1" lang="en-US" altLang="ko-KR" sz="2000" dirty="0">
              <a:solidFill>
                <a:srgbClr val="0148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1489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-&gt;</a:t>
            </a:r>
            <a:r>
              <a:rPr kumimoji="1" lang="ko-KR" altLang="en-US" sz="2000" dirty="0">
                <a:solidFill>
                  <a:srgbClr val="01489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>
                <a:solidFill>
                  <a:srgbClr val="01489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GC</a:t>
            </a:r>
            <a:r>
              <a:rPr kumimoji="1" lang="ko-KR" altLang="en-US" sz="2000" dirty="0">
                <a:solidFill>
                  <a:srgbClr val="01489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이후 페이지 작성 방식</a:t>
            </a:r>
          </a:p>
        </p:txBody>
      </p:sp>
    </p:spTree>
    <p:extLst>
      <p:ext uri="{BB962C8B-B14F-4D97-AF65-F5344CB8AC3E}">
        <p14:creationId xmlns:p14="http://schemas.microsoft.com/office/powerpoint/2010/main" val="40887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8C8BD8-8F68-4C9F-735D-BF8247375123}"/>
              </a:ext>
            </a:extLst>
          </p:cNvPr>
          <p:cNvSpPr/>
          <p:nvPr/>
        </p:nvSpPr>
        <p:spPr>
          <a:xfrm>
            <a:off x="9442860" y="967866"/>
            <a:ext cx="2421334" cy="7290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2F852B-4396-ED18-E6B1-FEA5783E8158}"/>
              </a:ext>
            </a:extLst>
          </p:cNvPr>
          <p:cNvSpPr/>
          <p:nvPr/>
        </p:nvSpPr>
        <p:spPr>
          <a:xfrm>
            <a:off x="9529861" y="1042632"/>
            <a:ext cx="596149" cy="2714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40E803D-5422-CB2E-2DC2-0A2AF611102A}"/>
              </a:ext>
            </a:extLst>
          </p:cNvPr>
          <p:cNvSpPr/>
          <p:nvPr/>
        </p:nvSpPr>
        <p:spPr>
          <a:xfrm>
            <a:off x="9529861" y="1356074"/>
            <a:ext cx="596149" cy="27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A2C58A-6533-823D-266B-FCCF70EA6520}"/>
              </a:ext>
            </a:extLst>
          </p:cNvPr>
          <p:cNvSpPr txBox="1"/>
          <p:nvPr/>
        </p:nvSpPr>
        <p:spPr>
          <a:xfrm>
            <a:off x="10126010" y="103290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page</a:t>
            </a:r>
          </a:p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valid page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C1B115-7C24-6B8E-7873-556F1160A7F3}"/>
              </a:ext>
            </a:extLst>
          </p:cNvPr>
          <p:cNvSpPr txBox="1"/>
          <p:nvPr/>
        </p:nvSpPr>
        <p:spPr>
          <a:xfrm>
            <a:off x="1851734" y="1331802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 Threshold </a:t>
            </a:r>
            <a:r>
              <a:rPr kumimoji="1"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66AEBE-F9A4-E2D3-43A0-E5489261B6A6}"/>
              </a:ext>
            </a:extLst>
          </p:cNvPr>
          <p:cNvSpPr txBox="1"/>
          <p:nvPr/>
        </p:nvSpPr>
        <p:spPr>
          <a:xfrm>
            <a:off x="6583171" y="139005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 Not yet !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4D940EC-78E8-F4B3-83FD-A74A49F81BE3}"/>
              </a:ext>
            </a:extLst>
          </p:cNvPr>
          <p:cNvGrpSpPr/>
          <p:nvPr/>
        </p:nvGrpSpPr>
        <p:grpSpPr>
          <a:xfrm>
            <a:off x="460490" y="2001196"/>
            <a:ext cx="2585910" cy="3412868"/>
            <a:chOff x="568412" y="1804086"/>
            <a:chExt cx="2582562" cy="37109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9DFD2D-8BC3-FA58-1AA1-AAA6C37779F4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96A09C-0CFF-11E5-98A0-B4884732CC9C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41ED6255-206D-2B12-A8D4-2B3DF904D37E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03D2611-294C-5A4B-A305-FC7567AFC653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514B614-2242-5BAB-4D06-7463DA83AE6B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3613E1BE-5FFA-4ADC-10A1-856856FC4883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07D42-855D-C528-21E6-57D59F8E2DAC}"/>
              </a:ext>
            </a:extLst>
          </p:cNvPr>
          <p:cNvGrpSpPr/>
          <p:nvPr/>
        </p:nvGrpSpPr>
        <p:grpSpPr>
          <a:xfrm>
            <a:off x="3236194" y="2001196"/>
            <a:ext cx="2585910" cy="3412868"/>
            <a:chOff x="568413" y="1804086"/>
            <a:chExt cx="2582562" cy="371092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FB9973-2D60-508E-CB85-655F5F3C33FF}"/>
                </a:ext>
              </a:extLst>
            </p:cNvPr>
            <p:cNvSpPr/>
            <p:nvPr/>
          </p:nvSpPr>
          <p:spPr>
            <a:xfrm>
              <a:off x="568413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C214C2A-260A-5540-54EF-991E52F22244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026A411A-7FD7-A5AE-1759-88074E58C900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434A47CA-0CF0-20F9-82F3-D9B3607B7A47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22FD8BC-1EE2-319F-B14C-3EBB0A84B5DA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FBA555D5-43CD-0C98-2522-D045FCDA5121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E71F8A-A522-5422-A873-ED8991A449A5}"/>
              </a:ext>
            </a:extLst>
          </p:cNvPr>
          <p:cNvGrpSpPr/>
          <p:nvPr/>
        </p:nvGrpSpPr>
        <p:grpSpPr>
          <a:xfrm>
            <a:off x="8889810" y="2001196"/>
            <a:ext cx="2585910" cy="3412868"/>
            <a:chOff x="568412" y="1804086"/>
            <a:chExt cx="2582562" cy="37109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BE45AB-3F43-B16F-A7F2-373C10ED5ED9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2D94CCE-2DCC-3029-82AA-893E87DF9506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D63D6520-8EA3-58A5-776D-D1C7A41DBB91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9AE0F0E-4FCD-BEDD-C1FD-DABB8D5AE195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8007646D-DA5C-A336-DCC4-AD205D40C769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CB2C07D2-B0B7-F5E6-8409-307B7B248A06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873E46-AF60-724A-00DA-6ECF87D5457B}"/>
              </a:ext>
            </a:extLst>
          </p:cNvPr>
          <p:cNvSpPr txBox="1"/>
          <p:nvPr/>
        </p:nvSpPr>
        <p:spPr>
          <a:xfrm>
            <a:off x="649532" y="2156097"/>
            <a:ext cx="219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78454-3364-26B8-1E54-79EA2D456CA2}"/>
              </a:ext>
            </a:extLst>
          </p:cNvPr>
          <p:cNvSpPr txBox="1"/>
          <p:nvPr/>
        </p:nvSpPr>
        <p:spPr>
          <a:xfrm>
            <a:off x="3412909" y="2156097"/>
            <a:ext cx="222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E48A9E-7253-8717-DA8D-7E9E88AEFCAC}"/>
              </a:ext>
            </a:extLst>
          </p:cNvPr>
          <p:cNvSpPr txBox="1"/>
          <p:nvPr/>
        </p:nvSpPr>
        <p:spPr>
          <a:xfrm>
            <a:off x="9331185" y="2156001"/>
            <a:ext cx="1723782" cy="440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Block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6FB262-D344-E212-588B-9FAD72010F99}"/>
              </a:ext>
            </a:extLst>
          </p:cNvPr>
          <p:cNvSpPr/>
          <p:nvPr/>
        </p:nvSpPr>
        <p:spPr>
          <a:xfrm>
            <a:off x="778058" y="2762008"/>
            <a:ext cx="1971397" cy="477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83A874-F9F7-EC8D-140A-3819C50F94B9}"/>
              </a:ext>
            </a:extLst>
          </p:cNvPr>
          <p:cNvSpPr txBox="1"/>
          <p:nvPr/>
        </p:nvSpPr>
        <p:spPr>
          <a:xfrm>
            <a:off x="1608642" y="2758504"/>
            <a:ext cx="289606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0</a:t>
            </a:r>
            <a:endParaRPr kumimoji="1" lang="ko-KR" altLang="en-US" sz="24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D3BD2C6-95EC-4D59-C1A7-81AB188A9600}"/>
              </a:ext>
            </a:extLst>
          </p:cNvPr>
          <p:cNvSpPr/>
          <p:nvPr/>
        </p:nvSpPr>
        <p:spPr>
          <a:xfrm>
            <a:off x="775474" y="3241081"/>
            <a:ext cx="1971397" cy="477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D65CBE-F076-7D51-F5C6-349F695D9DF7}"/>
              </a:ext>
            </a:extLst>
          </p:cNvPr>
          <p:cNvSpPr txBox="1"/>
          <p:nvPr/>
        </p:nvSpPr>
        <p:spPr>
          <a:xfrm>
            <a:off x="1601160" y="3270960"/>
            <a:ext cx="289606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EA459C-4DDC-74BF-1A57-69897ECBD453}"/>
              </a:ext>
            </a:extLst>
          </p:cNvPr>
          <p:cNvSpPr/>
          <p:nvPr/>
        </p:nvSpPr>
        <p:spPr>
          <a:xfrm>
            <a:off x="782064" y="4213588"/>
            <a:ext cx="1971397" cy="477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F9A970-6C38-5F52-D1B3-FD07517074C0}"/>
              </a:ext>
            </a:extLst>
          </p:cNvPr>
          <p:cNvSpPr txBox="1"/>
          <p:nvPr/>
        </p:nvSpPr>
        <p:spPr>
          <a:xfrm>
            <a:off x="1562966" y="4713467"/>
            <a:ext cx="437876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76B037-D22F-5599-43B1-2A2F1824F89C}"/>
              </a:ext>
            </a:extLst>
          </p:cNvPr>
          <p:cNvSpPr/>
          <p:nvPr/>
        </p:nvSpPr>
        <p:spPr>
          <a:xfrm>
            <a:off x="3554286" y="3726484"/>
            <a:ext cx="1971397" cy="477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B9262-B913-E607-4882-22EAC7D4011F}"/>
              </a:ext>
            </a:extLst>
          </p:cNvPr>
          <p:cNvSpPr txBox="1"/>
          <p:nvPr/>
        </p:nvSpPr>
        <p:spPr>
          <a:xfrm>
            <a:off x="4316223" y="3755899"/>
            <a:ext cx="53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20</a:t>
            </a:r>
            <a:endParaRPr kumimoji="1" lang="ko-KR" altLang="en-US" sz="24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6CF7D-6064-4C74-BAD3-CCFC2631735E}"/>
              </a:ext>
            </a:extLst>
          </p:cNvPr>
          <p:cNvSpPr/>
          <p:nvPr/>
        </p:nvSpPr>
        <p:spPr>
          <a:xfrm>
            <a:off x="3552389" y="3236060"/>
            <a:ext cx="1971397" cy="477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BB947-8D17-54DB-AB24-989132CE806C}"/>
              </a:ext>
            </a:extLst>
          </p:cNvPr>
          <p:cNvSpPr txBox="1"/>
          <p:nvPr/>
        </p:nvSpPr>
        <p:spPr>
          <a:xfrm>
            <a:off x="4316222" y="3274811"/>
            <a:ext cx="64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BA07F5-4C16-BB90-E21A-71DCCECFA87B}"/>
              </a:ext>
            </a:extLst>
          </p:cNvPr>
          <p:cNvSpPr/>
          <p:nvPr/>
        </p:nvSpPr>
        <p:spPr>
          <a:xfrm>
            <a:off x="3552389" y="4225534"/>
            <a:ext cx="1971397" cy="477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684E90-332D-C927-350F-B9156F7AA284}"/>
              </a:ext>
            </a:extLst>
          </p:cNvPr>
          <p:cNvSpPr txBox="1"/>
          <p:nvPr/>
        </p:nvSpPr>
        <p:spPr>
          <a:xfrm>
            <a:off x="4336626" y="4726939"/>
            <a:ext cx="393498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ED5F46-458B-6A2D-BC22-57C591E74D2A}"/>
              </a:ext>
            </a:extLst>
          </p:cNvPr>
          <p:cNvSpPr txBox="1"/>
          <p:nvPr/>
        </p:nvSpPr>
        <p:spPr>
          <a:xfrm>
            <a:off x="10037962" y="2769476"/>
            <a:ext cx="289606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0F65E3-E4C3-C6E0-4464-6380A0E6104B}"/>
              </a:ext>
            </a:extLst>
          </p:cNvPr>
          <p:cNvSpPr txBox="1"/>
          <p:nvPr/>
        </p:nvSpPr>
        <p:spPr>
          <a:xfrm>
            <a:off x="10026077" y="4726938"/>
            <a:ext cx="414262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AF5BA0-B4BF-60A9-3B69-8FE137481BD3}"/>
              </a:ext>
            </a:extLst>
          </p:cNvPr>
          <p:cNvSpPr/>
          <p:nvPr/>
        </p:nvSpPr>
        <p:spPr>
          <a:xfrm>
            <a:off x="775789" y="3730583"/>
            <a:ext cx="1971397" cy="477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5F841A-C7EF-5280-C4EF-384178FE28D3}"/>
              </a:ext>
            </a:extLst>
          </p:cNvPr>
          <p:cNvSpPr txBox="1"/>
          <p:nvPr/>
        </p:nvSpPr>
        <p:spPr>
          <a:xfrm>
            <a:off x="1528062" y="3751251"/>
            <a:ext cx="62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16</a:t>
            </a:r>
            <a:endParaRPr kumimoji="1" lang="ko-KR" altLang="en-US" sz="2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5A98F9-7B1C-9499-B3B7-110CA852949C}"/>
              </a:ext>
            </a:extLst>
          </p:cNvPr>
          <p:cNvSpPr txBox="1"/>
          <p:nvPr/>
        </p:nvSpPr>
        <p:spPr>
          <a:xfrm>
            <a:off x="9982764" y="3264566"/>
            <a:ext cx="500888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16</a:t>
            </a:r>
            <a:endParaRPr kumimoji="1"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BEB15-0284-02B0-949C-85D22A823599}"/>
              </a:ext>
            </a:extLst>
          </p:cNvPr>
          <p:cNvSpPr txBox="1"/>
          <p:nvPr/>
        </p:nvSpPr>
        <p:spPr>
          <a:xfrm>
            <a:off x="9988499" y="3741866"/>
            <a:ext cx="576397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24</a:t>
            </a:r>
            <a:endParaRPr kumimoji="1"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F3122-95F1-8204-C60B-EA1DB0BEC970}"/>
              </a:ext>
            </a:extLst>
          </p:cNvPr>
          <p:cNvSpPr/>
          <p:nvPr/>
        </p:nvSpPr>
        <p:spPr>
          <a:xfrm>
            <a:off x="3554286" y="2763901"/>
            <a:ext cx="1971397" cy="477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D69E22-5C6F-18F9-891A-FF3F313DDD6C}"/>
              </a:ext>
            </a:extLst>
          </p:cNvPr>
          <p:cNvSpPr txBox="1"/>
          <p:nvPr/>
        </p:nvSpPr>
        <p:spPr>
          <a:xfrm>
            <a:off x="4397401" y="2770871"/>
            <a:ext cx="321701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4</a:t>
            </a:r>
            <a:endParaRPr kumimoji="1"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BE18F1-BDD0-C8D5-28C3-0255EF11275E}"/>
              </a:ext>
            </a:extLst>
          </p:cNvPr>
          <p:cNvGrpSpPr/>
          <p:nvPr/>
        </p:nvGrpSpPr>
        <p:grpSpPr>
          <a:xfrm>
            <a:off x="6005582" y="1992136"/>
            <a:ext cx="2585910" cy="3412868"/>
            <a:chOff x="568412" y="1804086"/>
            <a:chExt cx="2582562" cy="37109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4E1AED-4859-8942-0060-6BE52EB2B037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A19459-72A5-979E-DDF3-2F433DDF83B1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B7288A1-3303-D361-6483-29CD0D435C78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DC6BD080-ACCD-F7EA-A02F-90D5F8D22570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82F0C884-8C66-5801-9D46-3A1AD86AF0B2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3F858573-7DE7-AA5B-83DD-D012AE4560F3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955E40-5089-BBEB-D575-455534ACF17D}"/>
              </a:ext>
            </a:extLst>
          </p:cNvPr>
          <p:cNvSpPr txBox="1"/>
          <p:nvPr/>
        </p:nvSpPr>
        <p:spPr>
          <a:xfrm>
            <a:off x="6293338" y="2146940"/>
            <a:ext cx="2046933" cy="440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AD63D-8D7B-A195-1F8D-4898A3CB49DB}"/>
              </a:ext>
            </a:extLst>
          </p:cNvPr>
          <p:cNvSpPr txBox="1"/>
          <p:nvPr/>
        </p:nvSpPr>
        <p:spPr>
          <a:xfrm>
            <a:off x="7071208" y="4223318"/>
            <a:ext cx="531620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26</a:t>
            </a:r>
            <a:endParaRPr kumimoji="1"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9A05CB-5259-36FB-7FA3-887BF2D75A4B}"/>
              </a:ext>
            </a:extLst>
          </p:cNvPr>
          <p:cNvSpPr txBox="1"/>
          <p:nvPr/>
        </p:nvSpPr>
        <p:spPr>
          <a:xfrm>
            <a:off x="7071208" y="3754493"/>
            <a:ext cx="816987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18</a:t>
            </a:r>
            <a:endParaRPr kumimoji="1"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2B79A-3E01-23AA-ECB5-36864AAC7427}"/>
              </a:ext>
            </a:extLst>
          </p:cNvPr>
          <p:cNvSpPr txBox="1"/>
          <p:nvPr/>
        </p:nvSpPr>
        <p:spPr>
          <a:xfrm>
            <a:off x="7058541" y="3255810"/>
            <a:ext cx="809445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10</a:t>
            </a:r>
            <a:endParaRPr kumimoji="1" lang="ko-KR" altLang="en-US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E3FAB2-F669-1830-C46C-343805173293}"/>
              </a:ext>
            </a:extLst>
          </p:cNvPr>
          <p:cNvSpPr txBox="1"/>
          <p:nvPr/>
        </p:nvSpPr>
        <p:spPr>
          <a:xfrm>
            <a:off x="7096347" y="4675114"/>
            <a:ext cx="413945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466F3D-3F11-AA47-98FB-E7778800FE78}"/>
              </a:ext>
            </a:extLst>
          </p:cNvPr>
          <p:cNvSpPr txBox="1"/>
          <p:nvPr/>
        </p:nvSpPr>
        <p:spPr>
          <a:xfrm>
            <a:off x="7116801" y="2778336"/>
            <a:ext cx="400007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</a:t>
            </a:r>
            <a:endParaRPr kumimoji="1" lang="ko-KR" altLang="en-US" sz="2400" b="1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28C965A-A369-9238-6153-56D1F939B1C5}"/>
              </a:ext>
            </a:extLst>
          </p:cNvPr>
          <p:cNvGrpSpPr/>
          <p:nvPr/>
        </p:nvGrpSpPr>
        <p:grpSpPr>
          <a:xfrm>
            <a:off x="1751874" y="5414064"/>
            <a:ext cx="8532783" cy="750824"/>
            <a:chOff x="1592380" y="5523470"/>
            <a:chExt cx="8888703" cy="787019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12C67C2-9762-94B5-9EDD-F2B44E3B289C}"/>
                </a:ext>
              </a:extLst>
            </p:cNvPr>
            <p:cNvGrpSpPr/>
            <p:nvPr/>
          </p:nvGrpSpPr>
          <p:grpSpPr>
            <a:xfrm>
              <a:off x="1592380" y="5523470"/>
              <a:ext cx="2923438" cy="414486"/>
              <a:chOff x="1592380" y="5523470"/>
              <a:chExt cx="2923438" cy="414486"/>
            </a:xfrm>
          </p:grpSpPr>
          <p:cxnSp>
            <p:nvCxnSpPr>
              <p:cNvPr id="85" name="직선 연결선[R] 84">
                <a:extLst>
                  <a:ext uri="{FF2B5EF4-FFF2-40B4-BE49-F238E27FC236}">
                    <a16:creationId xmlns:a16="http://schemas.microsoft.com/office/drawing/2014/main" id="{47793019-1F8F-00AA-FDA1-501CD5F7B8D4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594017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86">
                <a:extLst>
                  <a:ext uri="{FF2B5EF4-FFF2-40B4-BE49-F238E27FC236}">
                    <a16:creationId xmlns:a16="http://schemas.microsoft.com/office/drawing/2014/main" id="{C7830A81-61D1-4F2F-65D2-A0024EED9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529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43669E7C-76D9-0C2D-0713-5D0003A28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380" y="5924226"/>
                <a:ext cx="2923438" cy="0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67E1177-DC9B-B4F1-E2EC-BC7734FE6E20}"/>
                </a:ext>
              </a:extLst>
            </p:cNvPr>
            <p:cNvCxnSpPr/>
            <p:nvPr/>
          </p:nvCxnSpPr>
          <p:spPr>
            <a:xfrm>
              <a:off x="3054099" y="5937956"/>
              <a:ext cx="0" cy="372533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27F407E5-8695-D0D8-D5BC-3C9560CAFEFD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99" y="6310489"/>
              <a:ext cx="7426984" cy="0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C1C6DEB-CC3B-857A-06D5-CAFC6B57036E}"/>
                </a:ext>
              </a:extLst>
            </p:cNvPr>
            <p:cNvCxnSpPr/>
            <p:nvPr/>
          </p:nvCxnSpPr>
          <p:spPr>
            <a:xfrm flipV="1">
              <a:off x="10481083" y="5523470"/>
              <a:ext cx="0" cy="787019"/>
            </a:xfrm>
            <a:prstGeom prst="straightConnector1">
              <a:avLst/>
            </a:prstGeom>
            <a:ln w="28575">
              <a:solidFill>
                <a:srgbClr val="0148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578D4E-D0A8-5259-E2C1-81AEF8140A17}"/>
              </a:ext>
            </a:extLst>
          </p:cNvPr>
          <p:cNvSpPr txBox="1"/>
          <p:nvPr/>
        </p:nvSpPr>
        <p:spPr>
          <a:xfrm>
            <a:off x="9159298" y="2158116"/>
            <a:ext cx="2046933" cy="440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01621-A37A-08D6-25C7-9583F3141378}"/>
              </a:ext>
            </a:extLst>
          </p:cNvPr>
          <p:cNvSpPr txBox="1"/>
          <p:nvPr/>
        </p:nvSpPr>
        <p:spPr>
          <a:xfrm>
            <a:off x="9987022" y="4247505"/>
            <a:ext cx="503854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4B28A9-342A-B6A6-2F06-0F41E8AB6944}"/>
              </a:ext>
            </a:extLst>
          </p:cNvPr>
          <p:cNvSpPr txBox="1"/>
          <p:nvPr/>
        </p:nvSpPr>
        <p:spPr>
          <a:xfrm>
            <a:off x="1528062" y="4247025"/>
            <a:ext cx="621731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24</a:t>
            </a:r>
            <a:endParaRPr kumimoji="1" lang="ko-KR" altLang="en-US" sz="2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2ED40-F9A1-03B4-35F9-2C18C0AAA8A5}"/>
              </a:ext>
            </a:extLst>
          </p:cNvPr>
          <p:cNvSpPr txBox="1"/>
          <p:nvPr/>
        </p:nvSpPr>
        <p:spPr>
          <a:xfrm>
            <a:off x="4309687" y="4246286"/>
            <a:ext cx="536704" cy="44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28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82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50" grpId="0"/>
      <p:bldP spid="52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/>
      <p:bldP spid="83" grpId="0" animBg="1"/>
      <p:bldP spid="84" grpId="0"/>
      <p:bldP spid="5" grpId="0"/>
      <p:bldP spid="7" grpId="0" animBg="1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312415-C013-4423-1019-FE812D127663}"/>
              </a:ext>
            </a:extLst>
          </p:cNvPr>
          <p:cNvSpPr txBox="1"/>
          <p:nvPr/>
        </p:nvSpPr>
        <p:spPr>
          <a:xfrm>
            <a:off x="8456632" y="865573"/>
            <a:ext cx="373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기존 방식</a:t>
            </a:r>
            <a:endParaRPr kumimoji="1"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한 블록에서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page</a:t>
            </a:r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다 넣고</a:t>
            </a:r>
            <a:endParaRPr kumimoji="1"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 그 다음 블록에서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page</a:t>
            </a:r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넣음</a:t>
            </a:r>
            <a:endParaRPr kumimoji="1"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D3380-4842-5C09-D6FC-96ADEAA539A5}"/>
              </a:ext>
            </a:extLst>
          </p:cNvPr>
          <p:cNvSpPr txBox="1"/>
          <p:nvPr/>
        </p:nvSpPr>
        <p:spPr>
          <a:xfrm>
            <a:off x="1851734" y="1331802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 Threshold </a:t>
            </a:r>
            <a:r>
              <a:rPr kumimoji="1"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↑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E7CAE3-37DB-3665-AF29-272CD502A64B}"/>
              </a:ext>
            </a:extLst>
          </p:cNvPr>
          <p:cNvSpPr txBox="1"/>
          <p:nvPr/>
        </p:nvSpPr>
        <p:spPr>
          <a:xfrm>
            <a:off x="9237936" y="251647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이러면 섞이지 않을까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ED07FAD-0735-32CD-1A56-7BD1B22C2C31}"/>
              </a:ext>
            </a:extLst>
          </p:cNvPr>
          <p:cNvCxnSpPr>
            <a:cxnSpLocks/>
          </p:cNvCxnSpPr>
          <p:nvPr/>
        </p:nvCxnSpPr>
        <p:spPr>
          <a:xfrm>
            <a:off x="10495652" y="2003215"/>
            <a:ext cx="0" cy="322663"/>
          </a:xfrm>
          <a:prstGeom prst="straightConnector1">
            <a:avLst/>
          </a:prstGeom>
          <a:ln w="38100">
            <a:solidFill>
              <a:srgbClr val="0148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B586683-5055-510D-464B-A81734D48DE5}"/>
              </a:ext>
            </a:extLst>
          </p:cNvPr>
          <p:cNvCxnSpPr>
            <a:cxnSpLocks/>
          </p:cNvCxnSpPr>
          <p:nvPr/>
        </p:nvCxnSpPr>
        <p:spPr>
          <a:xfrm>
            <a:off x="10495652" y="3092674"/>
            <a:ext cx="0" cy="322663"/>
          </a:xfrm>
          <a:prstGeom prst="straightConnector1">
            <a:avLst/>
          </a:prstGeom>
          <a:ln w="38100">
            <a:solidFill>
              <a:srgbClr val="0148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84CA0B-25C5-483E-95C8-8B9D13929BE0}"/>
              </a:ext>
            </a:extLst>
          </p:cNvPr>
          <p:cNvSpPr txBox="1"/>
          <p:nvPr/>
        </p:nvSpPr>
        <p:spPr>
          <a:xfrm>
            <a:off x="8805573" y="3636621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인덱싱으로 </a:t>
            </a:r>
            <a:r>
              <a:rPr kumimoji="1"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GC</a:t>
            </a:r>
            <a:r>
              <a:rPr kumimoji="1"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해도 </a:t>
            </a:r>
            <a:r>
              <a:rPr kumimoji="1"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섞이지않게</a:t>
            </a:r>
            <a:endParaRPr kumimoji="1"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정렬되게끔 해보자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 algn="ctr"/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ko-KR" alt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지역성 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활용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!)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D27834-FD3D-6E2B-16E7-D63013303FC1}"/>
              </a:ext>
            </a:extLst>
          </p:cNvPr>
          <p:cNvGrpSpPr/>
          <p:nvPr/>
        </p:nvGrpSpPr>
        <p:grpSpPr>
          <a:xfrm>
            <a:off x="5992917" y="2077635"/>
            <a:ext cx="2536499" cy="3352300"/>
            <a:chOff x="568412" y="1804086"/>
            <a:chExt cx="2582562" cy="371092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066A3B-98E9-0CBC-FFF8-3F101C82EA9E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A4E69FB-6E3C-803B-AB89-723F0E6E498F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FD49FA55-3B68-D672-811F-03A7BFCD89C2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EC25E977-65B4-354C-ADDD-38AD46707E78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3B4AF9EC-1346-7470-EB57-FCAA6CC16BD1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95C75C9-9B8D-9638-F8E3-7935B7604B9B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A3342E9-F343-FDDD-8282-9C45793B0B5A}"/>
              </a:ext>
            </a:extLst>
          </p:cNvPr>
          <p:cNvSpPr txBox="1"/>
          <p:nvPr/>
        </p:nvSpPr>
        <p:spPr>
          <a:xfrm>
            <a:off x="6425858" y="2229692"/>
            <a:ext cx="1690844" cy="43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Block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307523-C1AC-E8C6-E4B4-230D5988E7D2}"/>
              </a:ext>
            </a:extLst>
          </p:cNvPr>
          <p:cNvSpPr txBox="1"/>
          <p:nvPr/>
        </p:nvSpPr>
        <p:spPr>
          <a:xfrm>
            <a:off x="7124540" y="2830865"/>
            <a:ext cx="365894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E604C9-914C-A167-76EF-3E52ECB5FCC4}"/>
              </a:ext>
            </a:extLst>
          </p:cNvPr>
          <p:cNvSpPr txBox="1"/>
          <p:nvPr/>
        </p:nvSpPr>
        <p:spPr>
          <a:xfrm>
            <a:off x="7047364" y="4276596"/>
            <a:ext cx="59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22</a:t>
            </a:r>
            <a:endParaRPr kumimoji="1" lang="ko-KR" altLang="en-US" sz="2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F05CF8-5093-B212-2215-1924BC858E6F}"/>
              </a:ext>
            </a:extLst>
          </p:cNvPr>
          <p:cNvSpPr txBox="1"/>
          <p:nvPr/>
        </p:nvSpPr>
        <p:spPr>
          <a:xfrm>
            <a:off x="7118274" y="4741054"/>
            <a:ext cx="372141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E2E199-FE3A-651E-E0CA-06E7F167474C}"/>
              </a:ext>
            </a:extLst>
          </p:cNvPr>
          <p:cNvSpPr txBox="1"/>
          <p:nvPr/>
        </p:nvSpPr>
        <p:spPr>
          <a:xfrm>
            <a:off x="7048645" y="3327373"/>
            <a:ext cx="491980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CC035F-5054-BBA8-1F77-CE664854F228}"/>
              </a:ext>
            </a:extLst>
          </p:cNvPr>
          <p:cNvSpPr txBox="1"/>
          <p:nvPr/>
        </p:nvSpPr>
        <p:spPr>
          <a:xfrm>
            <a:off x="7111689" y="3797986"/>
            <a:ext cx="375632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</a:t>
            </a:r>
            <a:endParaRPr kumimoji="1" lang="ko-KR" altLang="en-US" sz="2400" b="1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1E38C70-CCC2-3DB6-3DCC-742AE5BA93C0}"/>
              </a:ext>
            </a:extLst>
          </p:cNvPr>
          <p:cNvGrpSpPr/>
          <p:nvPr/>
        </p:nvGrpSpPr>
        <p:grpSpPr>
          <a:xfrm>
            <a:off x="469112" y="2092371"/>
            <a:ext cx="2536499" cy="3352300"/>
            <a:chOff x="568412" y="1804086"/>
            <a:chExt cx="2582562" cy="371092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2C9B062-1FB0-A033-AB33-BAFAB7890CB5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8772158-1BDF-4505-2CB2-4AB908476E54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6895BB73-7E14-D78F-FCA8-633762DD6B28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43D22FAB-FB83-10B4-427D-4448257360DC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F3A2CED5-331A-E6BE-2692-1B40CF200B46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C7A967C-48C6-B1D0-80F6-EF98EC99CC8B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D386BF6-E358-9C77-1A76-DEB2E68B3A66}"/>
              </a:ext>
            </a:extLst>
          </p:cNvPr>
          <p:cNvSpPr txBox="1"/>
          <p:nvPr/>
        </p:nvSpPr>
        <p:spPr>
          <a:xfrm>
            <a:off x="751370" y="2244428"/>
            <a:ext cx="2007821" cy="43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2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8CB83C6-77D3-22EE-3F96-C4BE90203649}"/>
              </a:ext>
            </a:extLst>
          </p:cNvPr>
          <p:cNvGrpSpPr/>
          <p:nvPr/>
        </p:nvGrpSpPr>
        <p:grpSpPr>
          <a:xfrm>
            <a:off x="3192132" y="2088079"/>
            <a:ext cx="2536499" cy="3352300"/>
            <a:chOff x="568412" y="1804086"/>
            <a:chExt cx="2582562" cy="371092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A79D021-A463-85DB-CE4C-F15A44D1B173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E05C69C-651B-29D2-4F5C-38EEF055E21E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E9A93877-0300-4305-D58F-E422090DFF2A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B0FB480D-541A-527F-BDA4-5CDAD11ECF88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75DDD954-3324-BD41-01A3-C49B5A864605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F901A176-6FEA-666E-3375-72432AE97E4B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4283B420-A47F-7C9A-FE41-2CF77A6166C6}"/>
              </a:ext>
            </a:extLst>
          </p:cNvPr>
          <p:cNvSpPr txBox="1"/>
          <p:nvPr/>
        </p:nvSpPr>
        <p:spPr>
          <a:xfrm>
            <a:off x="3456417" y="2248764"/>
            <a:ext cx="2007821" cy="43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3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B92259-C572-DB04-C96B-F15363C0CB82}"/>
              </a:ext>
            </a:extLst>
          </p:cNvPr>
          <p:cNvSpPr/>
          <p:nvPr/>
        </p:nvSpPr>
        <p:spPr>
          <a:xfrm>
            <a:off x="770938" y="3307087"/>
            <a:ext cx="1933728" cy="46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4199D22-B660-1F2C-00FC-D0D7DA2893D4}"/>
              </a:ext>
            </a:extLst>
          </p:cNvPr>
          <p:cNvSpPr/>
          <p:nvPr/>
        </p:nvSpPr>
        <p:spPr>
          <a:xfrm>
            <a:off x="770938" y="3785363"/>
            <a:ext cx="1933728" cy="46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71FDF1A-115A-89CF-1E1D-DAF172905434}"/>
              </a:ext>
            </a:extLst>
          </p:cNvPr>
          <p:cNvSpPr/>
          <p:nvPr/>
        </p:nvSpPr>
        <p:spPr>
          <a:xfrm>
            <a:off x="3501878" y="4266664"/>
            <a:ext cx="1933728" cy="46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A966C6-827B-045A-D0C2-C74049AE3869}"/>
              </a:ext>
            </a:extLst>
          </p:cNvPr>
          <p:cNvSpPr/>
          <p:nvPr/>
        </p:nvSpPr>
        <p:spPr>
          <a:xfrm>
            <a:off x="3502838" y="3304178"/>
            <a:ext cx="1933728" cy="46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8A0364-7029-7F39-648C-8D7A7D837A18}"/>
              </a:ext>
            </a:extLst>
          </p:cNvPr>
          <p:cNvSpPr txBox="1"/>
          <p:nvPr/>
        </p:nvSpPr>
        <p:spPr>
          <a:xfrm>
            <a:off x="1556138" y="3834598"/>
            <a:ext cx="558560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24</a:t>
            </a:r>
            <a:endParaRPr kumimoji="1" lang="ko-KR" altLang="en-US" sz="2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FA2AF7B-058F-F4AB-442C-249789E67CB9}"/>
              </a:ext>
            </a:extLst>
          </p:cNvPr>
          <p:cNvSpPr txBox="1"/>
          <p:nvPr/>
        </p:nvSpPr>
        <p:spPr>
          <a:xfrm>
            <a:off x="4282679" y="4754877"/>
            <a:ext cx="4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753D16-34B5-4B51-FA29-EB393CABD168}"/>
              </a:ext>
            </a:extLst>
          </p:cNvPr>
          <p:cNvSpPr txBox="1"/>
          <p:nvPr/>
        </p:nvSpPr>
        <p:spPr>
          <a:xfrm>
            <a:off x="4242695" y="3332908"/>
            <a:ext cx="564072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14</a:t>
            </a:r>
            <a:endParaRPr kumimoji="1" lang="ko-KR" altLang="en-US" sz="2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60DE45-52CE-6BD1-E2AF-87F04C0A016B}"/>
              </a:ext>
            </a:extLst>
          </p:cNvPr>
          <p:cNvSpPr txBox="1"/>
          <p:nvPr/>
        </p:nvSpPr>
        <p:spPr>
          <a:xfrm>
            <a:off x="1564888" y="3346902"/>
            <a:ext cx="793979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16</a:t>
            </a:r>
            <a:endParaRPr kumimoji="1" lang="ko-KR" altLang="en-US" sz="24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C669DE9-A9B8-53EB-A6AD-3582E2A26284}"/>
              </a:ext>
            </a:extLst>
          </p:cNvPr>
          <p:cNvSpPr/>
          <p:nvPr/>
        </p:nvSpPr>
        <p:spPr>
          <a:xfrm>
            <a:off x="770938" y="2814220"/>
            <a:ext cx="1933728" cy="46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FFF77C1-F80B-5BB6-18D4-97B700016E02}"/>
              </a:ext>
            </a:extLst>
          </p:cNvPr>
          <p:cNvSpPr/>
          <p:nvPr/>
        </p:nvSpPr>
        <p:spPr>
          <a:xfrm>
            <a:off x="3501878" y="3788021"/>
            <a:ext cx="1933728" cy="46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C3BABF1-3327-3802-798B-B84F7CCCAE94}"/>
              </a:ext>
            </a:extLst>
          </p:cNvPr>
          <p:cNvSpPr/>
          <p:nvPr/>
        </p:nvSpPr>
        <p:spPr>
          <a:xfrm>
            <a:off x="3502697" y="2816995"/>
            <a:ext cx="1933728" cy="46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FD1430-A27A-A16A-64AC-6318F0F459DC}"/>
              </a:ext>
            </a:extLst>
          </p:cNvPr>
          <p:cNvSpPr/>
          <p:nvPr/>
        </p:nvSpPr>
        <p:spPr>
          <a:xfrm>
            <a:off x="783790" y="4256353"/>
            <a:ext cx="1933728" cy="46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5BAF8A-9D94-4B24-3093-A5691C09937A}"/>
              </a:ext>
            </a:extLst>
          </p:cNvPr>
          <p:cNvSpPr txBox="1"/>
          <p:nvPr/>
        </p:nvSpPr>
        <p:spPr>
          <a:xfrm>
            <a:off x="1616101" y="2848923"/>
            <a:ext cx="380092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05F675-CB8B-D4E7-2BE1-A9710B80ED84}"/>
              </a:ext>
            </a:extLst>
          </p:cNvPr>
          <p:cNvSpPr txBox="1"/>
          <p:nvPr/>
        </p:nvSpPr>
        <p:spPr>
          <a:xfrm>
            <a:off x="4318346" y="2842724"/>
            <a:ext cx="284072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</a:t>
            </a:r>
            <a:endParaRPr kumimoji="1" lang="ko-KR" altLang="en-US" sz="2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1BB383-42CE-8295-A473-E168E72BCB03}"/>
              </a:ext>
            </a:extLst>
          </p:cNvPr>
          <p:cNvSpPr txBox="1"/>
          <p:nvPr/>
        </p:nvSpPr>
        <p:spPr>
          <a:xfrm>
            <a:off x="4265247" y="3808101"/>
            <a:ext cx="609852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22</a:t>
            </a:r>
            <a:endParaRPr kumimoji="1" lang="ko-KR" altLang="en-US" sz="2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94D3814-07E5-448A-77A7-1EE095D53BDB}"/>
              </a:ext>
            </a:extLst>
          </p:cNvPr>
          <p:cNvSpPr txBox="1"/>
          <p:nvPr/>
        </p:nvSpPr>
        <p:spPr>
          <a:xfrm>
            <a:off x="1561702" y="4758367"/>
            <a:ext cx="368061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BC5C76F-8489-1411-B02B-25AAB5122209}"/>
              </a:ext>
            </a:extLst>
          </p:cNvPr>
          <p:cNvGrpSpPr/>
          <p:nvPr/>
        </p:nvGrpSpPr>
        <p:grpSpPr>
          <a:xfrm>
            <a:off x="1737362" y="5433979"/>
            <a:ext cx="5532310" cy="745917"/>
            <a:chOff x="1592380" y="5514487"/>
            <a:chExt cx="5875339" cy="796002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A69CA43-8934-E07C-735E-8C0D47AA600A}"/>
                </a:ext>
              </a:extLst>
            </p:cNvPr>
            <p:cNvGrpSpPr/>
            <p:nvPr/>
          </p:nvGrpSpPr>
          <p:grpSpPr>
            <a:xfrm>
              <a:off x="1592380" y="5523470"/>
              <a:ext cx="2923438" cy="414486"/>
              <a:chOff x="1592380" y="5523470"/>
              <a:chExt cx="2923438" cy="414486"/>
            </a:xfrm>
          </p:grpSpPr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270E0729-F63E-459D-41D1-D552D9546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4017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[R] 156">
                <a:extLst>
                  <a:ext uri="{FF2B5EF4-FFF2-40B4-BE49-F238E27FC236}">
                    <a16:creationId xmlns:a16="http://schemas.microsoft.com/office/drawing/2014/main" id="{EE4BE8BF-52C6-7455-BFAF-53C4A4CA8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529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[R] 157">
                <a:extLst>
                  <a:ext uri="{FF2B5EF4-FFF2-40B4-BE49-F238E27FC236}">
                    <a16:creationId xmlns:a16="http://schemas.microsoft.com/office/drawing/2014/main" id="{6A432B24-FCB5-282B-CF75-87D5C70F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380" y="5924226"/>
                <a:ext cx="2923438" cy="0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58EF01CC-5D66-49BC-A59D-91C16F45418B}"/>
                </a:ext>
              </a:extLst>
            </p:cNvPr>
            <p:cNvCxnSpPr/>
            <p:nvPr/>
          </p:nvCxnSpPr>
          <p:spPr>
            <a:xfrm>
              <a:off x="3054099" y="5937956"/>
              <a:ext cx="0" cy="372533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D6B47388-5F9D-DDF3-00E2-C784AD74F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099" y="6301506"/>
              <a:ext cx="4413620" cy="8983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03E1B290-A204-BFBE-774E-77C2ACCB0DE9}"/>
                </a:ext>
              </a:extLst>
            </p:cNvPr>
            <p:cNvCxnSpPr/>
            <p:nvPr/>
          </p:nvCxnSpPr>
          <p:spPr>
            <a:xfrm flipV="1">
              <a:off x="7467719" y="5514487"/>
              <a:ext cx="0" cy="787019"/>
            </a:xfrm>
            <a:prstGeom prst="straightConnector1">
              <a:avLst/>
            </a:prstGeom>
            <a:ln w="28575">
              <a:solidFill>
                <a:srgbClr val="0148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6086A09-D8BD-C725-006A-998287C27941}"/>
              </a:ext>
            </a:extLst>
          </p:cNvPr>
          <p:cNvSpPr txBox="1"/>
          <p:nvPr/>
        </p:nvSpPr>
        <p:spPr>
          <a:xfrm>
            <a:off x="1543287" y="4290616"/>
            <a:ext cx="512273" cy="43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BCF6297-D067-3497-11E3-3D69B5BDC0B4}"/>
              </a:ext>
            </a:extLst>
          </p:cNvPr>
          <p:cNvSpPr txBox="1"/>
          <p:nvPr/>
        </p:nvSpPr>
        <p:spPr>
          <a:xfrm>
            <a:off x="4282679" y="4335266"/>
            <a:ext cx="63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30</a:t>
            </a:r>
            <a:endParaRPr kumimoji="1"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30764-839B-FD35-2C23-220AD13C83AD}"/>
              </a:ext>
            </a:extLst>
          </p:cNvPr>
          <p:cNvSpPr/>
          <p:nvPr/>
        </p:nvSpPr>
        <p:spPr>
          <a:xfrm>
            <a:off x="6105084" y="985690"/>
            <a:ext cx="2421334" cy="7290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32B22-5D84-328F-AFB4-BE96952308BF}"/>
              </a:ext>
            </a:extLst>
          </p:cNvPr>
          <p:cNvSpPr/>
          <p:nvPr/>
        </p:nvSpPr>
        <p:spPr>
          <a:xfrm>
            <a:off x="6192085" y="1060456"/>
            <a:ext cx="596149" cy="2714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415AB-DC2F-F0E8-B38D-AA055B46B8B2}"/>
              </a:ext>
            </a:extLst>
          </p:cNvPr>
          <p:cNvSpPr/>
          <p:nvPr/>
        </p:nvSpPr>
        <p:spPr>
          <a:xfrm>
            <a:off x="6192085" y="1373898"/>
            <a:ext cx="596149" cy="27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E4048-60B0-45C9-74B0-AE3F2DD3F60D}"/>
              </a:ext>
            </a:extLst>
          </p:cNvPr>
          <p:cNvSpPr txBox="1"/>
          <p:nvPr/>
        </p:nvSpPr>
        <p:spPr>
          <a:xfrm>
            <a:off x="6788234" y="1050732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page</a:t>
            </a:r>
          </a:p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valid page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61" grpId="0"/>
      <p:bldP spid="166" grpId="0"/>
      <p:bldP spid="97" grpId="0"/>
      <p:bldP spid="98" grpId="0"/>
      <p:bldP spid="102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Google Shape;122;p7">
            <a:extLst>
              <a:ext uri="{FF2B5EF4-FFF2-40B4-BE49-F238E27FC236}">
                <a16:creationId xmlns:a16="http://schemas.microsoft.com/office/drawing/2014/main" id="{0D0EB366-38D8-F3B0-A1E9-8826FCE5ED10}"/>
              </a:ext>
            </a:extLst>
          </p:cNvPr>
          <p:cNvSpPr txBox="1"/>
          <p:nvPr/>
        </p:nvSpPr>
        <p:spPr>
          <a:xfrm>
            <a:off x="396765" y="1004314"/>
            <a:ext cx="113984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가까운 인덱스끼리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모아져있게끔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</a:p>
          <a:p>
            <a:pPr marL="3429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LPN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이나 인덱싱이나 같은 수지만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,,,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LPN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정렬해볼까 했지만 구현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아직까진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실패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lang="ko-KR" alt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1F1D0DB-6697-F78D-C796-808FEDCEAAFE}"/>
              </a:ext>
            </a:extLst>
          </p:cNvPr>
          <p:cNvGrpSpPr/>
          <p:nvPr/>
        </p:nvGrpSpPr>
        <p:grpSpPr>
          <a:xfrm>
            <a:off x="6424404" y="2113046"/>
            <a:ext cx="2704356" cy="3337118"/>
            <a:chOff x="568412" y="1804086"/>
            <a:chExt cx="2582562" cy="371092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941B455-2611-76FB-3321-B9E3EF56D05F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23170C3-C231-0B44-BC68-2F05D8D15086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F55DAA2C-B25F-16CB-156C-CC3A24F5EA61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B39449E2-AC4E-11FD-AA57-BCEF073E3946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CA178A49-957F-228D-074E-535D560DD051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7E820BDC-4711-1E5F-4CE4-8E9A03F27ECD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846EC9-BDFF-011F-53D1-01048EC0F766}"/>
              </a:ext>
            </a:extLst>
          </p:cNvPr>
          <p:cNvSpPr txBox="1"/>
          <p:nvPr/>
        </p:nvSpPr>
        <p:spPr>
          <a:xfrm>
            <a:off x="6885996" y="2264414"/>
            <a:ext cx="1802738" cy="43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Block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5369CED-CB2C-FB91-7331-380671DC7A6A}"/>
              </a:ext>
            </a:extLst>
          </p:cNvPr>
          <p:cNvSpPr txBox="1"/>
          <p:nvPr/>
        </p:nvSpPr>
        <p:spPr>
          <a:xfrm>
            <a:off x="7644293" y="2862865"/>
            <a:ext cx="390107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</a:t>
            </a:r>
            <a:endParaRPr kumimoji="1" lang="ko-KR" altLang="en-US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37263BD-43E4-985D-9054-C156327B1E21}"/>
              </a:ext>
            </a:extLst>
          </p:cNvPr>
          <p:cNvSpPr txBox="1"/>
          <p:nvPr/>
        </p:nvSpPr>
        <p:spPr>
          <a:xfrm>
            <a:off x="7594668" y="4302049"/>
            <a:ext cx="519840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22</a:t>
            </a:r>
            <a:endParaRPr kumimoji="1" lang="ko-KR" altLang="en-US" sz="24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FCA786A-950C-C45B-DDE5-DD7F039F73A3}"/>
              </a:ext>
            </a:extLst>
          </p:cNvPr>
          <p:cNvSpPr txBox="1"/>
          <p:nvPr/>
        </p:nvSpPr>
        <p:spPr>
          <a:xfrm>
            <a:off x="7624234" y="4764403"/>
            <a:ext cx="396768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4CC90F3-12A8-BA69-E942-E0F77020ABE6}"/>
              </a:ext>
            </a:extLst>
          </p:cNvPr>
          <p:cNvSpPr txBox="1"/>
          <p:nvPr/>
        </p:nvSpPr>
        <p:spPr>
          <a:xfrm>
            <a:off x="7644293" y="3342708"/>
            <a:ext cx="443924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3BD6310-B3D9-EE79-84A0-1A0452C8F5F8}"/>
              </a:ext>
            </a:extLst>
          </p:cNvPr>
          <p:cNvSpPr txBox="1"/>
          <p:nvPr/>
        </p:nvSpPr>
        <p:spPr>
          <a:xfrm>
            <a:off x="7585558" y="3838617"/>
            <a:ext cx="519840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D482B055-82B5-408A-E23B-3098E4314E21}"/>
              </a:ext>
            </a:extLst>
          </p:cNvPr>
          <p:cNvGrpSpPr/>
          <p:nvPr/>
        </p:nvGrpSpPr>
        <p:grpSpPr>
          <a:xfrm>
            <a:off x="535053" y="2127715"/>
            <a:ext cx="2704356" cy="3337118"/>
            <a:chOff x="568412" y="1804086"/>
            <a:chExt cx="2582562" cy="3710928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7C1F053-A94E-7EFB-B281-81DB64006CAB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EBEB95A-98FF-BF95-BCB7-53E791C3215B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E90359C3-46EB-ADDF-A1B4-9DDD6C6ED6A9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A7DD1852-120B-8EE6-4088-87156A8A46CF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C4CCBA48-D123-1D82-4569-C0463EF5CC79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50629BB-BDF9-6EC8-4CE1-24EB9D6F7158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4885F31-C6DB-D4D6-79EF-B15B12EA734F}"/>
              </a:ext>
            </a:extLst>
          </p:cNvPr>
          <p:cNvSpPr txBox="1"/>
          <p:nvPr/>
        </p:nvSpPr>
        <p:spPr>
          <a:xfrm>
            <a:off x="835990" y="2279083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2</a:t>
            </a: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E727F144-FFF9-3603-A066-77076C2BB9C9}"/>
              </a:ext>
            </a:extLst>
          </p:cNvPr>
          <p:cNvGrpSpPr/>
          <p:nvPr/>
        </p:nvGrpSpPr>
        <p:grpSpPr>
          <a:xfrm>
            <a:off x="3438273" y="2123442"/>
            <a:ext cx="2704356" cy="3337118"/>
            <a:chOff x="568412" y="1804086"/>
            <a:chExt cx="2582562" cy="3710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1E1B7DE-467F-6786-D365-F7A10A97FE4B}"/>
                </a:ext>
              </a:extLst>
            </p:cNvPr>
            <p:cNvSpPr/>
            <p:nvPr/>
          </p:nvSpPr>
          <p:spPr>
            <a:xfrm>
              <a:off x="568412" y="1804086"/>
              <a:ext cx="2582562" cy="371092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2762C10-8E23-B3E1-6660-47903E2244FF}"/>
                </a:ext>
              </a:extLst>
            </p:cNvPr>
            <p:cNvSpPr/>
            <p:nvPr/>
          </p:nvSpPr>
          <p:spPr>
            <a:xfrm>
              <a:off x="885568" y="2619632"/>
              <a:ext cx="1968844" cy="2640008"/>
            </a:xfrm>
            <a:prstGeom prst="rect">
              <a:avLst/>
            </a:prstGeom>
            <a:ln w="38100">
              <a:solidFill>
                <a:srgbClr val="01489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D7BD496C-D731-3AB7-5B3D-2F84B613DBA8}"/>
                </a:ext>
              </a:extLst>
            </p:cNvPr>
            <p:cNvCxnSpPr/>
            <p:nvPr/>
          </p:nvCxnSpPr>
          <p:spPr>
            <a:xfrm>
              <a:off x="885568" y="3138615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52E5DDC4-0B56-10E4-4C36-7D3348D2D721}"/>
                </a:ext>
              </a:extLst>
            </p:cNvPr>
            <p:cNvCxnSpPr/>
            <p:nvPr/>
          </p:nvCxnSpPr>
          <p:spPr>
            <a:xfrm>
              <a:off x="885568" y="3674074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DD0FED3D-6B4E-D664-9421-5B55CD70BDB1}"/>
                </a:ext>
              </a:extLst>
            </p:cNvPr>
            <p:cNvCxnSpPr/>
            <p:nvPr/>
          </p:nvCxnSpPr>
          <p:spPr>
            <a:xfrm>
              <a:off x="885568" y="4217771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E8194247-E20B-A181-E3F7-9222E5A25F8B}"/>
                </a:ext>
              </a:extLst>
            </p:cNvPr>
            <p:cNvCxnSpPr/>
            <p:nvPr/>
          </p:nvCxnSpPr>
          <p:spPr>
            <a:xfrm>
              <a:off x="885568" y="4740876"/>
              <a:ext cx="1968844" cy="0"/>
            </a:xfrm>
            <a:prstGeom prst="line">
              <a:avLst/>
            </a:prstGeom>
            <a:ln w="19050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F1A48377-233A-2471-D11A-BE4C18C913B7}"/>
              </a:ext>
            </a:extLst>
          </p:cNvPr>
          <p:cNvSpPr txBox="1"/>
          <p:nvPr/>
        </p:nvSpPr>
        <p:spPr>
          <a:xfrm>
            <a:off x="3720048" y="2283400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14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3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868B903-1438-2612-C73A-66563B6201AB}"/>
              </a:ext>
            </a:extLst>
          </p:cNvPr>
          <p:cNvSpPr/>
          <p:nvPr/>
        </p:nvSpPr>
        <p:spPr>
          <a:xfrm>
            <a:off x="856853" y="3336930"/>
            <a:ext cx="2061695" cy="4667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E874F29-7479-21DA-3A02-141CC5C9F5F7}"/>
              </a:ext>
            </a:extLst>
          </p:cNvPr>
          <p:cNvSpPr/>
          <p:nvPr/>
        </p:nvSpPr>
        <p:spPr>
          <a:xfrm>
            <a:off x="856853" y="3813041"/>
            <a:ext cx="2061695" cy="4667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1664521-0DD2-6168-6925-E3F33D1831E6}"/>
              </a:ext>
            </a:extLst>
          </p:cNvPr>
          <p:cNvSpPr/>
          <p:nvPr/>
        </p:nvSpPr>
        <p:spPr>
          <a:xfrm>
            <a:off x="3781400" y="4294488"/>
            <a:ext cx="2061695" cy="4667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8EE8C37-0270-9417-2D58-E88534EA2A86}"/>
              </a:ext>
            </a:extLst>
          </p:cNvPr>
          <p:cNvSpPr/>
          <p:nvPr/>
        </p:nvSpPr>
        <p:spPr>
          <a:xfrm>
            <a:off x="3769540" y="3334034"/>
            <a:ext cx="2061695" cy="4667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B91F44F-6BA0-B318-8D2D-84FD3BD1693F}"/>
              </a:ext>
            </a:extLst>
          </p:cNvPr>
          <p:cNvSpPr txBox="1"/>
          <p:nvPr/>
        </p:nvSpPr>
        <p:spPr>
          <a:xfrm>
            <a:off x="1694015" y="3862052"/>
            <a:ext cx="595523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24</a:t>
            </a:r>
            <a:endParaRPr kumimoji="1" lang="ko-KR" altLang="en-US" sz="24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D00A131-534D-971E-C7CF-662CFBF582C6}"/>
              </a:ext>
            </a:extLst>
          </p:cNvPr>
          <p:cNvSpPr txBox="1"/>
          <p:nvPr/>
        </p:nvSpPr>
        <p:spPr>
          <a:xfrm>
            <a:off x="4639016" y="4778163"/>
            <a:ext cx="478114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9434EF3-F8AC-5F48-D2D4-8C82770FE793}"/>
              </a:ext>
            </a:extLst>
          </p:cNvPr>
          <p:cNvSpPr txBox="1"/>
          <p:nvPr/>
        </p:nvSpPr>
        <p:spPr>
          <a:xfrm>
            <a:off x="4600989" y="3333234"/>
            <a:ext cx="601400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14</a:t>
            </a:r>
            <a:endParaRPr kumimoji="1" lang="ko-KR" altLang="en-US" sz="2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D56170C-BE82-C644-A372-4BB4F989C91A}"/>
              </a:ext>
            </a:extLst>
          </p:cNvPr>
          <p:cNvSpPr txBox="1"/>
          <p:nvPr/>
        </p:nvSpPr>
        <p:spPr>
          <a:xfrm>
            <a:off x="1703343" y="3376565"/>
            <a:ext cx="846521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16</a:t>
            </a:r>
            <a:endParaRPr kumimoji="1" lang="ko-KR" altLang="en-US" sz="2400" b="1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A1ABC88-C63A-E0BF-ACD8-2C637A1DDE31}"/>
              </a:ext>
            </a:extLst>
          </p:cNvPr>
          <p:cNvSpPr/>
          <p:nvPr/>
        </p:nvSpPr>
        <p:spPr>
          <a:xfrm>
            <a:off x="856853" y="2846295"/>
            <a:ext cx="2061695" cy="466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5DDB83C-2C85-3ECF-86FC-DDF1A96B17BE}"/>
              </a:ext>
            </a:extLst>
          </p:cNvPr>
          <p:cNvSpPr/>
          <p:nvPr/>
        </p:nvSpPr>
        <p:spPr>
          <a:xfrm>
            <a:off x="3768516" y="3815686"/>
            <a:ext cx="2061695" cy="466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493B234-1804-4D74-A445-094D863C69B9}"/>
              </a:ext>
            </a:extLst>
          </p:cNvPr>
          <p:cNvSpPr/>
          <p:nvPr/>
        </p:nvSpPr>
        <p:spPr>
          <a:xfrm>
            <a:off x="3769390" y="2849058"/>
            <a:ext cx="2061695" cy="466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CC716C7-8E79-E0F2-C4C1-4D57B86AD876}"/>
              </a:ext>
            </a:extLst>
          </p:cNvPr>
          <p:cNvSpPr/>
          <p:nvPr/>
        </p:nvSpPr>
        <p:spPr>
          <a:xfrm>
            <a:off x="870555" y="4281897"/>
            <a:ext cx="2061695" cy="466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03BFF2C-B133-2F11-258E-8C5D72C8DEC2}"/>
              </a:ext>
            </a:extLst>
          </p:cNvPr>
          <p:cNvSpPr txBox="1"/>
          <p:nvPr/>
        </p:nvSpPr>
        <p:spPr>
          <a:xfrm>
            <a:off x="1757946" y="2880841"/>
            <a:ext cx="405245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8</a:t>
            </a:r>
            <a:endParaRPr kumimoji="1" lang="ko-KR" altLang="en-US" sz="24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113B4E1-70E5-CBC9-AF0B-9960BD441477}"/>
              </a:ext>
            </a:extLst>
          </p:cNvPr>
          <p:cNvSpPr txBox="1"/>
          <p:nvPr/>
        </p:nvSpPr>
        <p:spPr>
          <a:xfrm>
            <a:off x="4639016" y="2874670"/>
            <a:ext cx="302871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6</a:t>
            </a:r>
            <a:endParaRPr kumimoji="1" lang="ko-KR" altLang="en-US" sz="24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8C72A01-E9F8-90D6-EB74-ADBBC020E5A7}"/>
              </a:ext>
            </a:extLst>
          </p:cNvPr>
          <p:cNvSpPr txBox="1"/>
          <p:nvPr/>
        </p:nvSpPr>
        <p:spPr>
          <a:xfrm>
            <a:off x="4600989" y="3836578"/>
            <a:ext cx="650210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22</a:t>
            </a:r>
            <a:endParaRPr kumimoji="1" lang="ko-KR" altLang="en-US" sz="24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7C866FD-4870-E49F-6D1A-0D8E04EB7AA7}"/>
              </a:ext>
            </a:extLst>
          </p:cNvPr>
          <p:cNvSpPr txBox="1"/>
          <p:nvPr/>
        </p:nvSpPr>
        <p:spPr>
          <a:xfrm>
            <a:off x="1699947" y="4781638"/>
            <a:ext cx="392419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4F9024A-9328-2012-F98F-9B5433555EAC}"/>
              </a:ext>
            </a:extLst>
          </p:cNvPr>
          <p:cNvGrpSpPr/>
          <p:nvPr/>
        </p:nvGrpSpPr>
        <p:grpSpPr>
          <a:xfrm>
            <a:off x="1887231" y="5454190"/>
            <a:ext cx="5898419" cy="742539"/>
            <a:chOff x="1592380" y="5514487"/>
            <a:chExt cx="5875339" cy="796002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71760F53-7484-FAED-5A3D-8D127B049774}"/>
                </a:ext>
              </a:extLst>
            </p:cNvPr>
            <p:cNvGrpSpPr/>
            <p:nvPr/>
          </p:nvGrpSpPr>
          <p:grpSpPr>
            <a:xfrm>
              <a:off x="1592380" y="5523470"/>
              <a:ext cx="2923438" cy="414486"/>
              <a:chOff x="1592380" y="5523470"/>
              <a:chExt cx="2923438" cy="414486"/>
            </a:xfrm>
          </p:grpSpPr>
          <p:cxnSp>
            <p:nvCxnSpPr>
              <p:cNvPr id="221" name="직선 연결선[R] 220">
                <a:extLst>
                  <a:ext uri="{FF2B5EF4-FFF2-40B4-BE49-F238E27FC236}">
                    <a16:creationId xmlns:a16="http://schemas.microsoft.com/office/drawing/2014/main" id="{0DB1C915-FA8B-D07E-0EEC-8AE929EC3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4017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[R] 221">
                <a:extLst>
                  <a:ext uri="{FF2B5EF4-FFF2-40B4-BE49-F238E27FC236}">
                    <a16:creationId xmlns:a16="http://schemas.microsoft.com/office/drawing/2014/main" id="{27264105-1E58-C12F-E92B-635EB18E4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529" y="5523470"/>
                <a:ext cx="0" cy="414486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[R] 222">
                <a:extLst>
                  <a:ext uri="{FF2B5EF4-FFF2-40B4-BE49-F238E27FC236}">
                    <a16:creationId xmlns:a16="http://schemas.microsoft.com/office/drawing/2014/main" id="{13DD26F0-5E6A-C146-D37F-9F9C30830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380" y="5924226"/>
                <a:ext cx="2923438" cy="0"/>
              </a:xfrm>
              <a:prstGeom prst="line">
                <a:avLst/>
              </a:prstGeom>
              <a:ln w="28575">
                <a:solidFill>
                  <a:srgbClr val="0148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24CBEFC2-AB33-4BCE-E172-3F97FCE6BFFA}"/>
                </a:ext>
              </a:extLst>
            </p:cNvPr>
            <p:cNvCxnSpPr/>
            <p:nvPr/>
          </p:nvCxnSpPr>
          <p:spPr>
            <a:xfrm>
              <a:off x="3054099" y="5937956"/>
              <a:ext cx="0" cy="372533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5BC780B2-7735-1F6D-AE6F-13C56A7D0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099" y="6301506"/>
              <a:ext cx="4413620" cy="8983"/>
            </a:xfrm>
            <a:prstGeom prst="line">
              <a:avLst/>
            </a:prstGeom>
            <a:ln w="28575">
              <a:solidFill>
                <a:srgbClr val="014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15B5DB00-709A-43C8-CDD8-A54FFE1778F2}"/>
                </a:ext>
              </a:extLst>
            </p:cNvPr>
            <p:cNvCxnSpPr/>
            <p:nvPr/>
          </p:nvCxnSpPr>
          <p:spPr>
            <a:xfrm flipV="1">
              <a:off x="7467719" y="5514487"/>
              <a:ext cx="0" cy="787019"/>
            </a:xfrm>
            <a:prstGeom prst="straightConnector1">
              <a:avLst/>
            </a:prstGeom>
            <a:ln w="28575">
              <a:solidFill>
                <a:srgbClr val="0148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810C2F91-646C-3D45-9175-4A10D1DE57C7}"/>
              </a:ext>
            </a:extLst>
          </p:cNvPr>
          <p:cNvSpPr txBox="1"/>
          <p:nvPr/>
        </p:nvSpPr>
        <p:spPr>
          <a:xfrm>
            <a:off x="1680313" y="4316005"/>
            <a:ext cx="546173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12</a:t>
            </a:r>
            <a:endParaRPr kumimoji="1" lang="ko-KR" altLang="en-US" sz="24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08F9258-CDD9-D11A-4676-1A84C5A0770A}"/>
              </a:ext>
            </a:extLst>
          </p:cNvPr>
          <p:cNvSpPr txBox="1"/>
          <p:nvPr/>
        </p:nvSpPr>
        <p:spPr>
          <a:xfrm>
            <a:off x="4600989" y="4330536"/>
            <a:ext cx="516140" cy="43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30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41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1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1DD63-9204-E5D3-6B5D-B93C9620B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1044"/>
              </p:ext>
            </p:extLst>
          </p:nvPr>
        </p:nvGraphicFramePr>
        <p:xfrm>
          <a:off x="4282790" y="1117262"/>
          <a:ext cx="6537610" cy="500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805">
                  <a:extLst>
                    <a:ext uri="{9D8B030D-6E8A-4147-A177-3AD203B41FA5}">
                      <a16:colId xmlns:a16="http://schemas.microsoft.com/office/drawing/2014/main" val="4096052800"/>
                    </a:ext>
                  </a:extLst>
                </a:gridCol>
                <a:gridCol w="3268805">
                  <a:extLst>
                    <a:ext uri="{9D8B030D-6E8A-4147-A177-3AD203B41FA5}">
                      <a16:colId xmlns:a16="http://schemas.microsoft.com/office/drawing/2014/main" val="2689889038"/>
                    </a:ext>
                  </a:extLst>
                </a:gridCol>
              </a:tblGrid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항목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값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58353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블록 크기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KB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67344"/>
                  </a:ext>
                </a:extLst>
              </a:tr>
              <a:tr h="62691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파일 크기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GB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05753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캐시 사용여부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사용 안함</a:t>
                      </a:r>
                      <a:r>
                        <a:rPr lang="en-US" altLang="ko-KR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(O_DRIECT</a:t>
                      </a: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사용</a:t>
                      </a:r>
                      <a:r>
                        <a:rPr lang="en-US" altLang="ko-KR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41615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작업 수행 시간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 s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01479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병렬 작업 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21828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I/O engine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libaio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66025"/>
                  </a:ext>
                </a:extLst>
              </a:tr>
              <a:tr h="62500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RW Ratio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: 50</a:t>
                      </a:r>
                      <a:endParaRPr lang="ko-KR" altLang="en-US" sz="2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85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52D0E6-7F28-DD0F-5CB1-392EB703D8C9}"/>
              </a:ext>
            </a:extLst>
          </p:cNvPr>
          <p:cNvSpPr txBox="1"/>
          <p:nvPr/>
        </p:nvSpPr>
        <p:spPr>
          <a:xfrm>
            <a:off x="241382" y="1117262"/>
            <a:ext cx="369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FIO (random read / write)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8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1C90F-4409-E2C3-0C56-22A9DF910D2D}"/>
              </a:ext>
            </a:extLst>
          </p:cNvPr>
          <p:cNvSpPr txBox="1"/>
          <p:nvPr/>
        </p:nvSpPr>
        <p:spPr>
          <a:xfrm>
            <a:off x="241383" y="1038844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FIO (random read / write)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7D92E38-AB68-AA7C-3D68-A09BBFA80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013762"/>
              </p:ext>
            </p:extLst>
          </p:nvPr>
        </p:nvGraphicFramePr>
        <p:xfrm>
          <a:off x="8211550" y="1685020"/>
          <a:ext cx="3841620" cy="455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9CE314B-64BF-65FB-E4B8-E3FFF183D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078562"/>
              </p:ext>
            </p:extLst>
          </p:nvPr>
        </p:nvGraphicFramePr>
        <p:xfrm>
          <a:off x="3981505" y="1685020"/>
          <a:ext cx="4228989" cy="455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7FA38007-6A68-24DB-0762-C5A1267D3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625318"/>
              </p:ext>
            </p:extLst>
          </p:nvPr>
        </p:nvGraphicFramePr>
        <p:xfrm>
          <a:off x="138830" y="1685020"/>
          <a:ext cx="4023739" cy="455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7026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443</Words>
  <Application>Microsoft Macintosh PowerPoint</Application>
  <PresentationFormat>와이드스크린</PresentationFormat>
  <Paragraphs>197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Tahoma</vt:lpstr>
      <vt:lpstr>Office 테마</vt:lpstr>
      <vt:lpstr>IDFTL (Indexing DFTL)</vt:lpstr>
      <vt:lpstr>PowerPoint 프레젠테이션</vt:lpstr>
      <vt:lpstr>Motivation</vt:lpstr>
      <vt:lpstr>Motivation</vt:lpstr>
      <vt:lpstr>Motivation</vt:lpstr>
      <vt:lpstr>Motivation</vt:lpstr>
      <vt:lpstr>Motivation</vt:lpstr>
      <vt:lpstr>Evaluation</vt:lpstr>
      <vt:lpstr>Evaluation</vt:lpstr>
      <vt:lpstr>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위다연</cp:lastModifiedBy>
  <cp:revision>497</cp:revision>
  <dcterms:created xsi:type="dcterms:W3CDTF">2022-10-16T11:43:31Z</dcterms:created>
  <dcterms:modified xsi:type="dcterms:W3CDTF">2024-08-27T16:24:37Z</dcterms:modified>
</cp:coreProperties>
</file>