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4" y="160337"/>
            <a:ext cx="8229600" cy="1143000"/>
          </a:xfrm>
        </p:spPr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>
                <a:solidFill>
                  <a:srgbClr val="FF0000"/>
                </a:solidFill>
              </a:rPr>
              <a:t>Scientific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Calculator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using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Python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b="1" dirty="0"/>
              <a:t>Name</a:t>
            </a:r>
            <a:r>
              <a:rPr dirty="0"/>
              <a:t>: </a:t>
            </a:r>
            <a:r>
              <a:rPr lang="en-US" dirty="0">
                <a:solidFill>
                  <a:srgbClr val="FF0000"/>
                </a:solidFill>
              </a:rPr>
              <a:t>Digambar </a:t>
            </a:r>
            <a:r>
              <a:rPr lang="en-US" dirty="0" err="1">
                <a:solidFill>
                  <a:srgbClr val="FF0000"/>
                </a:solidFill>
              </a:rPr>
              <a:t>Balaso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Karande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b="1" dirty="0"/>
              <a:t>Organization</a:t>
            </a:r>
            <a:r>
              <a:rPr dirty="0"/>
              <a:t>: </a:t>
            </a:r>
            <a:r>
              <a:rPr lang="en-US" altLang="en-US" dirty="0" err="1">
                <a:solidFill>
                  <a:schemeClr val="accent1"/>
                </a:solidFill>
              </a:rPr>
              <a:t>Nexthikes</a:t>
            </a:r>
            <a:r>
              <a:rPr lang="en-US" altLang="en-US" dirty="0">
                <a:solidFill>
                  <a:schemeClr val="accent1"/>
                </a:solidFill>
              </a:rPr>
              <a:t> IT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/>
                </a:solidFill>
              </a:rPr>
              <a:t>Features of the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486"/>
            <a:ext cx="8229600" cy="4900678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dirty="0">
                <a:solidFill>
                  <a:schemeClr val="accent2"/>
                </a:solidFill>
              </a:rPr>
              <a:t>Basic Features: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sz="1400" dirty="0"/>
              <a:t> </a:t>
            </a:r>
            <a:r>
              <a:rPr lang="en-IN" sz="1400" dirty="0"/>
              <a:t>Decimal point support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sz="1400" dirty="0"/>
              <a:t> Keyboard input support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IN" sz="1500" dirty="0"/>
              <a:t>Percentage calculation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sz="1500" dirty="0"/>
              <a:t>Memory functions (M+, M-, MR, MC)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IN" sz="1500" dirty="0"/>
              <a:t>Copy/Paste functionality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IN" sz="1500" dirty="0"/>
              <a:t>History of recent calculations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sz="1500" dirty="0"/>
              <a:t>Responsive layout for different screen sizes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IN" sz="1500" dirty="0"/>
              <a:t>Error handling (e.g., divide by zero)</a:t>
            </a:r>
            <a:endParaRPr lang="en-US" sz="1500" dirty="0"/>
          </a:p>
          <a:p>
            <a:pPr lvl="1">
              <a:defRPr sz="2000">
                <a:solidFill>
                  <a:srgbClr val="000000"/>
                </a:solidFill>
              </a:defRPr>
            </a:pPr>
            <a:endParaRPr sz="1400" dirty="0"/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sz="2000" dirty="0">
                <a:solidFill>
                  <a:schemeClr val="accent2"/>
                </a:solidFill>
              </a:rPr>
              <a:t>Advanced Features: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sz="1400" dirty="0"/>
              <a:t>- Exponential and logarithmic functions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sz="1400" dirty="0"/>
              <a:t>- Square root and </a:t>
            </a:r>
            <a:r>
              <a:rPr lang="en-US" sz="1400" dirty="0"/>
              <a:t>3rd</a:t>
            </a:r>
            <a:r>
              <a:rPr sz="1400" dirty="0"/>
              <a:t> roots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sz="1400" dirty="0"/>
              <a:t>- Factorial, power functions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sz="1400" dirty="0"/>
              <a:t>- Constants like π and e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sz="1400" dirty="0"/>
              <a:t>- Trigonometric and inverse trigonometric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2"/>
                </a:solidFill>
              </a:rPr>
              <a:t>GUI</a:t>
            </a:r>
            <a:r>
              <a:rPr dirty="0"/>
              <a:t> </a:t>
            </a:r>
            <a:r>
              <a:rPr dirty="0">
                <a:solidFill>
                  <a:schemeClr val="accent2"/>
                </a:solidFill>
              </a:rPr>
              <a:t>Libraries</a:t>
            </a:r>
            <a:r>
              <a:rPr dirty="0"/>
              <a:t> 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dirty="0"/>
              <a:t>Common GUI Libraries: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- </a:t>
            </a:r>
            <a:r>
              <a:rPr dirty="0" err="1">
                <a:solidFill>
                  <a:schemeClr val="tx2"/>
                </a:solidFill>
              </a:rPr>
              <a:t>Tkinter</a:t>
            </a:r>
            <a:endParaRPr dirty="0">
              <a:solidFill>
                <a:schemeClr val="tx2"/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- </a:t>
            </a:r>
            <a:r>
              <a:rPr dirty="0" err="1">
                <a:solidFill>
                  <a:schemeClr val="tx2"/>
                </a:solidFill>
              </a:rPr>
              <a:t>PyQt</a:t>
            </a:r>
            <a:endParaRPr dirty="0">
              <a:solidFill>
                <a:schemeClr val="tx2"/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- </a:t>
            </a:r>
            <a:r>
              <a:rPr dirty="0" err="1">
                <a:solidFill>
                  <a:schemeClr val="tx2"/>
                </a:solidFill>
              </a:rPr>
              <a:t>Kivy</a:t>
            </a:r>
            <a:endParaRPr dirty="0">
              <a:solidFill>
                <a:schemeClr val="tx2"/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- </a:t>
            </a:r>
            <a:r>
              <a:rPr dirty="0" err="1">
                <a:solidFill>
                  <a:schemeClr val="tx2"/>
                </a:solidFill>
              </a:rPr>
              <a:t>wxPython</a:t>
            </a:r>
            <a:endParaRPr dirty="0">
              <a:solidFill>
                <a:schemeClr val="tx2"/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endParaRPr sz="2200" dirty="0">
              <a:solidFill>
                <a:schemeClr val="accent2"/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sz="2200" dirty="0">
                <a:solidFill>
                  <a:schemeClr val="accent2"/>
                </a:solidFill>
              </a:rPr>
              <a:t>Why </a:t>
            </a:r>
            <a:r>
              <a:rPr sz="2200" dirty="0" err="1">
                <a:solidFill>
                  <a:schemeClr val="accent2"/>
                </a:solidFill>
              </a:rPr>
              <a:t>Tkinter</a:t>
            </a:r>
            <a:r>
              <a:rPr sz="2200" dirty="0">
                <a:solidFill>
                  <a:schemeClr val="accent2"/>
                </a:solidFill>
              </a:rPr>
              <a:t>?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- Built-in with Python – no external installation required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- Simple and fast to implement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- Sufficient for small to medium GUI applications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- Well-documented with strong community support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- Lightweight and easily customizable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Challenges: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Managing complex mathematical expressions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GUI responsiveness and layout management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Handling errors (e.g., divide by zero)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Ensuring precision and accuracy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User experience and input validation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Solutions: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Use libraries like math</a:t>
            </a:r>
            <a:r>
              <a:rPr lang="en-US"/>
              <a:t>,Regular Expression</a:t>
            </a:r>
            <a:r>
              <a:t> and NumPy for accuracy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Use exception handling to manage runtime errors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Refer to official documentation and </a:t>
            </a:r>
            <a:r>
              <a:rPr lang="en-US"/>
              <a:t>Tkinter A-Z Tutorial for   understanding t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 librabary.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- </a:t>
            </a:r>
            <a:r>
              <a:rPr lang="en-US"/>
              <a:t>google 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elp</a:t>
            </a:r>
            <a:r>
              <a:t> </a:t>
            </a:r>
            <a:r>
              <a:rPr lang="en-US"/>
              <a:t>after </a:t>
            </a:r>
            <a:r>
              <a:t>proper testing</a:t>
            </a:r>
            <a:r>
              <a:rPr lang="en-US"/>
              <a:t> bugs.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5"/>
                </a:solidFill>
              </a:rPr>
              <a:t>Thank you for your time and attention!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5"/>
                </a:solidFill>
              </a:rPr>
              <a:t>Questions are welcome.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252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Scientific Calculator using Python Library</vt:lpstr>
      <vt:lpstr>Features of the Calculator</vt:lpstr>
      <vt:lpstr>GUI Libraries in Python</vt:lpstr>
      <vt:lpstr>Challenges and 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 using Python Library</dc:title>
  <dc:creator>Dk Vervali</dc:creator>
  <dc:description>generated using python-pptx</dc:description>
  <cp:lastModifiedBy>Dk Vervali</cp:lastModifiedBy>
  <cp:revision>5</cp:revision>
  <dcterms:created xsi:type="dcterms:W3CDTF">2013-01-27T09:14:00Z</dcterms:created>
  <dcterms:modified xsi:type="dcterms:W3CDTF">2025-05-07T09:46:25Z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900C96771EB64CACB797AA869DD0CAA2_12</vt:lpwstr>
  </property>
  <property fmtid="{D5CDD505-2E9C-101B-9397-08002B2CF9AE}" pid="3" name="KSOProductBuildVer">
    <vt:lpwstr>1033-12.2.0.20795</vt:lpwstr>
  </property>
</Properties>
</file>