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 id="2147483704" r:id="rId2"/>
    <p:sldMasterId id="2147483705" r:id="rId3"/>
    <p:sldMasterId id="2147483706" r:id="rId4"/>
    <p:sldMasterId id="2147483707" r:id="rId5"/>
  </p:sldMasterIdLst>
  <p:notesMasterIdLst>
    <p:notesMasterId r:id="rId25"/>
  </p:notesMasterIdLst>
  <p:sldIdLst>
    <p:sldId id="269" r:id="rId6"/>
    <p:sldId id="257" r:id="rId7"/>
    <p:sldId id="258" r:id="rId8"/>
    <p:sldId id="259" r:id="rId9"/>
    <p:sldId id="271" r:id="rId10"/>
    <p:sldId id="260" r:id="rId11"/>
    <p:sldId id="275" r:id="rId12"/>
    <p:sldId id="263" r:id="rId13"/>
    <p:sldId id="265" r:id="rId14"/>
    <p:sldId id="272" r:id="rId15"/>
    <p:sldId id="276" r:id="rId16"/>
    <p:sldId id="277" r:id="rId17"/>
    <p:sldId id="278" r:id="rId18"/>
    <p:sldId id="273" r:id="rId19"/>
    <p:sldId id="274" r:id="rId20"/>
    <p:sldId id="266" r:id="rId21"/>
    <p:sldId id="270" r:id="rId22"/>
    <p:sldId id="267" r:id="rId23"/>
    <p:sldId id="268" r:id="rId24"/>
  </p:sldIdLst>
  <p:sldSz cx="9144000" cy="6858000" type="screen4x3"/>
  <p:notesSz cx="9144000" cy="6858000"/>
  <p:embeddedFontLst>
    <p:embeddedFont>
      <p:font typeface="Cambria" panose="02040503050406030204" pitchFamily="18"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68" d="100"/>
          <a:sy n="68" d="100"/>
        </p:scale>
        <p:origin x="138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9144000" cy="6858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Calibri"/>
              <a:ea typeface="Calibri"/>
              <a:cs typeface="Calibri"/>
              <a:sym typeface="Calibri"/>
            </a:endParaRPr>
          </a:p>
        </p:txBody>
      </p:sp>
      <p:sp>
        <p:nvSpPr>
          <p:cNvPr id="4" name="Google Shape;4;n"/>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 name="Google Shape;5;n"/>
          <p:cNvSpPr txBox="1">
            <a:spLocks noGrp="1"/>
          </p:cNvSpPr>
          <p:nvPr>
            <p:ph type="body" idx="1"/>
          </p:nvPr>
        </p:nvSpPr>
        <p:spPr>
          <a:xfrm>
            <a:off x="914400" y="3257550"/>
            <a:ext cx="7313613" cy="3084513"/>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notes"/>
          <p:cNvSpPr txBox="1"/>
          <p:nvPr/>
        </p:nvSpPr>
        <p:spPr>
          <a:xfrm>
            <a:off x="37322125" y="37322125"/>
            <a:ext cx="1587" cy="15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7" name="Google Shape;467;p1:notes"/>
          <p:cNvSpPr txBox="1">
            <a:spLocks noGrp="1"/>
          </p:cNvSpPr>
          <p:nvPr>
            <p:ph type="body" idx="1"/>
          </p:nvPr>
        </p:nvSpPr>
        <p:spPr>
          <a:xfrm>
            <a:off x="914400" y="3257550"/>
            <a:ext cx="7313612" cy="308451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1200"/>
              <a:buNone/>
            </a:pPr>
            <a:endParaRPr/>
          </a:p>
        </p:txBody>
      </p:sp>
      <p:sp>
        <p:nvSpPr>
          <p:cNvPr id="468" name="Google Shape;468;p1: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D95DA2D7-3607-FF0E-BE06-5F8B531B6F7A}"/>
            </a:ext>
          </a:extLst>
        </p:cNvPr>
        <p:cNvGrpSpPr/>
        <p:nvPr/>
      </p:nvGrpSpPr>
      <p:grpSpPr>
        <a:xfrm>
          <a:off x="0" y="0"/>
          <a:ext cx="0" cy="0"/>
          <a:chOff x="0" y="0"/>
          <a:chExt cx="0" cy="0"/>
        </a:xfrm>
      </p:grpSpPr>
      <p:sp>
        <p:nvSpPr>
          <p:cNvPr id="536" name="Google Shape;536;p10:notes">
            <a:extLst>
              <a:ext uri="{FF2B5EF4-FFF2-40B4-BE49-F238E27FC236}">
                <a16:creationId xmlns:a16="http://schemas.microsoft.com/office/drawing/2014/main" id="{8972E3FD-8F31-0826-6506-371F899E5D00}"/>
              </a:ext>
            </a:extLst>
          </p:cNvPr>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37" name="Google Shape;537;p10:notes">
            <a:extLst>
              <a:ext uri="{FF2B5EF4-FFF2-40B4-BE49-F238E27FC236}">
                <a16:creationId xmlns:a16="http://schemas.microsoft.com/office/drawing/2014/main" id="{F63FE005-E7A5-797D-86CE-A05F9184CA2A}"/>
              </a:ext>
            </a:extLst>
          </p:cNvPr>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38" name="Google Shape;538;p10:notes">
            <a:extLst>
              <a:ext uri="{FF2B5EF4-FFF2-40B4-BE49-F238E27FC236}">
                <a16:creationId xmlns:a16="http://schemas.microsoft.com/office/drawing/2014/main" id="{F9F91DDD-659E-7809-A057-8FCBC270C496}"/>
              </a:ext>
            </a:extLst>
          </p:cNvPr>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813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F1AE4AC8-CDE3-7C32-680C-E8601C9C0BD3}"/>
            </a:ext>
          </a:extLst>
        </p:cNvPr>
        <p:cNvGrpSpPr/>
        <p:nvPr/>
      </p:nvGrpSpPr>
      <p:grpSpPr>
        <a:xfrm>
          <a:off x="0" y="0"/>
          <a:ext cx="0" cy="0"/>
          <a:chOff x="0" y="0"/>
          <a:chExt cx="0" cy="0"/>
        </a:xfrm>
      </p:grpSpPr>
      <p:sp>
        <p:nvSpPr>
          <p:cNvPr id="536" name="Google Shape;536;p10:notes">
            <a:extLst>
              <a:ext uri="{FF2B5EF4-FFF2-40B4-BE49-F238E27FC236}">
                <a16:creationId xmlns:a16="http://schemas.microsoft.com/office/drawing/2014/main" id="{6B9617B2-E38E-A7E8-717C-5607EC139F02}"/>
              </a:ext>
            </a:extLst>
          </p:cNvPr>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37" name="Google Shape;537;p10:notes">
            <a:extLst>
              <a:ext uri="{FF2B5EF4-FFF2-40B4-BE49-F238E27FC236}">
                <a16:creationId xmlns:a16="http://schemas.microsoft.com/office/drawing/2014/main" id="{ED6D1CF5-EAD7-1242-247C-753E7B925947}"/>
              </a:ext>
            </a:extLst>
          </p:cNvPr>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38" name="Google Shape;538;p10:notes">
            <a:extLst>
              <a:ext uri="{FF2B5EF4-FFF2-40B4-BE49-F238E27FC236}">
                <a16:creationId xmlns:a16="http://schemas.microsoft.com/office/drawing/2014/main" id="{A54BF493-C6BA-5694-26D6-0AE7F800120A}"/>
              </a:ext>
            </a:extLst>
          </p:cNvPr>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2031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B3CF76F7-265E-6523-981D-372B7C4C3163}"/>
            </a:ext>
          </a:extLst>
        </p:cNvPr>
        <p:cNvGrpSpPr/>
        <p:nvPr/>
      </p:nvGrpSpPr>
      <p:grpSpPr>
        <a:xfrm>
          <a:off x="0" y="0"/>
          <a:ext cx="0" cy="0"/>
          <a:chOff x="0" y="0"/>
          <a:chExt cx="0" cy="0"/>
        </a:xfrm>
      </p:grpSpPr>
      <p:sp>
        <p:nvSpPr>
          <p:cNvPr id="536" name="Google Shape;536;p10:notes">
            <a:extLst>
              <a:ext uri="{FF2B5EF4-FFF2-40B4-BE49-F238E27FC236}">
                <a16:creationId xmlns:a16="http://schemas.microsoft.com/office/drawing/2014/main" id="{3CD1CAC0-CC76-C1DD-F08C-0B1ECB5C4168}"/>
              </a:ext>
            </a:extLst>
          </p:cNvPr>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37" name="Google Shape;537;p10:notes">
            <a:extLst>
              <a:ext uri="{FF2B5EF4-FFF2-40B4-BE49-F238E27FC236}">
                <a16:creationId xmlns:a16="http://schemas.microsoft.com/office/drawing/2014/main" id="{F6D89691-BC6B-150E-CD34-94CF92853648}"/>
              </a:ext>
            </a:extLst>
          </p:cNvPr>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38" name="Google Shape;538;p10:notes">
            <a:extLst>
              <a:ext uri="{FF2B5EF4-FFF2-40B4-BE49-F238E27FC236}">
                <a16:creationId xmlns:a16="http://schemas.microsoft.com/office/drawing/2014/main" id="{72922B96-4644-517D-2757-C91D798D4E9F}"/>
              </a:ext>
            </a:extLst>
          </p:cNvPr>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5895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572D36E6-B663-8DCC-B987-7EA540A06ED2}"/>
            </a:ext>
          </a:extLst>
        </p:cNvPr>
        <p:cNvGrpSpPr/>
        <p:nvPr/>
      </p:nvGrpSpPr>
      <p:grpSpPr>
        <a:xfrm>
          <a:off x="0" y="0"/>
          <a:ext cx="0" cy="0"/>
          <a:chOff x="0" y="0"/>
          <a:chExt cx="0" cy="0"/>
        </a:xfrm>
      </p:grpSpPr>
      <p:sp>
        <p:nvSpPr>
          <p:cNvPr id="536" name="Google Shape;536;p10:notes">
            <a:extLst>
              <a:ext uri="{FF2B5EF4-FFF2-40B4-BE49-F238E27FC236}">
                <a16:creationId xmlns:a16="http://schemas.microsoft.com/office/drawing/2014/main" id="{6F59EDC7-D792-3A25-FC70-ADFC419F44A3}"/>
              </a:ext>
            </a:extLst>
          </p:cNvPr>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37" name="Google Shape;537;p10:notes">
            <a:extLst>
              <a:ext uri="{FF2B5EF4-FFF2-40B4-BE49-F238E27FC236}">
                <a16:creationId xmlns:a16="http://schemas.microsoft.com/office/drawing/2014/main" id="{C2B6B088-0BE9-16A4-4534-6CDE83EBDE80}"/>
              </a:ext>
            </a:extLst>
          </p:cNvPr>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38" name="Google Shape;538;p10:notes">
            <a:extLst>
              <a:ext uri="{FF2B5EF4-FFF2-40B4-BE49-F238E27FC236}">
                <a16:creationId xmlns:a16="http://schemas.microsoft.com/office/drawing/2014/main" id="{A7D8AB9B-A999-5C01-4E86-5D5C5CAE0221}"/>
              </a:ext>
            </a:extLst>
          </p:cNvPr>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427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68673811-56E0-5BDF-01D4-8CDD057C5C97}"/>
            </a:ext>
          </a:extLst>
        </p:cNvPr>
        <p:cNvGrpSpPr/>
        <p:nvPr/>
      </p:nvGrpSpPr>
      <p:grpSpPr>
        <a:xfrm>
          <a:off x="0" y="0"/>
          <a:ext cx="0" cy="0"/>
          <a:chOff x="0" y="0"/>
          <a:chExt cx="0" cy="0"/>
        </a:xfrm>
      </p:grpSpPr>
      <p:sp>
        <p:nvSpPr>
          <p:cNvPr id="536" name="Google Shape;536;p10:notes">
            <a:extLst>
              <a:ext uri="{FF2B5EF4-FFF2-40B4-BE49-F238E27FC236}">
                <a16:creationId xmlns:a16="http://schemas.microsoft.com/office/drawing/2014/main" id="{4EDD622D-5129-1C32-F611-717CC0EA8877}"/>
              </a:ext>
            </a:extLst>
          </p:cNvPr>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37" name="Google Shape;537;p10:notes">
            <a:extLst>
              <a:ext uri="{FF2B5EF4-FFF2-40B4-BE49-F238E27FC236}">
                <a16:creationId xmlns:a16="http://schemas.microsoft.com/office/drawing/2014/main" id="{C17818B2-2004-3C24-4A72-67291BE0BE91}"/>
              </a:ext>
            </a:extLst>
          </p:cNvPr>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38" name="Google Shape;538;p10:notes">
            <a:extLst>
              <a:ext uri="{FF2B5EF4-FFF2-40B4-BE49-F238E27FC236}">
                <a16:creationId xmlns:a16="http://schemas.microsoft.com/office/drawing/2014/main" id="{BEB14795-9E25-ABE4-5DDD-ECC55A46D970}"/>
              </a:ext>
            </a:extLst>
          </p:cNvPr>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690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1270827D-BF8B-A6B3-AFF9-241E28727466}"/>
            </a:ext>
          </a:extLst>
        </p:cNvPr>
        <p:cNvGrpSpPr/>
        <p:nvPr/>
      </p:nvGrpSpPr>
      <p:grpSpPr>
        <a:xfrm>
          <a:off x="0" y="0"/>
          <a:ext cx="0" cy="0"/>
          <a:chOff x="0" y="0"/>
          <a:chExt cx="0" cy="0"/>
        </a:xfrm>
      </p:grpSpPr>
      <p:sp>
        <p:nvSpPr>
          <p:cNvPr id="536" name="Google Shape;536;p10:notes">
            <a:extLst>
              <a:ext uri="{FF2B5EF4-FFF2-40B4-BE49-F238E27FC236}">
                <a16:creationId xmlns:a16="http://schemas.microsoft.com/office/drawing/2014/main" id="{33DFD67B-C48C-DA73-B356-6B8DDBB16A97}"/>
              </a:ext>
            </a:extLst>
          </p:cNvPr>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37" name="Google Shape;537;p10:notes">
            <a:extLst>
              <a:ext uri="{FF2B5EF4-FFF2-40B4-BE49-F238E27FC236}">
                <a16:creationId xmlns:a16="http://schemas.microsoft.com/office/drawing/2014/main" id="{4DACF349-7D3F-D15B-9125-FF6A6D5AAD25}"/>
              </a:ext>
            </a:extLst>
          </p:cNvPr>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38" name="Google Shape;538;p10:notes">
            <a:extLst>
              <a:ext uri="{FF2B5EF4-FFF2-40B4-BE49-F238E27FC236}">
                <a16:creationId xmlns:a16="http://schemas.microsoft.com/office/drawing/2014/main" id="{3D784340-DED2-23E3-A22E-4013F34802C5}"/>
              </a:ext>
            </a:extLst>
          </p:cNvPr>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3116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11:notes"/>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44" name="Google Shape;544;p11:notes"/>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45" name="Google Shape;545;p11: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11:notes"/>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44" name="Google Shape;544;p11:notes"/>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45" name="Google Shape;545;p11: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34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2:notes"/>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51" name="Google Shape;551;p12:notes"/>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52" name="Google Shape;552;p12: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13:notes"/>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58" name="Google Shape;558;p13:notes"/>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59" name="Google Shape;559;p13: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notes"/>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480" name="Google Shape;480;p2:notes"/>
          <p:cNvSpPr txBox="1">
            <a:spLocks noGrp="1"/>
          </p:cNvSpPr>
          <p:nvPr>
            <p:ph type="body" idx="1"/>
          </p:nvPr>
        </p:nvSpPr>
        <p:spPr>
          <a:xfrm>
            <a:off x="914400" y="3257550"/>
            <a:ext cx="7313613" cy="3084513"/>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481" name="Google Shape;481;p2: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notes"/>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488" name="Google Shape;488;p3:notes"/>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89" name="Google Shape;489;p3: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notes"/>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495" name="Google Shape;495;p4:notes"/>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96" name="Google Shape;496;p4: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a:extLst>
            <a:ext uri="{FF2B5EF4-FFF2-40B4-BE49-F238E27FC236}">
              <a16:creationId xmlns:a16="http://schemas.microsoft.com/office/drawing/2014/main" id="{19EBC1B7-0CAC-94AD-E47D-DED2F99C1E05}"/>
            </a:ext>
          </a:extLst>
        </p:cNvPr>
        <p:cNvGrpSpPr/>
        <p:nvPr/>
      </p:nvGrpSpPr>
      <p:grpSpPr>
        <a:xfrm>
          <a:off x="0" y="0"/>
          <a:ext cx="0" cy="0"/>
          <a:chOff x="0" y="0"/>
          <a:chExt cx="0" cy="0"/>
        </a:xfrm>
      </p:grpSpPr>
      <p:sp>
        <p:nvSpPr>
          <p:cNvPr id="487" name="Google Shape;487;p3:notes">
            <a:extLst>
              <a:ext uri="{FF2B5EF4-FFF2-40B4-BE49-F238E27FC236}">
                <a16:creationId xmlns:a16="http://schemas.microsoft.com/office/drawing/2014/main" id="{A290BF46-4BC3-2D5B-D4E4-D415FE819585}"/>
              </a:ext>
            </a:extLst>
          </p:cNvPr>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488" name="Google Shape;488;p3:notes">
            <a:extLst>
              <a:ext uri="{FF2B5EF4-FFF2-40B4-BE49-F238E27FC236}">
                <a16:creationId xmlns:a16="http://schemas.microsoft.com/office/drawing/2014/main" id="{3B4EA632-D753-C755-B72C-2AB9936D4687}"/>
              </a:ext>
            </a:extLst>
          </p:cNvPr>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89" name="Google Shape;489;p3:notes">
            <a:extLst>
              <a:ext uri="{FF2B5EF4-FFF2-40B4-BE49-F238E27FC236}">
                <a16:creationId xmlns:a16="http://schemas.microsoft.com/office/drawing/2014/main" id="{F5DA0BBA-1DDB-F339-A126-80F64BECA706}"/>
              </a:ext>
            </a:extLst>
          </p:cNvPr>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46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5:notes"/>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02" name="Google Shape;502;p5:notes"/>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03" name="Google Shape;503;p5: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a:extLst>
            <a:ext uri="{FF2B5EF4-FFF2-40B4-BE49-F238E27FC236}">
              <a16:creationId xmlns:a16="http://schemas.microsoft.com/office/drawing/2014/main" id="{E7F7C020-2B79-748B-9B4F-EBA3F1F32035}"/>
            </a:ext>
          </a:extLst>
        </p:cNvPr>
        <p:cNvGrpSpPr/>
        <p:nvPr/>
      </p:nvGrpSpPr>
      <p:grpSpPr>
        <a:xfrm>
          <a:off x="0" y="0"/>
          <a:ext cx="0" cy="0"/>
          <a:chOff x="0" y="0"/>
          <a:chExt cx="0" cy="0"/>
        </a:xfrm>
      </p:grpSpPr>
      <p:sp>
        <p:nvSpPr>
          <p:cNvPr id="501" name="Google Shape;501;p5:notes">
            <a:extLst>
              <a:ext uri="{FF2B5EF4-FFF2-40B4-BE49-F238E27FC236}">
                <a16:creationId xmlns:a16="http://schemas.microsoft.com/office/drawing/2014/main" id="{C769DAC9-4C2F-562A-660E-D1FCCFD158BF}"/>
              </a:ext>
            </a:extLst>
          </p:cNvPr>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02" name="Google Shape;502;p5:notes">
            <a:extLst>
              <a:ext uri="{FF2B5EF4-FFF2-40B4-BE49-F238E27FC236}">
                <a16:creationId xmlns:a16="http://schemas.microsoft.com/office/drawing/2014/main" id="{B09A9BA4-0CFF-591D-9599-C0B8E8FF573B}"/>
              </a:ext>
            </a:extLst>
          </p:cNvPr>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03" name="Google Shape;503;p5:notes">
            <a:extLst>
              <a:ext uri="{FF2B5EF4-FFF2-40B4-BE49-F238E27FC236}">
                <a16:creationId xmlns:a16="http://schemas.microsoft.com/office/drawing/2014/main" id="{B01FA4E7-EB14-DE11-FE94-B6D95207E2DC}"/>
              </a:ext>
            </a:extLst>
          </p:cNvPr>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8062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8:notes"/>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23" name="Google Shape;523;p8:notes"/>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24" name="Google Shape;524;p8: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10:notes"/>
          <p:cNvSpPr txBox="1"/>
          <p:nvPr/>
        </p:nvSpPr>
        <p:spPr>
          <a:xfrm>
            <a:off x="37322125" y="37322125"/>
            <a:ext cx="1588" cy="15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537" name="Google Shape;537;p10:notes"/>
          <p:cNvSpPr txBox="1">
            <a:spLocks noGrp="1"/>
          </p:cNvSpPr>
          <p:nvPr>
            <p:ph type="body" idx="1"/>
          </p:nvPr>
        </p:nvSpPr>
        <p:spPr>
          <a:xfrm>
            <a:off x="914400" y="3257550"/>
            <a:ext cx="7313613" cy="30845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38" name="Google Shape;538;p10:notes"/>
          <p:cNvSpPr>
            <a:spLocks noGrp="1" noRot="1" noChangeAspect="1"/>
          </p:cNvSpPr>
          <p:nvPr>
            <p:ph type="sldImg" idx="2"/>
          </p:nvPr>
        </p:nvSpPr>
        <p:spPr>
          <a:xfrm>
            <a:off x="0" y="520700"/>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5"/>
        <p:cNvGrpSpPr/>
        <p:nvPr/>
      </p:nvGrpSpPr>
      <p:grpSpPr>
        <a:xfrm>
          <a:off x="0" y="0"/>
          <a:ext cx="0" cy="0"/>
          <a:chOff x="0" y="0"/>
          <a:chExt cx="0" cy="0"/>
        </a:xfrm>
      </p:grpSpPr>
      <p:sp>
        <p:nvSpPr>
          <p:cNvPr id="16" name="Google Shape;16;p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1"/>
        <p:cNvGrpSpPr/>
        <p:nvPr/>
      </p:nvGrpSpPr>
      <p:grpSpPr>
        <a:xfrm>
          <a:off x="0" y="0"/>
          <a:ext cx="0" cy="0"/>
          <a:chOff x="0" y="0"/>
          <a:chExt cx="0" cy="0"/>
        </a:xfrm>
      </p:grpSpPr>
      <p:sp>
        <p:nvSpPr>
          <p:cNvPr id="132" name="Google Shape;132;p14"/>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4"/>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lvl="0" algn="ctr">
              <a:spcBef>
                <a:spcPts val="1000"/>
              </a:spcBef>
              <a:spcAft>
                <a:spcPts val="0"/>
              </a:spcAft>
              <a:buSzPts val="3200"/>
              <a:buNone/>
              <a:defRPr/>
            </a:lvl1pPr>
            <a:lvl2pPr lvl="1" algn="ctr">
              <a:spcBef>
                <a:spcPts val="1000"/>
              </a:spcBef>
              <a:spcAft>
                <a:spcPts val="0"/>
              </a:spcAft>
              <a:buSzPts val="1600"/>
              <a:buNone/>
              <a:defRPr/>
            </a:lvl2pPr>
            <a:lvl3pPr lvl="2" algn="ctr">
              <a:spcBef>
                <a:spcPts val="1000"/>
              </a:spcBef>
              <a:spcAft>
                <a:spcPts val="0"/>
              </a:spcAft>
              <a:buSzPts val="1400"/>
              <a:buNone/>
              <a:defRPr/>
            </a:lvl3pPr>
            <a:lvl4pPr lvl="3" algn="ctr">
              <a:spcBef>
                <a:spcPts val="1000"/>
              </a:spcBef>
              <a:spcAft>
                <a:spcPts val="0"/>
              </a:spcAft>
              <a:buSzPts val="1200"/>
              <a:buNone/>
              <a:defRPr/>
            </a:lvl4pPr>
            <a:lvl5pPr lvl="4" algn="ctr">
              <a:spcBef>
                <a:spcPts val="1000"/>
              </a:spcBef>
              <a:spcAft>
                <a:spcPts val="0"/>
              </a:spcAft>
              <a:buSzPts val="1200"/>
              <a:buNone/>
              <a:defRPr/>
            </a:lvl5pPr>
            <a:lvl6pPr lvl="5" algn="ctr">
              <a:spcBef>
                <a:spcPts val="1000"/>
              </a:spcBef>
              <a:spcAft>
                <a:spcPts val="0"/>
              </a:spcAft>
              <a:buSzPts val="1200"/>
              <a:buNone/>
              <a:defRPr/>
            </a:lvl6pPr>
            <a:lvl7pPr lvl="6" algn="ctr">
              <a:spcBef>
                <a:spcPts val="1000"/>
              </a:spcBef>
              <a:spcAft>
                <a:spcPts val="0"/>
              </a:spcAft>
              <a:buSzPts val="1200"/>
              <a:buNone/>
              <a:defRPr/>
            </a:lvl7pPr>
            <a:lvl8pPr lvl="7" algn="ctr">
              <a:spcBef>
                <a:spcPts val="1000"/>
              </a:spcBef>
              <a:spcAft>
                <a:spcPts val="0"/>
              </a:spcAft>
              <a:buSzPts val="1200"/>
              <a:buNone/>
              <a:defRPr/>
            </a:lvl8pPr>
            <a:lvl9pPr lvl="8" algn="ctr">
              <a:spcBef>
                <a:spcPts val="1000"/>
              </a:spcBef>
              <a:spcAft>
                <a:spcPts val="0"/>
              </a:spcAft>
              <a:buSzPts val="1200"/>
              <a:buNone/>
              <a:defRPr/>
            </a:lvl9pPr>
          </a:lstStyle>
          <a:p>
            <a:endParaRPr/>
          </a:p>
        </p:txBody>
      </p:sp>
      <p:sp>
        <p:nvSpPr>
          <p:cNvPr id="134" name="Google Shape;134;p14"/>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4"/>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a:spcBef>
                <a:spcPts val="0"/>
              </a:spcBef>
              <a:spcAft>
                <a:spcPts val="0"/>
              </a:spcAft>
              <a:buNone/>
              <a:defRPr>
                <a:solidFill>
                  <a:srgbClr val="000000"/>
                </a:solidFill>
                <a:latin typeface="Calibri"/>
                <a:ea typeface="Calibri"/>
                <a:cs typeface="Calibri"/>
                <a:sym typeface="Calibri"/>
              </a:defRPr>
            </a:lvl1pPr>
            <a:lvl2pPr marL="0" marR="0" lvl="1" indent="0" algn="l">
              <a:spcBef>
                <a:spcPts val="0"/>
              </a:spcBef>
              <a:spcAft>
                <a:spcPts val="0"/>
              </a:spcAft>
              <a:buNone/>
              <a:defRPr>
                <a:solidFill>
                  <a:srgbClr val="000000"/>
                </a:solidFill>
                <a:latin typeface="Calibri"/>
                <a:ea typeface="Calibri"/>
                <a:cs typeface="Calibri"/>
                <a:sym typeface="Calibri"/>
              </a:defRPr>
            </a:lvl2pPr>
            <a:lvl3pPr marL="0" marR="0" lvl="2" indent="0" algn="l">
              <a:spcBef>
                <a:spcPts val="0"/>
              </a:spcBef>
              <a:spcAft>
                <a:spcPts val="0"/>
              </a:spcAft>
              <a:buNone/>
              <a:defRPr>
                <a:solidFill>
                  <a:srgbClr val="000000"/>
                </a:solidFill>
                <a:latin typeface="Calibri"/>
                <a:ea typeface="Calibri"/>
                <a:cs typeface="Calibri"/>
                <a:sym typeface="Calibri"/>
              </a:defRPr>
            </a:lvl3pPr>
            <a:lvl4pPr marL="0" marR="0" lvl="3" indent="0" algn="l">
              <a:spcBef>
                <a:spcPts val="0"/>
              </a:spcBef>
              <a:spcAft>
                <a:spcPts val="0"/>
              </a:spcAft>
              <a:buNone/>
              <a:defRPr>
                <a:solidFill>
                  <a:srgbClr val="000000"/>
                </a:solidFill>
                <a:latin typeface="Calibri"/>
                <a:ea typeface="Calibri"/>
                <a:cs typeface="Calibri"/>
                <a:sym typeface="Calibri"/>
              </a:defRPr>
            </a:lvl4pPr>
            <a:lvl5pPr marL="0" marR="0" lvl="4" indent="0" algn="l">
              <a:spcBef>
                <a:spcPts val="0"/>
              </a:spcBef>
              <a:spcAft>
                <a:spcPts val="0"/>
              </a:spcAft>
              <a:buNone/>
              <a:defRPr>
                <a:solidFill>
                  <a:srgbClr val="000000"/>
                </a:solidFill>
                <a:latin typeface="Calibri"/>
                <a:ea typeface="Calibri"/>
                <a:cs typeface="Calibri"/>
                <a:sym typeface="Calibri"/>
              </a:defRPr>
            </a:lvl5pPr>
            <a:lvl6pPr marL="0" marR="0" lvl="5" indent="0" algn="l">
              <a:spcBef>
                <a:spcPts val="0"/>
              </a:spcBef>
              <a:spcAft>
                <a:spcPts val="0"/>
              </a:spcAft>
              <a:buNone/>
              <a:defRPr>
                <a:solidFill>
                  <a:srgbClr val="000000"/>
                </a:solidFill>
                <a:latin typeface="Calibri"/>
                <a:ea typeface="Calibri"/>
                <a:cs typeface="Calibri"/>
                <a:sym typeface="Calibri"/>
              </a:defRPr>
            </a:lvl6pPr>
            <a:lvl7pPr marL="0" marR="0" lvl="6" indent="0" algn="l">
              <a:spcBef>
                <a:spcPts val="0"/>
              </a:spcBef>
              <a:spcAft>
                <a:spcPts val="0"/>
              </a:spcAft>
              <a:buNone/>
              <a:defRPr>
                <a:solidFill>
                  <a:srgbClr val="000000"/>
                </a:solidFill>
                <a:latin typeface="Calibri"/>
                <a:ea typeface="Calibri"/>
                <a:cs typeface="Calibri"/>
                <a:sym typeface="Calibri"/>
              </a:defRPr>
            </a:lvl7pPr>
            <a:lvl8pPr marL="0" marR="0" lvl="7" indent="0" algn="l">
              <a:spcBef>
                <a:spcPts val="0"/>
              </a:spcBef>
              <a:spcAft>
                <a:spcPts val="0"/>
              </a:spcAft>
              <a:buNone/>
              <a:defRPr>
                <a:solidFill>
                  <a:srgbClr val="000000"/>
                </a:solidFill>
                <a:latin typeface="Calibri"/>
                <a:ea typeface="Calibri"/>
                <a:cs typeface="Calibri"/>
                <a:sym typeface="Calibri"/>
              </a:defRPr>
            </a:lvl8pPr>
            <a:lvl9pPr marL="0" marR="0" lvl="8" indent="0" algn="l">
              <a:spcBef>
                <a:spcPts val="0"/>
              </a:spcBef>
              <a:spcAft>
                <a:spcPts val="0"/>
              </a:spcAft>
              <a:buNone/>
              <a:defRPr>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6"/>
        <p:cNvGrpSpPr/>
        <p:nvPr/>
      </p:nvGrpSpPr>
      <p:grpSpPr>
        <a:xfrm>
          <a:off x="0" y="0"/>
          <a:ext cx="0" cy="0"/>
          <a:chOff x="0" y="0"/>
          <a:chExt cx="0" cy="0"/>
        </a:xfrm>
      </p:grpSpPr>
      <p:sp>
        <p:nvSpPr>
          <p:cNvPr id="137" name="Google Shape;137;p15"/>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5"/>
          <p:cNvSpPr txBox="1">
            <a:spLocks noGrp="1"/>
          </p:cNvSpPr>
          <p:nvPr>
            <p:ph type="body" idx="1"/>
          </p:nvPr>
        </p:nvSpPr>
        <p:spPr>
          <a:xfrm>
            <a:off x="1943100" y="2133600"/>
            <a:ext cx="6589713" cy="3884613"/>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139" name="Google Shape;139;p15"/>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a:spcBef>
                <a:spcPts val="0"/>
              </a:spcBef>
              <a:spcAft>
                <a:spcPts val="0"/>
              </a:spcAft>
              <a:buNone/>
              <a:defRPr>
                <a:solidFill>
                  <a:srgbClr val="000000"/>
                </a:solidFill>
                <a:latin typeface="Calibri"/>
                <a:ea typeface="Calibri"/>
                <a:cs typeface="Calibri"/>
                <a:sym typeface="Calibri"/>
              </a:defRPr>
            </a:lvl1pPr>
            <a:lvl2pPr marL="0" marR="0" lvl="1" indent="0" algn="l">
              <a:spcBef>
                <a:spcPts val="0"/>
              </a:spcBef>
              <a:spcAft>
                <a:spcPts val="0"/>
              </a:spcAft>
              <a:buNone/>
              <a:defRPr>
                <a:solidFill>
                  <a:srgbClr val="000000"/>
                </a:solidFill>
                <a:latin typeface="Calibri"/>
                <a:ea typeface="Calibri"/>
                <a:cs typeface="Calibri"/>
                <a:sym typeface="Calibri"/>
              </a:defRPr>
            </a:lvl2pPr>
            <a:lvl3pPr marL="0" marR="0" lvl="2" indent="0" algn="l">
              <a:spcBef>
                <a:spcPts val="0"/>
              </a:spcBef>
              <a:spcAft>
                <a:spcPts val="0"/>
              </a:spcAft>
              <a:buNone/>
              <a:defRPr>
                <a:solidFill>
                  <a:srgbClr val="000000"/>
                </a:solidFill>
                <a:latin typeface="Calibri"/>
                <a:ea typeface="Calibri"/>
                <a:cs typeface="Calibri"/>
                <a:sym typeface="Calibri"/>
              </a:defRPr>
            </a:lvl3pPr>
            <a:lvl4pPr marL="0" marR="0" lvl="3" indent="0" algn="l">
              <a:spcBef>
                <a:spcPts val="0"/>
              </a:spcBef>
              <a:spcAft>
                <a:spcPts val="0"/>
              </a:spcAft>
              <a:buNone/>
              <a:defRPr>
                <a:solidFill>
                  <a:srgbClr val="000000"/>
                </a:solidFill>
                <a:latin typeface="Calibri"/>
                <a:ea typeface="Calibri"/>
                <a:cs typeface="Calibri"/>
                <a:sym typeface="Calibri"/>
              </a:defRPr>
            </a:lvl4pPr>
            <a:lvl5pPr marL="0" marR="0" lvl="4" indent="0" algn="l">
              <a:spcBef>
                <a:spcPts val="0"/>
              </a:spcBef>
              <a:spcAft>
                <a:spcPts val="0"/>
              </a:spcAft>
              <a:buNone/>
              <a:defRPr>
                <a:solidFill>
                  <a:srgbClr val="000000"/>
                </a:solidFill>
                <a:latin typeface="Calibri"/>
                <a:ea typeface="Calibri"/>
                <a:cs typeface="Calibri"/>
                <a:sym typeface="Calibri"/>
              </a:defRPr>
            </a:lvl5pPr>
            <a:lvl6pPr marL="0" marR="0" lvl="5" indent="0" algn="l">
              <a:spcBef>
                <a:spcPts val="0"/>
              </a:spcBef>
              <a:spcAft>
                <a:spcPts val="0"/>
              </a:spcAft>
              <a:buNone/>
              <a:defRPr>
                <a:solidFill>
                  <a:srgbClr val="000000"/>
                </a:solidFill>
                <a:latin typeface="Calibri"/>
                <a:ea typeface="Calibri"/>
                <a:cs typeface="Calibri"/>
                <a:sym typeface="Calibri"/>
              </a:defRPr>
            </a:lvl6pPr>
            <a:lvl7pPr marL="0" marR="0" lvl="6" indent="0" algn="l">
              <a:spcBef>
                <a:spcPts val="0"/>
              </a:spcBef>
              <a:spcAft>
                <a:spcPts val="0"/>
              </a:spcAft>
              <a:buNone/>
              <a:defRPr>
                <a:solidFill>
                  <a:srgbClr val="000000"/>
                </a:solidFill>
                <a:latin typeface="Calibri"/>
                <a:ea typeface="Calibri"/>
                <a:cs typeface="Calibri"/>
                <a:sym typeface="Calibri"/>
              </a:defRPr>
            </a:lvl7pPr>
            <a:lvl8pPr marL="0" marR="0" lvl="7" indent="0" algn="l">
              <a:spcBef>
                <a:spcPts val="0"/>
              </a:spcBef>
              <a:spcAft>
                <a:spcPts val="0"/>
              </a:spcAft>
              <a:buNone/>
              <a:defRPr>
                <a:solidFill>
                  <a:srgbClr val="000000"/>
                </a:solidFill>
                <a:latin typeface="Calibri"/>
                <a:ea typeface="Calibri"/>
                <a:cs typeface="Calibri"/>
                <a:sym typeface="Calibri"/>
              </a:defRPr>
            </a:lvl8pPr>
            <a:lvl9pPr marL="0" marR="0" lvl="8" indent="0" algn="l">
              <a:spcBef>
                <a:spcPts val="0"/>
              </a:spcBef>
              <a:spcAft>
                <a:spcPts val="0"/>
              </a:spcAft>
              <a:buNone/>
              <a:defRPr>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6"/>
          <p:cNvSpPr txBox="1">
            <a:spLocks noGrp="1"/>
          </p:cNvSpPr>
          <p:nvPr>
            <p:ph type="body" idx="1"/>
          </p:nvPr>
        </p:nvSpPr>
        <p:spPr>
          <a:xfrm>
            <a:off x="722313" y="2906713"/>
            <a:ext cx="7772400" cy="1500187"/>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000"/>
              <a:buNone/>
              <a:defRPr sz="2000"/>
            </a:lvl1pPr>
            <a:lvl2pPr marL="914400" lvl="1" indent="-228600" algn="l">
              <a:spcBef>
                <a:spcPts val="1000"/>
              </a:spcBef>
              <a:spcAft>
                <a:spcPts val="0"/>
              </a:spcAft>
              <a:buSzPts val="1800"/>
              <a:buNone/>
              <a:defRPr sz="1800"/>
            </a:lvl2pPr>
            <a:lvl3pPr marL="1371600" lvl="2" indent="-228600" algn="l">
              <a:spcBef>
                <a:spcPts val="1000"/>
              </a:spcBef>
              <a:spcAft>
                <a:spcPts val="0"/>
              </a:spcAft>
              <a:buSzPts val="1600"/>
              <a:buNone/>
              <a:defRPr sz="1600"/>
            </a:lvl3pPr>
            <a:lvl4pPr marL="1828800" lvl="3" indent="-228600" algn="l">
              <a:spcBef>
                <a:spcPts val="1000"/>
              </a:spcBef>
              <a:spcAft>
                <a:spcPts val="0"/>
              </a:spcAft>
              <a:buSzPts val="1400"/>
              <a:buNone/>
              <a:defRPr sz="1400"/>
            </a:lvl4pPr>
            <a:lvl5pPr marL="2286000" lvl="4" indent="-228600" algn="l">
              <a:spcBef>
                <a:spcPts val="1000"/>
              </a:spcBef>
              <a:spcAft>
                <a:spcPts val="0"/>
              </a:spcAft>
              <a:buSzPts val="1400"/>
              <a:buNone/>
              <a:defRPr sz="1400"/>
            </a:lvl5pPr>
            <a:lvl6pPr marL="2743200" lvl="5" indent="-228600" algn="l">
              <a:spcBef>
                <a:spcPts val="1000"/>
              </a:spcBef>
              <a:spcAft>
                <a:spcPts val="0"/>
              </a:spcAft>
              <a:buSzPts val="1400"/>
              <a:buNone/>
              <a:defRPr sz="1400"/>
            </a:lvl6pPr>
            <a:lvl7pPr marL="3200400" lvl="6" indent="-228600" algn="l">
              <a:spcBef>
                <a:spcPts val="1000"/>
              </a:spcBef>
              <a:spcAft>
                <a:spcPts val="0"/>
              </a:spcAft>
              <a:buSzPts val="1400"/>
              <a:buNone/>
              <a:defRPr sz="1400"/>
            </a:lvl7pPr>
            <a:lvl8pPr marL="3657600" lvl="7" indent="-228600" algn="l">
              <a:spcBef>
                <a:spcPts val="1000"/>
              </a:spcBef>
              <a:spcAft>
                <a:spcPts val="0"/>
              </a:spcAft>
              <a:buSzPts val="1400"/>
              <a:buNone/>
              <a:defRPr sz="1400"/>
            </a:lvl8pPr>
            <a:lvl9pPr marL="4114800" lvl="8" indent="-228600" algn="l">
              <a:spcBef>
                <a:spcPts val="1000"/>
              </a:spcBef>
              <a:spcAft>
                <a:spcPts val="0"/>
              </a:spcAft>
              <a:buSzPts val="1400"/>
              <a:buNone/>
              <a:defRPr sz="1400"/>
            </a:lvl9pPr>
          </a:lstStyle>
          <a:p>
            <a:endParaRPr/>
          </a:p>
        </p:txBody>
      </p:sp>
      <p:sp>
        <p:nvSpPr>
          <p:cNvPr id="144" name="Google Shape;144;p16"/>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6"/>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a:spcBef>
                <a:spcPts val="0"/>
              </a:spcBef>
              <a:spcAft>
                <a:spcPts val="0"/>
              </a:spcAft>
              <a:buNone/>
              <a:defRPr>
                <a:solidFill>
                  <a:srgbClr val="000000"/>
                </a:solidFill>
                <a:latin typeface="Calibri"/>
                <a:ea typeface="Calibri"/>
                <a:cs typeface="Calibri"/>
                <a:sym typeface="Calibri"/>
              </a:defRPr>
            </a:lvl1pPr>
            <a:lvl2pPr marL="0" marR="0" lvl="1" indent="0" algn="l">
              <a:spcBef>
                <a:spcPts val="0"/>
              </a:spcBef>
              <a:spcAft>
                <a:spcPts val="0"/>
              </a:spcAft>
              <a:buNone/>
              <a:defRPr>
                <a:solidFill>
                  <a:srgbClr val="000000"/>
                </a:solidFill>
                <a:latin typeface="Calibri"/>
                <a:ea typeface="Calibri"/>
                <a:cs typeface="Calibri"/>
                <a:sym typeface="Calibri"/>
              </a:defRPr>
            </a:lvl2pPr>
            <a:lvl3pPr marL="0" marR="0" lvl="2" indent="0" algn="l">
              <a:spcBef>
                <a:spcPts val="0"/>
              </a:spcBef>
              <a:spcAft>
                <a:spcPts val="0"/>
              </a:spcAft>
              <a:buNone/>
              <a:defRPr>
                <a:solidFill>
                  <a:srgbClr val="000000"/>
                </a:solidFill>
                <a:latin typeface="Calibri"/>
                <a:ea typeface="Calibri"/>
                <a:cs typeface="Calibri"/>
                <a:sym typeface="Calibri"/>
              </a:defRPr>
            </a:lvl3pPr>
            <a:lvl4pPr marL="0" marR="0" lvl="3" indent="0" algn="l">
              <a:spcBef>
                <a:spcPts val="0"/>
              </a:spcBef>
              <a:spcAft>
                <a:spcPts val="0"/>
              </a:spcAft>
              <a:buNone/>
              <a:defRPr>
                <a:solidFill>
                  <a:srgbClr val="000000"/>
                </a:solidFill>
                <a:latin typeface="Calibri"/>
                <a:ea typeface="Calibri"/>
                <a:cs typeface="Calibri"/>
                <a:sym typeface="Calibri"/>
              </a:defRPr>
            </a:lvl4pPr>
            <a:lvl5pPr marL="0" marR="0" lvl="4" indent="0" algn="l">
              <a:spcBef>
                <a:spcPts val="0"/>
              </a:spcBef>
              <a:spcAft>
                <a:spcPts val="0"/>
              </a:spcAft>
              <a:buNone/>
              <a:defRPr>
                <a:solidFill>
                  <a:srgbClr val="000000"/>
                </a:solidFill>
                <a:latin typeface="Calibri"/>
                <a:ea typeface="Calibri"/>
                <a:cs typeface="Calibri"/>
                <a:sym typeface="Calibri"/>
              </a:defRPr>
            </a:lvl5pPr>
            <a:lvl6pPr marL="0" marR="0" lvl="5" indent="0" algn="l">
              <a:spcBef>
                <a:spcPts val="0"/>
              </a:spcBef>
              <a:spcAft>
                <a:spcPts val="0"/>
              </a:spcAft>
              <a:buNone/>
              <a:defRPr>
                <a:solidFill>
                  <a:srgbClr val="000000"/>
                </a:solidFill>
                <a:latin typeface="Calibri"/>
                <a:ea typeface="Calibri"/>
                <a:cs typeface="Calibri"/>
                <a:sym typeface="Calibri"/>
              </a:defRPr>
            </a:lvl6pPr>
            <a:lvl7pPr marL="0" marR="0" lvl="6" indent="0" algn="l">
              <a:spcBef>
                <a:spcPts val="0"/>
              </a:spcBef>
              <a:spcAft>
                <a:spcPts val="0"/>
              </a:spcAft>
              <a:buNone/>
              <a:defRPr>
                <a:solidFill>
                  <a:srgbClr val="000000"/>
                </a:solidFill>
                <a:latin typeface="Calibri"/>
                <a:ea typeface="Calibri"/>
                <a:cs typeface="Calibri"/>
                <a:sym typeface="Calibri"/>
              </a:defRPr>
            </a:lvl7pPr>
            <a:lvl8pPr marL="0" marR="0" lvl="7" indent="0" algn="l">
              <a:spcBef>
                <a:spcPts val="0"/>
              </a:spcBef>
              <a:spcAft>
                <a:spcPts val="0"/>
              </a:spcAft>
              <a:buNone/>
              <a:defRPr>
                <a:solidFill>
                  <a:srgbClr val="000000"/>
                </a:solidFill>
                <a:latin typeface="Calibri"/>
                <a:ea typeface="Calibri"/>
                <a:cs typeface="Calibri"/>
                <a:sym typeface="Calibri"/>
              </a:defRPr>
            </a:lvl8pPr>
            <a:lvl9pPr marL="0" marR="0" lvl="8" indent="0" algn="l">
              <a:spcBef>
                <a:spcPts val="0"/>
              </a:spcBef>
              <a:spcAft>
                <a:spcPts val="0"/>
              </a:spcAft>
              <a:buNone/>
              <a:defRPr>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7"/>
          <p:cNvSpPr txBox="1">
            <a:spLocks noGrp="1"/>
          </p:cNvSpPr>
          <p:nvPr>
            <p:ph type="body" idx="1"/>
          </p:nvPr>
        </p:nvSpPr>
        <p:spPr>
          <a:xfrm>
            <a:off x="1943100" y="2133600"/>
            <a:ext cx="3217863" cy="3884613"/>
          </a:xfrm>
          <a:prstGeom prst="rect">
            <a:avLst/>
          </a:prstGeom>
          <a:noFill/>
          <a:ln>
            <a:noFill/>
          </a:ln>
        </p:spPr>
        <p:txBody>
          <a:bodyPr spcFirstLastPara="1" wrap="square" lIns="90000" tIns="46800" rIns="90000" bIns="46800" anchor="t" anchorCtr="0">
            <a:noAutofit/>
          </a:bodyPr>
          <a:lstStyle>
            <a:lvl1pPr marL="457200" lvl="0" indent="-406400" algn="l">
              <a:spcBef>
                <a:spcPts val="1000"/>
              </a:spcBef>
              <a:spcAft>
                <a:spcPts val="0"/>
              </a:spcAft>
              <a:buSzPts val="2800"/>
              <a:buChar char="•"/>
              <a:defRPr sz="2800"/>
            </a:lvl1pPr>
            <a:lvl2pPr marL="914400" lvl="1" indent="-381000" algn="l">
              <a:spcBef>
                <a:spcPts val="1000"/>
              </a:spcBef>
              <a:spcAft>
                <a:spcPts val="0"/>
              </a:spcAft>
              <a:buSzPts val="2400"/>
              <a:buChar char="–"/>
              <a:defRPr sz="2400"/>
            </a:lvl2pPr>
            <a:lvl3pPr marL="1371600" lvl="2" indent="-355600" algn="l">
              <a:spcBef>
                <a:spcPts val="1000"/>
              </a:spcBef>
              <a:spcAft>
                <a:spcPts val="0"/>
              </a:spcAft>
              <a:buSzPts val="2000"/>
              <a:buChar char="•"/>
              <a:defRPr sz="2000"/>
            </a:lvl3pPr>
            <a:lvl4pPr marL="1828800" lvl="3" indent="-342900" algn="l">
              <a:spcBef>
                <a:spcPts val="1000"/>
              </a:spcBef>
              <a:spcAft>
                <a:spcPts val="0"/>
              </a:spcAft>
              <a:buSzPts val="1800"/>
              <a:buChar char="–"/>
              <a:defRPr sz="1800"/>
            </a:lvl4pPr>
            <a:lvl5pPr marL="2286000" lvl="4" indent="-342900" algn="l">
              <a:spcBef>
                <a:spcPts val="1000"/>
              </a:spcBef>
              <a:spcAft>
                <a:spcPts val="0"/>
              </a:spcAft>
              <a:buSzPts val="1800"/>
              <a:buChar char="»"/>
              <a:defRPr sz="1800"/>
            </a:lvl5pPr>
            <a:lvl6pPr marL="2743200" lvl="5" indent="-228600" algn="l">
              <a:spcBef>
                <a:spcPts val="1000"/>
              </a:spcBef>
              <a:spcAft>
                <a:spcPts val="0"/>
              </a:spcAft>
              <a:buSzPts val="1400"/>
              <a:buNone/>
              <a:defRPr sz="1800"/>
            </a:lvl6pPr>
            <a:lvl7pPr marL="3200400" lvl="6" indent="-228600" algn="l">
              <a:spcBef>
                <a:spcPts val="1000"/>
              </a:spcBef>
              <a:spcAft>
                <a:spcPts val="0"/>
              </a:spcAft>
              <a:buSzPts val="1400"/>
              <a:buNone/>
              <a:defRPr sz="1800"/>
            </a:lvl7pPr>
            <a:lvl8pPr marL="3657600" lvl="7" indent="-228600" algn="l">
              <a:spcBef>
                <a:spcPts val="1000"/>
              </a:spcBef>
              <a:spcAft>
                <a:spcPts val="0"/>
              </a:spcAft>
              <a:buSzPts val="1400"/>
              <a:buNone/>
              <a:defRPr sz="1800"/>
            </a:lvl8pPr>
            <a:lvl9pPr marL="4114800" lvl="8" indent="-228600" algn="l">
              <a:spcBef>
                <a:spcPts val="1000"/>
              </a:spcBef>
              <a:spcAft>
                <a:spcPts val="0"/>
              </a:spcAft>
              <a:buSzPts val="1400"/>
              <a:buNone/>
              <a:defRPr sz="1800"/>
            </a:lvl9pPr>
          </a:lstStyle>
          <a:p>
            <a:endParaRPr/>
          </a:p>
        </p:txBody>
      </p:sp>
      <p:sp>
        <p:nvSpPr>
          <p:cNvPr id="149" name="Google Shape;149;p17"/>
          <p:cNvSpPr txBox="1">
            <a:spLocks noGrp="1"/>
          </p:cNvSpPr>
          <p:nvPr>
            <p:ph type="body" idx="2"/>
          </p:nvPr>
        </p:nvSpPr>
        <p:spPr>
          <a:xfrm>
            <a:off x="5313363" y="2133600"/>
            <a:ext cx="3219450" cy="3884613"/>
          </a:xfrm>
          <a:prstGeom prst="rect">
            <a:avLst/>
          </a:prstGeom>
          <a:noFill/>
          <a:ln>
            <a:noFill/>
          </a:ln>
        </p:spPr>
        <p:txBody>
          <a:bodyPr spcFirstLastPara="1" wrap="square" lIns="90000" tIns="46800" rIns="90000" bIns="46800" anchor="t" anchorCtr="0">
            <a:noAutofit/>
          </a:bodyPr>
          <a:lstStyle>
            <a:lvl1pPr marL="457200" lvl="0" indent="-406400" algn="l">
              <a:spcBef>
                <a:spcPts val="1000"/>
              </a:spcBef>
              <a:spcAft>
                <a:spcPts val="0"/>
              </a:spcAft>
              <a:buSzPts val="2800"/>
              <a:buChar char="•"/>
              <a:defRPr sz="2800"/>
            </a:lvl1pPr>
            <a:lvl2pPr marL="914400" lvl="1" indent="-381000" algn="l">
              <a:spcBef>
                <a:spcPts val="1000"/>
              </a:spcBef>
              <a:spcAft>
                <a:spcPts val="0"/>
              </a:spcAft>
              <a:buSzPts val="2400"/>
              <a:buChar char="–"/>
              <a:defRPr sz="2400"/>
            </a:lvl2pPr>
            <a:lvl3pPr marL="1371600" lvl="2" indent="-355600" algn="l">
              <a:spcBef>
                <a:spcPts val="1000"/>
              </a:spcBef>
              <a:spcAft>
                <a:spcPts val="0"/>
              </a:spcAft>
              <a:buSzPts val="2000"/>
              <a:buChar char="•"/>
              <a:defRPr sz="2000"/>
            </a:lvl3pPr>
            <a:lvl4pPr marL="1828800" lvl="3" indent="-342900" algn="l">
              <a:spcBef>
                <a:spcPts val="1000"/>
              </a:spcBef>
              <a:spcAft>
                <a:spcPts val="0"/>
              </a:spcAft>
              <a:buSzPts val="1800"/>
              <a:buChar char="–"/>
              <a:defRPr sz="1800"/>
            </a:lvl4pPr>
            <a:lvl5pPr marL="2286000" lvl="4" indent="-342900" algn="l">
              <a:spcBef>
                <a:spcPts val="1000"/>
              </a:spcBef>
              <a:spcAft>
                <a:spcPts val="0"/>
              </a:spcAft>
              <a:buSzPts val="1800"/>
              <a:buChar char="»"/>
              <a:defRPr sz="1800"/>
            </a:lvl5pPr>
            <a:lvl6pPr marL="2743200" lvl="5" indent="-228600" algn="l">
              <a:spcBef>
                <a:spcPts val="1000"/>
              </a:spcBef>
              <a:spcAft>
                <a:spcPts val="0"/>
              </a:spcAft>
              <a:buSzPts val="1400"/>
              <a:buNone/>
              <a:defRPr sz="1800"/>
            </a:lvl6pPr>
            <a:lvl7pPr marL="3200400" lvl="6" indent="-228600" algn="l">
              <a:spcBef>
                <a:spcPts val="1000"/>
              </a:spcBef>
              <a:spcAft>
                <a:spcPts val="0"/>
              </a:spcAft>
              <a:buSzPts val="1400"/>
              <a:buNone/>
              <a:defRPr sz="1800"/>
            </a:lvl7pPr>
            <a:lvl8pPr marL="3657600" lvl="7" indent="-228600" algn="l">
              <a:spcBef>
                <a:spcPts val="1000"/>
              </a:spcBef>
              <a:spcAft>
                <a:spcPts val="0"/>
              </a:spcAft>
              <a:buSzPts val="1400"/>
              <a:buNone/>
              <a:defRPr sz="1800"/>
            </a:lvl8pPr>
            <a:lvl9pPr marL="4114800" lvl="8" indent="-228600" algn="l">
              <a:spcBef>
                <a:spcPts val="1000"/>
              </a:spcBef>
              <a:spcAft>
                <a:spcPts val="0"/>
              </a:spcAft>
              <a:buSzPts val="1400"/>
              <a:buNone/>
              <a:defRPr sz="1800"/>
            </a:lvl9pPr>
          </a:lstStyle>
          <a:p>
            <a:endParaRPr/>
          </a:p>
        </p:txBody>
      </p:sp>
      <p:sp>
        <p:nvSpPr>
          <p:cNvPr id="150" name="Google Shape;150;p17"/>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7"/>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a:spcBef>
                <a:spcPts val="0"/>
              </a:spcBef>
              <a:spcAft>
                <a:spcPts val="0"/>
              </a:spcAft>
              <a:buNone/>
              <a:defRPr>
                <a:solidFill>
                  <a:srgbClr val="000000"/>
                </a:solidFill>
                <a:latin typeface="Calibri"/>
                <a:ea typeface="Calibri"/>
                <a:cs typeface="Calibri"/>
                <a:sym typeface="Calibri"/>
              </a:defRPr>
            </a:lvl1pPr>
            <a:lvl2pPr marL="0" marR="0" lvl="1" indent="0" algn="l">
              <a:spcBef>
                <a:spcPts val="0"/>
              </a:spcBef>
              <a:spcAft>
                <a:spcPts val="0"/>
              </a:spcAft>
              <a:buNone/>
              <a:defRPr>
                <a:solidFill>
                  <a:srgbClr val="000000"/>
                </a:solidFill>
                <a:latin typeface="Calibri"/>
                <a:ea typeface="Calibri"/>
                <a:cs typeface="Calibri"/>
                <a:sym typeface="Calibri"/>
              </a:defRPr>
            </a:lvl2pPr>
            <a:lvl3pPr marL="0" marR="0" lvl="2" indent="0" algn="l">
              <a:spcBef>
                <a:spcPts val="0"/>
              </a:spcBef>
              <a:spcAft>
                <a:spcPts val="0"/>
              </a:spcAft>
              <a:buNone/>
              <a:defRPr>
                <a:solidFill>
                  <a:srgbClr val="000000"/>
                </a:solidFill>
                <a:latin typeface="Calibri"/>
                <a:ea typeface="Calibri"/>
                <a:cs typeface="Calibri"/>
                <a:sym typeface="Calibri"/>
              </a:defRPr>
            </a:lvl3pPr>
            <a:lvl4pPr marL="0" marR="0" lvl="3" indent="0" algn="l">
              <a:spcBef>
                <a:spcPts val="0"/>
              </a:spcBef>
              <a:spcAft>
                <a:spcPts val="0"/>
              </a:spcAft>
              <a:buNone/>
              <a:defRPr>
                <a:solidFill>
                  <a:srgbClr val="000000"/>
                </a:solidFill>
                <a:latin typeface="Calibri"/>
                <a:ea typeface="Calibri"/>
                <a:cs typeface="Calibri"/>
                <a:sym typeface="Calibri"/>
              </a:defRPr>
            </a:lvl4pPr>
            <a:lvl5pPr marL="0" marR="0" lvl="4" indent="0" algn="l">
              <a:spcBef>
                <a:spcPts val="0"/>
              </a:spcBef>
              <a:spcAft>
                <a:spcPts val="0"/>
              </a:spcAft>
              <a:buNone/>
              <a:defRPr>
                <a:solidFill>
                  <a:srgbClr val="000000"/>
                </a:solidFill>
                <a:latin typeface="Calibri"/>
                <a:ea typeface="Calibri"/>
                <a:cs typeface="Calibri"/>
                <a:sym typeface="Calibri"/>
              </a:defRPr>
            </a:lvl5pPr>
            <a:lvl6pPr marL="0" marR="0" lvl="5" indent="0" algn="l">
              <a:spcBef>
                <a:spcPts val="0"/>
              </a:spcBef>
              <a:spcAft>
                <a:spcPts val="0"/>
              </a:spcAft>
              <a:buNone/>
              <a:defRPr>
                <a:solidFill>
                  <a:srgbClr val="000000"/>
                </a:solidFill>
                <a:latin typeface="Calibri"/>
                <a:ea typeface="Calibri"/>
                <a:cs typeface="Calibri"/>
                <a:sym typeface="Calibri"/>
              </a:defRPr>
            </a:lvl6pPr>
            <a:lvl7pPr marL="0" marR="0" lvl="6" indent="0" algn="l">
              <a:spcBef>
                <a:spcPts val="0"/>
              </a:spcBef>
              <a:spcAft>
                <a:spcPts val="0"/>
              </a:spcAft>
              <a:buNone/>
              <a:defRPr>
                <a:solidFill>
                  <a:srgbClr val="000000"/>
                </a:solidFill>
                <a:latin typeface="Calibri"/>
                <a:ea typeface="Calibri"/>
                <a:cs typeface="Calibri"/>
                <a:sym typeface="Calibri"/>
              </a:defRPr>
            </a:lvl7pPr>
            <a:lvl8pPr marL="0" marR="0" lvl="7" indent="0" algn="l">
              <a:spcBef>
                <a:spcPts val="0"/>
              </a:spcBef>
              <a:spcAft>
                <a:spcPts val="0"/>
              </a:spcAft>
              <a:buNone/>
              <a:defRPr>
                <a:solidFill>
                  <a:srgbClr val="000000"/>
                </a:solidFill>
                <a:latin typeface="Calibri"/>
                <a:ea typeface="Calibri"/>
                <a:cs typeface="Calibri"/>
                <a:sym typeface="Calibri"/>
              </a:defRPr>
            </a:lvl8pPr>
            <a:lvl9pPr marL="0" marR="0" lvl="8" indent="0" algn="l">
              <a:spcBef>
                <a:spcPts val="0"/>
              </a:spcBef>
              <a:spcAft>
                <a:spcPts val="0"/>
              </a:spcAft>
              <a:buNone/>
              <a:defRPr>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8"/>
          <p:cNvSpPr txBox="1">
            <a:spLocks noGrp="1"/>
          </p:cNvSpPr>
          <p:nvPr>
            <p:ph type="body" idx="1"/>
          </p:nvPr>
        </p:nvSpPr>
        <p:spPr>
          <a:xfrm>
            <a:off x="457200" y="1535113"/>
            <a:ext cx="4040188" cy="639762"/>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400"/>
              <a:buNone/>
              <a:defRPr sz="2400" b="1"/>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155" name="Google Shape;155;p18"/>
          <p:cNvSpPr txBox="1">
            <a:spLocks noGrp="1"/>
          </p:cNvSpPr>
          <p:nvPr>
            <p:ph type="body" idx="2"/>
          </p:nvPr>
        </p:nvSpPr>
        <p:spPr>
          <a:xfrm>
            <a:off x="457200" y="2174875"/>
            <a:ext cx="4040188" cy="3951288"/>
          </a:xfrm>
          <a:prstGeom prst="rect">
            <a:avLst/>
          </a:prstGeom>
          <a:noFill/>
          <a:ln>
            <a:noFill/>
          </a:ln>
        </p:spPr>
        <p:txBody>
          <a:bodyPr spcFirstLastPara="1" wrap="square" lIns="90000" tIns="46800" rIns="90000" bIns="46800" anchor="t" anchorCtr="0">
            <a:noAutofit/>
          </a:bodyPr>
          <a:lstStyle>
            <a:lvl1pPr marL="457200" lvl="0" indent="-381000" algn="l">
              <a:spcBef>
                <a:spcPts val="1000"/>
              </a:spcBef>
              <a:spcAft>
                <a:spcPts val="0"/>
              </a:spcAft>
              <a:buSzPts val="2400"/>
              <a:buChar char="•"/>
              <a:defRPr sz="2400"/>
            </a:lvl1pPr>
            <a:lvl2pPr marL="914400" lvl="1" indent="-355600" algn="l">
              <a:spcBef>
                <a:spcPts val="1000"/>
              </a:spcBef>
              <a:spcAft>
                <a:spcPts val="0"/>
              </a:spcAft>
              <a:buSzPts val="2000"/>
              <a:buChar char="–"/>
              <a:defRPr sz="2000"/>
            </a:lvl2pPr>
            <a:lvl3pPr marL="1371600" lvl="2" indent="-342900" algn="l">
              <a:spcBef>
                <a:spcPts val="1000"/>
              </a:spcBef>
              <a:spcAft>
                <a:spcPts val="0"/>
              </a:spcAft>
              <a:buSzPts val="1800"/>
              <a:buChar char="•"/>
              <a:defRPr sz="1800"/>
            </a:lvl3pPr>
            <a:lvl4pPr marL="1828800" lvl="3" indent="-330200" algn="l">
              <a:spcBef>
                <a:spcPts val="1000"/>
              </a:spcBef>
              <a:spcAft>
                <a:spcPts val="0"/>
              </a:spcAft>
              <a:buSzPts val="1600"/>
              <a:buChar char="–"/>
              <a:defRPr sz="1600"/>
            </a:lvl4pPr>
            <a:lvl5pPr marL="2286000" lvl="4" indent="-330200" algn="l">
              <a:spcBef>
                <a:spcPts val="1000"/>
              </a:spcBef>
              <a:spcAft>
                <a:spcPts val="0"/>
              </a:spcAft>
              <a:buSzPts val="1600"/>
              <a:buChar char="»"/>
              <a:defRPr sz="1600"/>
            </a:lvl5pPr>
            <a:lvl6pPr marL="2743200" lvl="5" indent="-228600" algn="l">
              <a:spcBef>
                <a:spcPts val="1000"/>
              </a:spcBef>
              <a:spcAft>
                <a:spcPts val="0"/>
              </a:spcAft>
              <a:buSzPts val="1400"/>
              <a:buNone/>
              <a:defRPr sz="1600"/>
            </a:lvl6pPr>
            <a:lvl7pPr marL="3200400" lvl="6" indent="-228600" algn="l">
              <a:spcBef>
                <a:spcPts val="1000"/>
              </a:spcBef>
              <a:spcAft>
                <a:spcPts val="0"/>
              </a:spcAft>
              <a:buSzPts val="1400"/>
              <a:buNone/>
              <a:defRPr sz="1600"/>
            </a:lvl7pPr>
            <a:lvl8pPr marL="3657600" lvl="7" indent="-228600" algn="l">
              <a:spcBef>
                <a:spcPts val="1000"/>
              </a:spcBef>
              <a:spcAft>
                <a:spcPts val="0"/>
              </a:spcAft>
              <a:buSzPts val="1400"/>
              <a:buNone/>
              <a:defRPr sz="1600"/>
            </a:lvl8pPr>
            <a:lvl9pPr marL="4114800" lvl="8" indent="-228600" algn="l">
              <a:spcBef>
                <a:spcPts val="1000"/>
              </a:spcBef>
              <a:spcAft>
                <a:spcPts val="0"/>
              </a:spcAft>
              <a:buSzPts val="1400"/>
              <a:buNone/>
              <a:defRPr sz="1600"/>
            </a:lvl9pPr>
          </a:lstStyle>
          <a:p>
            <a:endParaRPr/>
          </a:p>
        </p:txBody>
      </p:sp>
      <p:sp>
        <p:nvSpPr>
          <p:cNvPr id="156" name="Google Shape;156;p18"/>
          <p:cNvSpPr txBox="1">
            <a:spLocks noGrp="1"/>
          </p:cNvSpPr>
          <p:nvPr>
            <p:ph type="body" idx="3"/>
          </p:nvPr>
        </p:nvSpPr>
        <p:spPr>
          <a:xfrm>
            <a:off x="4645025" y="1535113"/>
            <a:ext cx="4041775" cy="639762"/>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400"/>
              <a:buNone/>
              <a:defRPr sz="2400" b="1"/>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157" name="Google Shape;157;p18"/>
          <p:cNvSpPr txBox="1">
            <a:spLocks noGrp="1"/>
          </p:cNvSpPr>
          <p:nvPr>
            <p:ph type="body" idx="4"/>
          </p:nvPr>
        </p:nvSpPr>
        <p:spPr>
          <a:xfrm>
            <a:off x="4645025" y="2174875"/>
            <a:ext cx="4041775" cy="3951288"/>
          </a:xfrm>
          <a:prstGeom prst="rect">
            <a:avLst/>
          </a:prstGeom>
          <a:noFill/>
          <a:ln>
            <a:noFill/>
          </a:ln>
        </p:spPr>
        <p:txBody>
          <a:bodyPr spcFirstLastPara="1" wrap="square" lIns="90000" tIns="46800" rIns="90000" bIns="46800" anchor="t" anchorCtr="0">
            <a:noAutofit/>
          </a:bodyPr>
          <a:lstStyle>
            <a:lvl1pPr marL="457200" lvl="0" indent="-381000" algn="l">
              <a:spcBef>
                <a:spcPts val="1000"/>
              </a:spcBef>
              <a:spcAft>
                <a:spcPts val="0"/>
              </a:spcAft>
              <a:buSzPts val="2400"/>
              <a:buChar char="•"/>
              <a:defRPr sz="2400"/>
            </a:lvl1pPr>
            <a:lvl2pPr marL="914400" lvl="1" indent="-355600" algn="l">
              <a:spcBef>
                <a:spcPts val="1000"/>
              </a:spcBef>
              <a:spcAft>
                <a:spcPts val="0"/>
              </a:spcAft>
              <a:buSzPts val="2000"/>
              <a:buChar char="–"/>
              <a:defRPr sz="2000"/>
            </a:lvl2pPr>
            <a:lvl3pPr marL="1371600" lvl="2" indent="-342900" algn="l">
              <a:spcBef>
                <a:spcPts val="1000"/>
              </a:spcBef>
              <a:spcAft>
                <a:spcPts val="0"/>
              </a:spcAft>
              <a:buSzPts val="1800"/>
              <a:buChar char="•"/>
              <a:defRPr sz="1800"/>
            </a:lvl3pPr>
            <a:lvl4pPr marL="1828800" lvl="3" indent="-330200" algn="l">
              <a:spcBef>
                <a:spcPts val="1000"/>
              </a:spcBef>
              <a:spcAft>
                <a:spcPts val="0"/>
              </a:spcAft>
              <a:buSzPts val="1600"/>
              <a:buChar char="–"/>
              <a:defRPr sz="1600"/>
            </a:lvl4pPr>
            <a:lvl5pPr marL="2286000" lvl="4" indent="-330200" algn="l">
              <a:spcBef>
                <a:spcPts val="1000"/>
              </a:spcBef>
              <a:spcAft>
                <a:spcPts val="0"/>
              </a:spcAft>
              <a:buSzPts val="1600"/>
              <a:buChar char="»"/>
              <a:defRPr sz="1600"/>
            </a:lvl5pPr>
            <a:lvl6pPr marL="2743200" lvl="5" indent="-228600" algn="l">
              <a:spcBef>
                <a:spcPts val="1000"/>
              </a:spcBef>
              <a:spcAft>
                <a:spcPts val="0"/>
              </a:spcAft>
              <a:buSzPts val="1400"/>
              <a:buNone/>
              <a:defRPr sz="1600"/>
            </a:lvl6pPr>
            <a:lvl7pPr marL="3200400" lvl="6" indent="-228600" algn="l">
              <a:spcBef>
                <a:spcPts val="1000"/>
              </a:spcBef>
              <a:spcAft>
                <a:spcPts val="0"/>
              </a:spcAft>
              <a:buSzPts val="1400"/>
              <a:buNone/>
              <a:defRPr sz="1600"/>
            </a:lvl7pPr>
            <a:lvl8pPr marL="3657600" lvl="7" indent="-228600" algn="l">
              <a:spcBef>
                <a:spcPts val="1000"/>
              </a:spcBef>
              <a:spcAft>
                <a:spcPts val="0"/>
              </a:spcAft>
              <a:buSzPts val="1400"/>
              <a:buNone/>
              <a:defRPr sz="1600"/>
            </a:lvl8pPr>
            <a:lvl9pPr marL="4114800" lvl="8" indent="-228600" algn="l">
              <a:spcBef>
                <a:spcPts val="1000"/>
              </a:spcBef>
              <a:spcAft>
                <a:spcPts val="0"/>
              </a:spcAft>
              <a:buSzPts val="1400"/>
              <a:buNone/>
              <a:defRPr sz="1600"/>
            </a:lvl9pPr>
          </a:lstStyle>
          <a:p>
            <a:endParaRPr/>
          </a:p>
        </p:txBody>
      </p:sp>
      <p:sp>
        <p:nvSpPr>
          <p:cNvPr id="158" name="Google Shape;158;p18"/>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8"/>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a:spcBef>
                <a:spcPts val="0"/>
              </a:spcBef>
              <a:spcAft>
                <a:spcPts val="0"/>
              </a:spcAft>
              <a:buNone/>
              <a:defRPr>
                <a:solidFill>
                  <a:srgbClr val="000000"/>
                </a:solidFill>
                <a:latin typeface="Calibri"/>
                <a:ea typeface="Calibri"/>
                <a:cs typeface="Calibri"/>
                <a:sym typeface="Calibri"/>
              </a:defRPr>
            </a:lvl1pPr>
            <a:lvl2pPr marL="0" marR="0" lvl="1" indent="0" algn="l">
              <a:spcBef>
                <a:spcPts val="0"/>
              </a:spcBef>
              <a:spcAft>
                <a:spcPts val="0"/>
              </a:spcAft>
              <a:buNone/>
              <a:defRPr>
                <a:solidFill>
                  <a:srgbClr val="000000"/>
                </a:solidFill>
                <a:latin typeface="Calibri"/>
                <a:ea typeface="Calibri"/>
                <a:cs typeface="Calibri"/>
                <a:sym typeface="Calibri"/>
              </a:defRPr>
            </a:lvl2pPr>
            <a:lvl3pPr marL="0" marR="0" lvl="2" indent="0" algn="l">
              <a:spcBef>
                <a:spcPts val="0"/>
              </a:spcBef>
              <a:spcAft>
                <a:spcPts val="0"/>
              </a:spcAft>
              <a:buNone/>
              <a:defRPr>
                <a:solidFill>
                  <a:srgbClr val="000000"/>
                </a:solidFill>
                <a:latin typeface="Calibri"/>
                <a:ea typeface="Calibri"/>
                <a:cs typeface="Calibri"/>
                <a:sym typeface="Calibri"/>
              </a:defRPr>
            </a:lvl3pPr>
            <a:lvl4pPr marL="0" marR="0" lvl="3" indent="0" algn="l">
              <a:spcBef>
                <a:spcPts val="0"/>
              </a:spcBef>
              <a:spcAft>
                <a:spcPts val="0"/>
              </a:spcAft>
              <a:buNone/>
              <a:defRPr>
                <a:solidFill>
                  <a:srgbClr val="000000"/>
                </a:solidFill>
                <a:latin typeface="Calibri"/>
                <a:ea typeface="Calibri"/>
                <a:cs typeface="Calibri"/>
                <a:sym typeface="Calibri"/>
              </a:defRPr>
            </a:lvl4pPr>
            <a:lvl5pPr marL="0" marR="0" lvl="4" indent="0" algn="l">
              <a:spcBef>
                <a:spcPts val="0"/>
              </a:spcBef>
              <a:spcAft>
                <a:spcPts val="0"/>
              </a:spcAft>
              <a:buNone/>
              <a:defRPr>
                <a:solidFill>
                  <a:srgbClr val="000000"/>
                </a:solidFill>
                <a:latin typeface="Calibri"/>
                <a:ea typeface="Calibri"/>
                <a:cs typeface="Calibri"/>
                <a:sym typeface="Calibri"/>
              </a:defRPr>
            </a:lvl5pPr>
            <a:lvl6pPr marL="0" marR="0" lvl="5" indent="0" algn="l">
              <a:spcBef>
                <a:spcPts val="0"/>
              </a:spcBef>
              <a:spcAft>
                <a:spcPts val="0"/>
              </a:spcAft>
              <a:buNone/>
              <a:defRPr>
                <a:solidFill>
                  <a:srgbClr val="000000"/>
                </a:solidFill>
                <a:latin typeface="Calibri"/>
                <a:ea typeface="Calibri"/>
                <a:cs typeface="Calibri"/>
                <a:sym typeface="Calibri"/>
              </a:defRPr>
            </a:lvl6pPr>
            <a:lvl7pPr marL="0" marR="0" lvl="6" indent="0" algn="l">
              <a:spcBef>
                <a:spcPts val="0"/>
              </a:spcBef>
              <a:spcAft>
                <a:spcPts val="0"/>
              </a:spcAft>
              <a:buNone/>
              <a:defRPr>
                <a:solidFill>
                  <a:srgbClr val="000000"/>
                </a:solidFill>
                <a:latin typeface="Calibri"/>
                <a:ea typeface="Calibri"/>
                <a:cs typeface="Calibri"/>
                <a:sym typeface="Calibri"/>
              </a:defRPr>
            </a:lvl7pPr>
            <a:lvl8pPr marL="0" marR="0" lvl="7" indent="0" algn="l">
              <a:spcBef>
                <a:spcPts val="0"/>
              </a:spcBef>
              <a:spcAft>
                <a:spcPts val="0"/>
              </a:spcAft>
              <a:buNone/>
              <a:defRPr>
                <a:solidFill>
                  <a:srgbClr val="000000"/>
                </a:solidFill>
                <a:latin typeface="Calibri"/>
                <a:ea typeface="Calibri"/>
                <a:cs typeface="Calibri"/>
                <a:sym typeface="Calibri"/>
              </a:defRPr>
            </a:lvl8pPr>
            <a:lvl9pPr marL="0" marR="0" lvl="8" indent="0" algn="l">
              <a:spcBef>
                <a:spcPts val="0"/>
              </a:spcBef>
              <a:spcAft>
                <a:spcPts val="0"/>
              </a:spcAft>
              <a:buNone/>
              <a:defRPr>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9"/>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9"/>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a:spcBef>
                <a:spcPts val="0"/>
              </a:spcBef>
              <a:spcAft>
                <a:spcPts val="0"/>
              </a:spcAft>
              <a:buNone/>
              <a:defRPr>
                <a:solidFill>
                  <a:srgbClr val="000000"/>
                </a:solidFill>
                <a:latin typeface="Calibri"/>
                <a:ea typeface="Calibri"/>
                <a:cs typeface="Calibri"/>
                <a:sym typeface="Calibri"/>
              </a:defRPr>
            </a:lvl1pPr>
            <a:lvl2pPr marL="0" marR="0" lvl="1" indent="0" algn="l">
              <a:spcBef>
                <a:spcPts val="0"/>
              </a:spcBef>
              <a:spcAft>
                <a:spcPts val="0"/>
              </a:spcAft>
              <a:buNone/>
              <a:defRPr>
                <a:solidFill>
                  <a:srgbClr val="000000"/>
                </a:solidFill>
                <a:latin typeface="Calibri"/>
                <a:ea typeface="Calibri"/>
                <a:cs typeface="Calibri"/>
                <a:sym typeface="Calibri"/>
              </a:defRPr>
            </a:lvl2pPr>
            <a:lvl3pPr marL="0" marR="0" lvl="2" indent="0" algn="l">
              <a:spcBef>
                <a:spcPts val="0"/>
              </a:spcBef>
              <a:spcAft>
                <a:spcPts val="0"/>
              </a:spcAft>
              <a:buNone/>
              <a:defRPr>
                <a:solidFill>
                  <a:srgbClr val="000000"/>
                </a:solidFill>
                <a:latin typeface="Calibri"/>
                <a:ea typeface="Calibri"/>
                <a:cs typeface="Calibri"/>
                <a:sym typeface="Calibri"/>
              </a:defRPr>
            </a:lvl3pPr>
            <a:lvl4pPr marL="0" marR="0" lvl="3" indent="0" algn="l">
              <a:spcBef>
                <a:spcPts val="0"/>
              </a:spcBef>
              <a:spcAft>
                <a:spcPts val="0"/>
              </a:spcAft>
              <a:buNone/>
              <a:defRPr>
                <a:solidFill>
                  <a:srgbClr val="000000"/>
                </a:solidFill>
                <a:latin typeface="Calibri"/>
                <a:ea typeface="Calibri"/>
                <a:cs typeface="Calibri"/>
                <a:sym typeface="Calibri"/>
              </a:defRPr>
            </a:lvl4pPr>
            <a:lvl5pPr marL="0" marR="0" lvl="4" indent="0" algn="l">
              <a:spcBef>
                <a:spcPts val="0"/>
              </a:spcBef>
              <a:spcAft>
                <a:spcPts val="0"/>
              </a:spcAft>
              <a:buNone/>
              <a:defRPr>
                <a:solidFill>
                  <a:srgbClr val="000000"/>
                </a:solidFill>
                <a:latin typeface="Calibri"/>
                <a:ea typeface="Calibri"/>
                <a:cs typeface="Calibri"/>
                <a:sym typeface="Calibri"/>
              </a:defRPr>
            </a:lvl5pPr>
            <a:lvl6pPr marL="0" marR="0" lvl="5" indent="0" algn="l">
              <a:spcBef>
                <a:spcPts val="0"/>
              </a:spcBef>
              <a:spcAft>
                <a:spcPts val="0"/>
              </a:spcAft>
              <a:buNone/>
              <a:defRPr>
                <a:solidFill>
                  <a:srgbClr val="000000"/>
                </a:solidFill>
                <a:latin typeface="Calibri"/>
                <a:ea typeface="Calibri"/>
                <a:cs typeface="Calibri"/>
                <a:sym typeface="Calibri"/>
              </a:defRPr>
            </a:lvl6pPr>
            <a:lvl7pPr marL="0" marR="0" lvl="6" indent="0" algn="l">
              <a:spcBef>
                <a:spcPts val="0"/>
              </a:spcBef>
              <a:spcAft>
                <a:spcPts val="0"/>
              </a:spcAft>
              <a:buNone/>
              <a:defRPr>
                <a:solidFill>
                  <a:srgbClr val="000000"/>
                </a:solidFill>
                <a:latin typeface="Calibri"/>
                <a:ea typeface="Calibri"/>
                <a:cs typeface="Calibri"/>
                <a:sym typeface="Calibri"/>
              </a:defRPr>
            </a:lvl7pPr>
            <a:lvl8pPr marL="0" marR="0" lvl="7" indent="0" algn="l">
              <a:spcBef>
                <a:spcPts val="0"/>
              </a:spcBef>
              <a:spcAft>
                <a:spcPts val="0"/>
              </a:spcAft>
              <a:buNone/>
              <a:defRPr>
                <a:solidFill>
                  <a:srgbClr val="000000"/>
                </a:solidFill>
                <a:latin typeface="Calibri"/>
                <a:ea typeface="Calibri"/>
                <a:cs typeface="Calibri"/>
                <a:sym typeface="Calibri"/>
              </a:defRPr>
            </a:lvl8pPr>
            <a:lvl9pPr marL="0" marR="0" lvl="8" indent="0" algn="l">
              <a:spcBef>
                <a:spcPts val="0"/>
              </a:spcBef>
              <a:spcAft>
                <a:spcPts val="0"/>
              </a:spcAft>
              <a:buNone/>
              <a:defRPr>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4"/>
        <p:cNvGrpSpPr/>
        <p:nvPr/>
      </p:nvGrpSpPr>
      <p:grpSpPr>
        <a:xfrm>
          <a:off x="0" y="0"/>
          <a:ext cx="0" cy="0"/>
          <a:chOff x="0" y="0"/>
          <a:chExt cx="0" cy="0"/>
        </a:xfrm>
      </p:grpSpPr>
      <p:sp>
        <p:nvSpPr>
          <p:cNvPr id="165" name="Google Shape;165;p20"/>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a:spcBef>
                <a:spcPts val="0"/>
              </a:spcBef>
              <a:spcAft>
                <a:spcPts val="0"/>
              </a:spcAft>
              <a:buNone/>
              <a:defRPr>
                <a:solidFill>
                  <a:srgbClr val="000000"/>
                </a:solidFill>
                <a:latin typeface="Calibri"/>
                <a:ea typeface="Calibri"/>
                <a:cs typeface="Calibri"/>
                <a:sym typeface="Calibri"/>
              </a:defRPr>
            </a:lvl1pPr>
            <a:lvl2pPr marL="0" marR="0" lvl="1" indent="0" algn="l">
              <a:spcBef>
                <a:spcPts val="0"/>
              </a:spcBef>
              <a:spcAft>
                <a:spcPts val="0"/>
              </a:spcAft>
              <a:buNone/>
              <a:defRPr>
                <a:solidFill>
                  <a:srgbClr val="000000"/>
                </a:solidFill>
                <a:latin typeface="Calibri"/>
                <a:ea typeface="Calibri"/>
                <a:cs typeface="Calibri"/>
                <a:sym typeface="Calibri"/>
              </a:defRPr>
            </a:lvl2pPr>
            <a:lvl3pPr marL="0" marR="0" lvl="2" indent="0" algn="l">
              <a:spcBef>
                <a:spcPts val="0"/>
              </a:spcBef>
              <a:spcAft>
                <a:spcPts val="0"/>
              </a:spcAft>
              <a:buNone/>
              <a:defRPr>
                <a:solidFill>
                  <a:srgbClr val="000000"/>
                </a:solidFill>
                <a:latin typeface="Calibri"/>
                <a:ea typeface="Calibri"/>
                <a:cs typeface="Calibri"/>
                <a:sym typeface="Calibri"/>
              </a:defRPr>
            </a:lvl3pPr>
            <a:lvl4pPr marL="0" marR="0" lvl="3" indent="0" algn="l">
              <a:spcBef>
                <a:spcPts val="0"/>
              </a:spcBef>
              <a:spcAft>
                <a:spcPts val="0"/>
              </a:spcAft>
              <a:buNone/>
              <a:defRPr>
                <a:solidFill>
                  <a:srgbClr val="000000"/>
                </a:solidFill>
                <a:latin typeface="Calibri"/>
                <a:ea typeface="Calibri"/>
                <a:cs typeface="Calibri"/>
                <a:sym typeface="Calibri"/>
              </a:defRPr>
            </a:lvl4pPr>
            <a:lvl5pPr marL="0" marR="0" lvl="4" indent="0" algn="l">
              <a:spcBef>
                <a:spcPts val="0"/>
              </a:spcBef>
              <a:spcAft>
                <a:spcPts val="0"/>
              </a:spcAft>
              <a:buNone/>
              <a:defRPr>
                <a:solidFill>
                  <a:srgbClr val="000000"/>
                </a:solidFill>
                <a:latin typeface="Calibri"/>
                <a:ea typeface="Calibri"/>
                <a:cs typeface="Calibri"/>
                <a:sym typeface="Calibri"/>
              </a:defRPr>
            </a:lvl5pPr>
            <a:lvl6pPr marL="0" marR="0" lvl="5" indent="0" algn="l">
              <a:spcBef>
                <a:spcPts val="0"/>
              </a:spcBef>
              <a:spcAft>
                <a:spcPts val="0"/>
              </a:spcAft>
              <a:buNone/>
              <a:defRPr>
                <a:solidFill>
                  <a:srgbClr val="000000"/>
                </a:solidFill>
                <a:latin typeface="Calibri"/>
                <a:ea typeface="Calibri"/>
                <a:cs typeface="Calibri"/>
                <a:sym typeface="Calibri"/>
              </a:defRPr>
            </a:lvl6pPr>
            <a:lvl7pPr marL="0" marR="0" lvl="6" indent="0" algn="l">
              <a:spcBef>
                <a:spcPts val="0"/>
              </a:spcBef>
              <a:spcAft>
                <a:spcPts val="0"/>
              </a:spcAft>
              <a:buNone/>
              <a:defRPr>
                <a:solidFill>
                  <a:srgbClr val="000000"/>
                </a:solidFill>
                <a:latin typeface="Calibri"/>
                <a:ea typeface="Calibri"/>
                <a:cs typeface="Calibri"/>
                <a:sym typeface="Calibri"/>
              </a:defRPr>
            </a:lvl7pPr>
            <a:lvl8pPr marL="0" marR="0" lvl="7" indent="0" algn="l">
              <a:spcBef>
                <a:spcPts val="0"/>
              </a:spcBef>
              <a:spcAft>
                <a:spcPts val="0"/>
              </a:spcAft>
              <a:buNone/>
              <a:defRPr>
                <a:solidFill>
                  <a:srgbClr val="000000"/>
                </a:solidFill>
                <a:latin typeface="Calibri"/>
                <a:ea typeface="Calibri"/>
                <a:cs typeface="Calibri"/>
                <a:sym typeface="Calibri"/>
              </a:defRPr>
            </a:lvl8pPr>
            <a:lvl9pPr marL="0" marR="0" lvl="8" indent="0" algn="l">
              <a:spcBef>
                <a:spcPts val="0"/>
              </a:spcBef>
              <a:spcAft>
                <a:spcPts val="0"/>
              </a:spcAft>
              <a:buNone/>
              <a:defRPr>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21"/>
          <p:cNvSpPr txBox="1">
            <a:spLocks noGrp="1"/>
          </p:cNvSpPr>
          <p:nvPr>
            <p:ph type="body" idx="1"/>
          </p:nvPr>
        </p:nvSpPr>
        <p:spPr>
          <a:xfrm>
            <a:off x="3575050" y="273050"/>
            <a:ext cx="5111750" cy="5853113"/>
          </a:xfrm>
          <a:prstGeom prst="rect">
            <a:avLst/>
          </a:prstGeom>
          <a:noFill/>
          <a:ln>
            <a:noFill/>
          </a:ln>
        </p:spPr>
        <p:txBody>
          <a:bodyPr spcFirstLastPara="1" wrap="square" lIns="90000" tIns="46800" rIns="90000" bIns="46800" anchor="t" anchorCtr="0">
            <a:noAutofit/>
          </a:bodyPr>
          <a:lstStyle>
            <a:lvl1pPr marL="457200" lvl="0" indent="-431800" algn="l">
              <a:spcBef>
                <a:spcPts val="1000"/>
              </a:spcBef>
              <a:spcAft>
                <a:spcPts val="0"/>
              </a:spcAft>
              <a:buSzPts val="3200"/>
              <a:buChar char="•"/>
              <a:defRPr sz="3200"/>
            </a:lvl1pPr>
            <a:lvl2pPr marL="914400" lvl="1" indent="-406400" algn="l">
              <a:spcBef>
                <a:spcPts val="1000"/>
              </a:spcBef>
              <a:spcAft>
                <a:spcPts val="0"/>
              </a:spcAft>
              <a:buSzPts val="2800"/>
              <a:buChar char="–"/>
              <a:defRPr sz="2800"/>
            </a:lvl2pPr>
            <a:lvl3pPr marL="1371600" lvl="2" indent="-381000" algn="l">
              <a:spcBef>
                <a:spcPts val="1000"/>
              </a:spcBef>
              <a:spcAft>
                <a:spcPts val="0"/>
              </a:spcAft>
              <a:buSzPts val="2400"/>
              <a:buChar char="•"/>
              <a:defRPr sz="2400"/>
            </a:lvl3pPr>
            <a:lvl4pPr marL="1828800" lvl="3" indent="-355600" algn="l">
              <a:spcBef>
                <a:spcPts val="1000"/>
              </a:spcBef>
              <a:spcAft>
                <a:spcPts val="0"/>
              </a:spcAft>
              <a:buSzPts val="2000"/>
              <a:buChar char="–"/>
              <a:defRPr sz="2000"/>
            </a:lvl4pPr>
            <a:lvl5pPr marL="2286000" lvl="4" indent="-355600" algn="l">
              <a:spcBef>
                <a:spcPts val="1000"/>
              </a:spcBef>
              <a:spcAft>
                <a:spcPts val="0"/>
              </a:spcAft>
              <a:buSzPts val="2000"/>
              <a:buChar char="»"/>
              <a:defRPr sz="2000"/>
            </a:lvl5pPr>
            <a:lvl6pPr marL="2743200" lvl="5" indent="-228600" algn="l">
              <a:spcBef>
                <a:spcPts val="1000"/>
              </a:spcBef>
              <a:spcAft>
                <a:spcPts val="0"/>
              </a:spcAft>
              <a:buSzPts val="1400"/>
              <a:buNone/>
              <a:defRPr sz="2000"/>
            </a:lvl6pPr>
            <a:lvl7pPr marL="3200400" lvl="6" indent="-228600" algn="l">
              <a:spcBef>
                <a:spcPts val="1000"/>
              </a:spcBef>
              <a:spcAft>
                <a:spcPts val="0"/>
              </a:spcAft>
              <a:buSzPts val="1400"/>
              <a:buNone/>
              <a:defRPr sz="2000"/>
            </a:lvl7pPr>
            <a:lvl8pPr marL="3657600" lvl="7" indent="-228600" algn="l">
              <a:spcBef>
                <a:spcPts val="1000"/>
              </a:spcBef>
              <a:spcAft>
                <a:spcPts val="0"/>
              </a:spcAft>
              <a:buSzPts val="1400"/>
              <a:buNone/>
              <a:defRPr sz="2000"/>
            </a:lvl8pPr>
            <a:lvl9pPr marL="4114800" lvl="8" indent="-228600" algn="l">
              <a:spcBef>
                <a:spcPts val="1000"/>
              </a:spcBef>
              <a:spcAft>
                <a:spcPts val="0"/>
              </a:spcAft>
              <a:buSzPts val="1400"/>
              <a:buNone/>
              <a:defRPr sz="2000"/>
            </a:lvl9pPr>
          </a:lstStyle>
          <a:p>
            <a:endParaRPr/>
          </a:p>
        </p:txBody>
      </p:sp>
      <p:sp>
        <p:nvSpPr>
          <p:cNvPr id="170" name="Google Shape;170;p21"/>
          <p:cNvSpPr txBox="1">
            <a:spLocks noGrp="1"/>
          </p:cNvSpPr>
          <p:nvPr>
            <p:ph type="body" idx="2"/>
          </p:nvPr>
        </p:nvSpPr>
        <p:spPr>
          <a:xfrm>
            <a:off x="457200" y="1435100"/>
            <a:ext cx="3008313" cy="4691063"/>
          </a:xfrm>
          <a:prstGeom prst="rect">
            <a:avLst/>
          </a:prstGeom>
          <a:noFill/>
          <a:ln>
            <a:noFill/>
          </a:ln>
        </p:spPr>
        <p:txBody>
          <a:bodyPr spcFirstLastPara="1" wrap="square" lIns="90000" tIns="46800" rIns="90000" bIns="468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71" name="Google Shape;171;p21"/>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1"/>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a:spcBef>
                <a:spcPts val="0"/>
              </a:spcBef>
              <a:spcAft>
                <a:spcPts val="0"/>
              </a:spcAft>
              <a:buNone/>
              <a:defRPr>
                <a:solidFill>
                  <a:srgbClr val="000000"/>
                </a:solidFill>
                <a:latin typeface="Calibri"/>
                <a:ea typeface="Calibri"/>
                <a:cs typeface="Calibri"/>
                <a:sym typeface="Calibri"/>
              </a:defRPr>
            </a:lvl1pPr>
            <a:lvl2pPr marL="0" marR="0" lvl="1" indent="0" algn="l">
              <a:spcBef>
                <a:spcPts val="0"/>
              </a:spcBef>
              <a:spcAft>
                <a:spcPts val="0"/>
              </a:spcAft>
              <a:buNone/>
              <a:defRPr>
                <a:solidFill>
                  <a:srgbClr val="000000"/>
                </a:solidFill>
                <a:latin typeface="Calibri"/>
                <a:ea typeface="Calibri"/>
                <a:cs typeface="Calibri"/>
                <a:sym typeface="Calibri"/>
              </a:defRPr>
            </a:lvl2pPr>
            <a:lvl3pPr marL="0" marR="0" lvl="2" indent="0" algn="l">
              <a:spcBef>
                <a:spcPts val="0"/>
              </a:spcBef>
              <a:spcAft>
                <a:spcPts val="0"/>
              </a:spcAft>
              <a:buNone/>
              <a:defRPr>
                <a:solidFill>
                  <a:srgbClr val="000000"/>
                </a:solidFill>
                <a:latin typeface="Calibri"/>
                <a:ea typeface="Calibri"/>
                <a:cs typeface="Calibri"/>
                <a:sym typeface="Calibri"/>
              </a:defRPr>
            </a:lvl3pPr>
            <a:lvl4pPr marL="0" marR="0" lvl="3" indent="0" algn="l">
              <a:spcBef>
                <a:spcPts val="0"/>
              </a:spcBef>
              <a:spcAft>
                <a:spcPts val="0"/>
              </a:spcAft>
              <a:buNone/>
              <a:defRPr>
                <a:solidFill>
                  <a:srgbClr val="000000"/>
                </a:solidFill>
                <a:latin typeface="Calibri"/>
                <a:ea typeface="Calibri"/>
                <a:cs typeface="Calibri"/>
                <a:sym typeface="Calibri"/>
              </a:defRPr>
            </a:lvl4pPr>
            <a:lvl5pPr marL="0" marR="0" lvl="4" indent="0" algn="l">
              <a:spcBef>
                <a:spcPts val="0"/>
              </a:spcBef>
              <a:spcAft>
                <a:spcPts val="0"/>
              </a:spcAft>
              <a:buNone/>
              <a:defRPr>
                <a:solidFill>
                  <a:srgbClr val="000000"/>
                </a:solidFill>
                <a:latin typeface="Calibri"/>
                <a:ea typeface="Calibri"/>
                <a:cs typeface="Calibri"/>
                <a:sym typeface="Calibri"/>
              </a:defRPr>
            </a:lvl5pPr>
            <a:lvl6pPr marL="0" marR="0" lvl="5" indent="0" algn="l">
              <a:spcBef>
                <a:spcPts val="0"/>
              </a:spcBef>
              <a:spcAft>
                <a:spcPts val="0"/>
              </a:spcAft>
              <a:buNone/>
              <a:defRPr>
                <a:solidFill>
                  <a:srgbClr val="000000"/>
                </a:solidFill>
                <a:latin typeface="Calibri"/>
                <a:ea typeface="Calibri"/>
                <a:cs typeface="Calibri"/>
                <a:sym typeface="Calibri"/>
              </a:defRPr>
            </a:lvl6pPr>
            <a:lvl7pPr marL="0" marR="0" lvl="6" indent="0" algn="l">
              <a:spcBef>
                <a:spcPts val="0"/>
              </a:spcBef>
              <a:spcAft>
                <a:spcPts val="0"/>
              </a:spcAft>
              <a:buNone/>
              <a:defRPr>
                <a:solidFill>
                  <a:srgbClr val="000000"/>
                </a:solidFill>
                <a:latin typeface="Calibri"/>
                <a:ea typeface="Calibri"/>
                <a:cs typeface="Calibri"/>
                <a:sym typeface="Calibri"/>
              </a:defRPr>
            </a:lvl7pPr>
            <a:lvl8pPr marL="0" marR="0" lvl="7" indent="0" algn="l">
              <a:spcBef>
                <a:spcPts val="0"/>
              </a:spcBef>
              <a:spcAft>
                <a:spcPts val="0"/>
              </a:spcAft>
              <a:buNone/>
              <a:defRPr>
                <a:solidFill>
                  <a:srgbClr val="000000"/>
                </a:solidFill>
                <a:latin typeface="Calibri"/>
                <a:ea typeface="Calibri"/>
                <a:cs typeface="Calibri"/>
                <a:sym typeface="Calibri"/>
              </a:defRPr>
            </a:lvl8pPr>
            <a:lvl9pPr marL="0" marR="0" lvl="8" indent="0" algn="l">
              <a:spcBef>
                <a:spcPts val="0"/>
              </a:spcBef>
              <a:spcAft>
                <a:spcPts val="0"/>
              </a:spcAft>
              <a:buNone/>
              <a:defRPr>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2"/>
          <p:cNvSpPr>
            <a:spLocks noGrp="1"/>
          </p:cNvSpPr>
          <p:nvPr>
            <p:ph type="pic" idx="2"/>
          </p:nvPr>
        </p:nvSpPr>
        <p:spPr>
          <a:xfrm>
            <a:off x="1792288" y="612775"/>
            <a:ext cx="5486400" cy="4114800"/>
          </a:xfrm>
          <a:prstGeom prst="rect">
            <a:avLst/>
          </a:prstGeom>
          <a:noFill/>
          <a:ln>
            <a:noFill/>
          </a:ln>
        </p:spPr>
      </p:sp>
      <p:sp>
        <p:nvSpPr>
          <p:cNvPr id="176" name="Google Shape;176;p22"/>
          <p:cNvSpPr txBox="1">
            <a:spLocks noGrp="1"/>
          </p:cNvSpPr>
          <p:nvPr>
            <p:ph type="body" idx="1"/>
          </p:nvPr>
        </p:nvSpPr>
        <p:spPr>
          <a:xfrm>
            <a:off x="1792288" y="5367338"/>
            <a:ext cx="5486400" cy="804862"/>
          </a:xfrm>
          <a:prstGeom prst="rect">
            <a:avLst/>
          </a:prstGeom>
          <a:noFill/>
          <a:ln>
            <a:noFill/>
          </a:ln>
        </p:spPr>
        <p:txBody>
          <a:bodyPr spcFirstLastPara="1" wrap="square" lIns="90000" tIns="46800" rIns="90000" bIns="468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77" name="Google Shape;177;p22"/>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22"/>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a:spcBef>
                <a:spcPts val="0"/>
              </a:spcBef>
              <a:spcAft>
                <a:spcPts val="0"/>
              </a:spcAft>
              <a:buNone/>
              <a:defRPr>
                <a:solidFill>
                  <a:srgbClr val="000000"/>
                </a:solidFill>
                <a:latin typeface="Calibri"/>
                <a:ea typeface="Calibri"/>
                <a:cs typeface="Calibri"/>
                <a:sym typeface="Calibri"/>
              </a:defRPr>
            </a:lvl1pPr>
            <a:lvl2pPr marL="0" marR="0" lvl="1" indent="0" algn="l">
              <a:spcBef>
                <a:spcPts val="0"/>
              </a:spcBef>
              <a:spcAft>
                <a:spcPts val="0"/>
              </a:spcAft>
              <a:buNone/>
              <a:defRPr>
                <a:solidFill>
                  <a:srgbClr val="000000"/>
                </a:solidFill>
                <a:latin typeface="Calibri"/>
                <a:ea typeface="Calibri"/>
                <a:cs typeface="Calibri"/>
                <a:sym typeface="Calibri"/>
              </a:defRPr>
            </a:lvl2pPr>
            <a:lvl3pPr marL="0" marR="0" lvl="2" indent="0" algn="l">
              <a:spcBef>
                <a:spcPts val="0"/>
              </a:spcBef>
              <a:spcAft>
                <a:spcPts val="0"/>
              </a:spcAft>
              <a:buNone/>
              <a:defRPr>
                <a:solidFill>
                  <a:srgbClr val="000000"/>
                </a:solidFill>
                <a:latin typeface="Calibri"/>
                <a:ea typeface="Calibri"/>
                <a:cs typeface="Calibri"/>
                <a:sym typeface="Calibri"/>
              </a:defRPr>
            </a:lvl3pPr>
            <a:lvl4pPr marL="0" marR="0" lvl="3" indent="0" algn="l">
              <a:spcBef>
                <a:spcPts val="0"/>
              </a:spcBef>
              <a:spcAft>
                <a:spcPts val="0"/>
              </a:spcAft>
              <a:buNone/>
              <a:defRPr>
                <a:solidFill>
                  <a:srgbClr val="000000"/>
                </a:solidFill>
                <a:latin typeface="Calibri"/>
                <a:ea typeface="Calibri"/>
                <a:cs typeface="Calibri"/>
                <a:sym typeface="Calibri"/>
              </a:defRPr>
            </a:lvl4pPr>
            <a:lvl5pPr marL="0" marR="0" lvl="4" indent="0" algn="l">
              <a:spcBef>
                <a:spcPts val="0"/>
              </a:spcBef>
              <a:spcAft>
                <a:spcPts val="0"/>
              </a:spcAft>
              <a:buNone/>
              <a:defRPr>
                <a:solidFill>
                  <a:srgbClr val="000000"/>
                </a:solidFill>
                <a:latin typeface="Calibri"/>
                <a:ea typeface="Calibri"/>
                <a:cs typeface="Calibri"/>
                <a:sym typeface="Calibri"/>
              </a:defRPr>
            </a:lvl5pPr>
            <a:lvl6pPr marL="0" marR="0" lvl="5" indent="0" algn="l">
              <a:spcBef>
                <a:spcPts val="0"/>
              </a:spcBef>
              <a:spcAft>
                <a:spcPts val="0"/>
              </a:spcAft>
              <a:buNone/>
              <a:defRPr>
                <a:solidFill>
                  <a:srgbClr val="000000"/>
                </a:solidFill>
                <a:latin typeface="Calibri"/>
                <a:ea typeface="Calibri"/>
                <a:cs typeface="Calibri"/>
                <a:sym typeface="Calibri"/>
              </a:defRPr>
            </a:lvl6pPr>
            <a:lvl7pPr marL="0" marR="0" lvl="6" indent="0" algn="l">
              <a:spcBef>
                <a:spcPts val="0"/>
              </a:spcBef>
              <a:spcAft>
                <a:spcPts val="0"/>
              </a:spcAft>
              <a:buNone/>
              <a:defRPr>
                <a:solidFill>
                  <a:srgbClr val="000000"/>
                </a:solidFill>
                <a:latin typeface="Calibri"/>
                <a:ea typeface="Calibri"/>
                <a:cs typeface="Calibri"/>
                <a:sym typeface="Calibri"/>
              </a:defRPr>
            </a:lvl7pPr>
            <a:lvl8pPr marL="0" marR="0" lvl="7" indent="0" algn="l">
              <a:spcBef>
                <a:spcPts val="0"/>
              </a:spcBef>
              <a:spcAft>
                <a:spcPts val="0"/>
              </a:spcAft>
              <a:buNone/>
              <a:defRPr>
                <a:solidFill>
                  <a:srgbClr val="000000"/>
                </a:solidFill>
                <a:latin typeface="Calibri"/>
                <a:ea typeface="Calibri"/>
                <a:cs typeface="Calibri"/>
                <a:sym typeface="Calibri"/>
              </a:defRPr>
            </a:lvl8pPr>
            <a:lvl9pPr marL="0" marR="0" lvl="8" indent="0" algn="l">
              <a:spcBef>
                <a:spcPts val="0"/>
              </a:spcBef>
              <a:spcAft>
                <a:spcPts val="0"/>
              </a:spcAft>
              <a:buNone/>
              <a:defRPr>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3"/>
          <p:cNvSpPr txBox="1">
            <a:spLocks noGrp="1"/>
          </p:cNvSpPr>
          <p:nvPr>
            <p:ph type="body" idx="1"/>
          </p:nvPr>
        </p:nvSpPr>
        <p:spPr>
          <a:xfrm rot="5400000">
            <a:off x="3295650" y="781050"/>
            <a:ext cx="3884613" cy="6589713"/>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182" name="Google Shape;182;p23"/>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a:spcBef>
                <a:spcPts val="0"/>
              </a:spcBef>
              <a:spcAft>
                <a:spcPts val="0"/>
              </a:spcAft>
              <a:buNone/>
              <a:defRPr>
                <a:solidFill>
                  <a:srgbClr val="000000"/>
                </a:solidFill>
                <a:latin typeface="Calibri"/>
                <a:ea typeface="Calibri"/>
                <a:cs typeface="Calibri"/>
                <a:sym typeface="Calibri"/>
              </a:defRPr>
            </a:lvl1pPr>
            <a:lvl2pPr marL="0" marR="0" lvl="1" indent="0" algn="l">
              <a:spcBef>
                <a:spcPts val="0"/>
              </a:spcBef>
              <a:spcAft>
                <a:spcPts val="0"/>
              </a:spcAft>
              <a:buNone/>
              <a:defRPr>
                <a:solidFill>
                  <a:srgbClr val="000000"/>
                </a:solidFill>
                <a:latin typeface="Calibri"/>
                <a:ea typeface="Calibri"/>
                <a:cs typeface="Calibri"/>
                <a:sym typeface="Calibri"/>
              </a:defRPr>
            </a:lvl2pPr>
            <a:lvl3pPr marL="0" marR="0" lvl="2" indent="0" algn="l">
              <a:spcBef>
                <a:spcPts val="0"/>
              </a:spcBef>
              <a:spcAft>
                <a:spcPts val="0"/>
              </a:spcAft>
              <a:buNone/>
              <a:defRPr>
                <a:solidFill>
                  <a:srgbClr val="000000"/>
                </a:solidFill>
                <a:latin typeface="Calibri"/>
                <a:ea typeface="Calibri"/>
                <a:cs typeface="Calibri"/>
                <a:sym typeface="Calibri"/>
              </a:defRPr>
            </a:lvl3pPr>
            <a:lvl4pPr marL="0" marR="0" lvl="3" indent="0" algn="l">
              <a:spcBef>
                <a:spcPts val="0"/>
              </a:spcBef>
              <a:spcAft>
                <a:spcPts val="0"/>
              </a:spcAft>
              <a:buNone/>
              <a:defRPr>
                <a:solidFill>
                  <a:srgbClr val="000000"/>
                </a:solidFill>
                <a:latin typeface="Calibri"/>
                <a:ea typeface="Calibri"/>
                <a:cs typeface="Calibri"/>
                <a:sym typeface="Calibri"/>
              </a:defRPr>
            </a:lvl4pPr>
            <a:lvl5pPr marL="0" marR="0" lvl="4" indent="0" algn="l">
              <a:spcBef>
                <a:spcPts val="0"/>
              </a:spcBef>
              <a:spcAft>
                <a:spcPts val="0"/>
              </a:spcAft>
              <a:buNone/>
              <a:defRPr>
                <a:solidFill>
                  <a:srgbClr val="000000"/>
                </a:solidFill>
                <a:latin typeface="Calibri"/>
                <a:ea typeface="Calibri"/>
                <a:cs typeface="Calibri"/>
                <a:sym typeface="Calibri"/>
              </a:defRPr>
            </a:lvl5pPr>
            <a:lvl6pPr marL="0" marR="0" lvl="5" indent="0" algn="l">
              <a:spcBef>
                <a:spcPts val="0"/>
              </a:spcBef>
              <a:spcAft>
                <a:spcPts val="0"/>
              </a:spcAft>
              <a:buNone/>
              <a:defRPr>
                <a:solidFill>
                  <a:srgbClr val="000000"/>
                </a:solidFill>
                <a:latin typeface="Calibri"/>
                <a:ea typeface="Calibri"/>
                <a:cs typeface="Calibri"/>
                <a:sym typeface="Calibri"/>
              </a:defRPr>
            </a:lvl6pPr>
            <a:lvl7pPr marL="0" marR="0" lvl="6" indent="0" algn="l">
              <a:spcBef>
                <a:spcPts val="0"/>
              </a:spcBef>
              <a:spcAft>
                <a:spcPts val="0"/>
              </a:spcAft>
              <a:buNone/>
              <a:defRPr>
                <a:solidFill>
                  <a:srgbClr val="000000"/>
                </a:solidFill>
                <a:latin typeface="Calibri"/>
                <a:ea typeface="Calibri"/>
                <a:cs typeface="Calibri"/>
                <a:sym typeface="Calibri"/>
              </a:defRPr>
            </a:lvl7pPr>
            <a:lvl8pPr marL="0" marR="0" lvl="7" indent="0" algn="l">
              <a:spcBef>
                <a:spcPts val="0"/>
              </a:spcBef>
              <a:spcAft>
                <a:spcPts val="0"/>
              </a:spcAft>
              <a:buNone/>
              <a:defRPr>
                <a:solidFill>
                  <a:srgbClr val="000000"/>
                </a:solidFill>
                <a:latin typeface="Calibri"/>
                <a:ea typeface="Calibri"/>
                <a:cs typeface="Calibri"/>
                <a:sym typeface="Calibri"/>
              </a:defRPr>
            </a:lvl8pPr>
            <a:lvl9pPr marL="0" marR="0" lvl="8" indent="0" algn="l">
              <a:spcBef>
                <a:spcPts val="0"/>
              </a:spcBef>
              <a:spcAft>
                <a:spcPts val="0"/>
              </a:spcAft>
              <a:buNone/>
              <a:defRPr>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6"/>
        <p:cNvGrpSpPr/>
        <p:nvPr/>
      </p:nvGrpSpPr>
      <p:grpSpPr>
        <a:xfrm>
          <a:off x="0" y="0"/>
          <a:ext cx="0" cy="0"/>
          <a:chOff x="0" y="0"/>
          <a:chExt cx="0" cy="0"/>
        </a:xfrm>
      </p:grpSpPr>
      <p:sp>
        <p:nvSpPr>
          <p:cNvPr id="37" name="Google Shape;37;p5"/>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1" name="Google Shape;41;p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cxnSp>
        <p:nvCxnSpPr>
          <p:cNvPr id="44" name="Google Shape;44;p5"/>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rot="5400000">
            <a:off x="5012532" y="2497931"/>
            <a:ext cx="5394325" cy="1646238"/>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24"/>
          <p:cNvSpPr txBox="1">
            <a:spLocks noGrp="1"/>
          </p:cNvSpPr>
          <p:nvPr>
            <p:ph type="body" idx="1"/>
          </p:nvPr>
        </p:nvSpPr>
        <p:spPr>
          <a:xfrm rot="5400000">
            <a:off x="1641475" y="925513"/>
            <a:ext cx="5394325" cy="4791075"/>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187" name="Google Shape;187;p24"/>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4"/>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a:spcBef>
                <a:spcPts val="0"/>
              </a:spcBef>
              <a:spcAft>
                <a:spcPts val="0"/>
              </a:spcAft>
              <a:buNone/>
              <a:defRPr>
                <a:solidFill>
                  <a:srgbClr val="000000"/>
                </a:solidFill>
                <a:latin typeface="Calibri"/>
                <a:ea typeface="Calibri"/>
                <a:cs typeface="Calibri"/>
                <a:sym typeface="Calibri"/>
              </a:defRPr>
            </a:lvl1pPr>
            <a:lvl2pPr marL="0" marR="0" lvl="1" indent="0" algn="l">
              <a:spcBef>
                <a:spcPts val="0"/>
              </a:spcBef>
              <a:spcAft>
                <a:spcPts val="0"/>
              </a:spcAft>
              <a:buNone/>
              <a:defRPr>
                <a:solidFill>
                  <a:srgbClr val="000000"/>
                </a:solidFill>
                <a:latin typeface="Calibri"/>
                <a:ea typeface="Calibri"/>
                <a:cs typeface="Calibri"/>
                <a:sym typeface="Calibri"/>
              </a:defRPr>
            </a:lvl2pPr>
            <a:lvl3pPr marL="0" marR="0" lvl="2" indent="0" algn="l">
              <a:spcBef>
                <a:spcPts val="0"/>
              </a:spcBef>
              <a:spcAft>
                <a:spcPts val="0"/>
              </a:spcAft>
              <a:buNone/>
              <a:defRPr>
                <a:solidFill>
                  <a:srgbClr val="000000"/>
                </a:solidFill>
                <a:latin typeface="Calibri"/>
                <a:ea typeface="Calibri"/>
                <a:cs typeface="Calibri"/>
                <a:sym typeface="Calibri"/>
              </a:defRPr>
            </a:lvl3pPr>
            <a:lvl4pPr marL="0" marR="0" lvl="3" indent="0" algn="l">
              <a:spcBef>
                <a:spcPts val="0"/>
              </a:spcBef>
              <a:spcAft>
                <a:spcPts val="0"/>
              </a:spcAft>
              <a:buNone/>
              <a:defRPr>
                <a:solidFill>
                  <a:srgbClr val="000000"/>
                </a:solidFill>
                <a:latin typeface="Calibri"/>
                <a:ea typeface="Calibri"/>
                <a:cs typeface="Calibri"/>
                <a:sym typeface="Calibri"/>
              </a:defRPr>
            </a:lvl4pPr>
            <a:lvl5pPr marL="0" marR="0" lvl="4" indent="0" algn="l">
              <a:spcBef>
                <a:spcPts val="0"/>
              </a:spcBef>
              <a:spcAft>
                <a:spcPts val="0"/>
              </a:spcAft>
              <a:buNone/>
              <a:defRPr>
                <a:solidFill>
                  <a:srgbClr val="000000"/>
                </a:solidFill>
                <a:latin typeface="Calibri"/>
                <a:ea typeface="Calibri"/>
                <a:cs typeface="Calibri"/>
                <a:sym typeface="Calibri"/>
              </a:defRPr>
            </a:lvl5pPr>
            <a:lvl6pPr marL="0" marR="0" lvl="5" indent="0" algn="l">
              <a:spcBef>
                <a:spcPts val="0"/>
              </a:spcBef>
              <a:spcAft>
                <a:spcPts val="0"/>
              </a:spcAft>
              <a:buNone/>
              <a:defRPr>
                <a:solidFill>
                  <a:srgbClr val="000000"/>
                </a:solidFill>
                <a:latin typeface="Calibri"/>
                <a:ea typeface="Calibri"/>
                <a:cs typeface="Calibri"/>
                <a:sym typeface="Calibri"/>
              </a:defRPr>
            </a:lvl6pPr>
            <a:lvl7pPr marL="0" marR="0" lvl="6" indent="0" algn="l">
              <a:spcBef>
                <a:spcPts val="0"/>
              </a:spcBef>
              <a:spcAft>
                <a:spcPts val="0"/>
              </a:spcAft>
              <a:buNone/>
              <a:defRPr>
                <a:solidFill>
                  <a:srgbClr val="000000"/>
                </a:solidFill>
                <a:latin typeface="Calibri"/>
                <a:ea typeface="Calibri"/>
                <a:cs typeface="Calibri"/>
                <a:sym typeface="Calibri"/>
              </a:defRPr>
            </a:lvl7pPr>
            <a:lvl8pPr marL="0" marR="0" lvl="7" indent="0" algn="l">
              <a:spcBef>
                <a:spcPts val="0"/>
              </a:spcBef>
              <a:spcAft>
                <a:spcPts val="0"/>
              </a:spcAft>
              <a:buNone/>
              <a:defRPr>
                <a:solidFill>
                  <a:srgbClr val="000000"/>
                </a:solidFill>
                <a:latin typeface="Calibri"/>
                <a:ea typeface="Calibri"/>
                <a:cs typeface="Calibri"/>
                <a:sym typeface="Calibri"/>
              </a:defRPr>
            </a:lvl8pPr>
            <a:lvl9pPr marL="0" marR="0" lvl="8" indent="0" algn="l">
              <a:spcBef>
                <a:spcPts val="0"/>
              </a:spcBef>
              <a:spcAft>
                <a:spcPts val="0"/>
              </a:spcAft>
              <a:buNone/>
              <a:defRPr>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3"/>
        <p:cNvGrpSpPr/>
        <p:nvPr/>
      </p:nvGrpSpPr>
      <p:grpSpPr>
        <a:xfrm>
          <a:off x="0" y="0"/>
          <a:ext cx="0" cy="0"/>
          <a:chOff x="0" y="0"/>
          <a:chExt cx="0" cy="0"/>
        </a:xfrm>
      </p:grpSpPr>
      <p:sp>
        <p:nvSpPr>
          <p:cNvPr id="224" name="Google Shape;224;p26"/>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26"/>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lvl="0" algn="ctr">
              <a:spcBef>
                <a:spcPts val="1000"/>
              </a:spcBef>
              <a:spcAft>
                <a:spcPts val="0"/>
              </a:spcAft>
              <a:buSzPts val="3200"/>
              <a:buNone/>
              <a:defRPr/>
            </a:lvl1pPr>
            <a:lvl2pPr lvl="1" algn="ctr">
              <a:spcBef>
                <a:spcPts val="1000"/>
              </a:spcBef>
              <a:spcAft>
                <a:spcPts val="0"/>
              </a:spcAft>
              <a:buSzPts val="1600"/>
              <a:buNone/>
              <a:defRPr/>
            </a:lvl2pPr>
            <a:lvl3pPr lvl="2" algn="ctr">
              <a:spcBef>
                <a:spcPts val="1000"/>
              </a:spcBef>
              <a:spcAft>
                <a:spcPts val="0"/>
              </a:spcAft>
              <a:buSzPts val="1400"/>
              <a:buNone/>
              <a:defRPr/>
            </a:lvl3pPr>
            <a:lvl4pPr lvl="3" algn="ctr">
              <a:spcBef>
                <a:spcPts val="1000"/>
              </a:spcBef>
              <a:spcAft>
                <a:spcPts val="0"/>
              </a:spcAft>
              <a:buSzPts val="1200"/>
              <a:buNone/>
              <a:defRPr/>
            </a:lvl4pPr>
            <a:lvl5pPr lvl="4" algn="ctr">
              <a:spcBef>
                <a:spcPts val="1000"/>
              </a:spcBef>
              <a:spcAft>
                <a:spcPts val="0"/>
              </a:spcAft>
              <a:buSzPts val="1200"/>
              <a:buNone/>
              <a:defRPr/>
            </a:lvl5pPr>
            <a:lvl6pPr lvl="5" algn="ctr">
              <a:spcBef>
                <a:spcPts val="1000"/>
              </a:spcBef>
              <a:spcAft>
                <a:spcPts val="0"/>
              </a:spcAft>
              <a:buSzPts val="1200"/>
              <a:buNone/>
              <a:defRPr/>
            </a:lvl6pPr>
            <a:lvl7pPr lvl="6" algn="ctr">
              <a:spcBef>
                <a:spcPts val="1000"/>
              </a:spcBef>
              <a:spcAft>
                <a:spcPts val="0"/>
              </a:spcAft>
              <a:buSzPts val="1200"/>
              <a:buNone/>
              <a:defRPr/>
            </a:lvl7pPr>
            <a:lvl8pPr lvl="7" algn="ctr">
              <a:spcBef>
                <a:spcPts val="1000"/>
              </a:spcBef>
              <a:spcAft>
                <a:spcPts val="0"/>
              </a:spcAft>
              <a:buSzPts val="1200"/>
              <a:buNone/>
              <a:defRPr/>
            </a:lvl8pPr>
            <a:lvl9pPr lvl="8" algn="ctr">
              <a:spcBef>
                <a:spcPts val="1000"/>
              </a:spcBef>
              <a:spcAft>
                <a:spcPts val="0"/>
              </a:spcAft>
              <a:buSzPts val="1200"/>
              <a:buNone/>
              <a:defRPr/>
            </a:lvl9pPr>
          </a:lstStyle>
          <a:p>
            <a:endParaRPr/>
          </a:p>
        </p:txBody>
      </p:sp>
      <p:sp>
        <p:nvSpPr>
          <p:cNvPr id="226" name="Google Shape;226;p26"/>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26"/>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27"/>
          <p:cNvSpPr txBox="1">
            <a:spLocks noGrp="1"/>
          </p:cNvSpPr>
          <p:nvPr>
            <p:ph type="body" idx="1"/>
          </p:nvPr>
        </p:nvSpPr>
        <p:spPr>
          <a:xfrm>
            <a:off x="1943100" y="2133600"/>
            <a:ext cx="6589713" cy="3884613"/>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231" name="Google Shape;231;p27"/>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27"/>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28"/>
          <p:cNvSpPr txBox="1">
            <a:spLocks noGrp="1"/>
          </p:cNvSpPr>
          <p:nvPr>
            <p:ph type="body" idx="1"/>
          </p:nvPr>
        </p:nvSpPr>
        <p:spPr>
          <a:xfrm>
            <a:off x="722313" y="2906713"/>
            <a:ext cx="7772400" cy="1500187"/>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000"/>
              <a:buNone/>
              <a:defRPr sz="2000"/>
            </a:lvl1pPr>
            <a:lvl2pPr marL="914400" lvl="1" indent="-228600" algn="l">
              <a:spcBef>
                <a:spcPts val="1000"/>
              </a:spcBef>
              <a:spcAft>
                <a:spcPts val="0"/>
              </a:spcAft>
              <a:buSzPts val="1800"/>
              <a:buNone/>
              <a:defRPr sz="1800"/>
            </a:lvl2pPr>
            <a:lvl3pPr marL="1371600" lvl="2" indent="-228600" algn="l">
              <a:spcBef>
                <a:spcPts val="1000"/>
              </a:spcBef>
              <a:spcAft>
                <a:spcPts val="0"/>
              </a:spcAft>
              <a:buSzPts val="1600"/>
              <a:buNone/>
              <a:defRPr sz="1600"/>
            </a:lvl3pPr>
            <a:lvl4pPr marL="1828800" lvl="3" indent="-228600" algn="l">
              <a:spcBef>
                <a:spcPts val="1000"/>
              </a:spcBef>
              <a:spcAft>
                <a:spcPts val="0"/>
              </a:spcAft>
              <a:buSzPts val="1400"/>
              <a:buNone/>
              <a:defRPr sz="1400"/>
            </a:lvl4pPr>
            <a:lvl5pPr marL="2286000" lvl="4" indent="-228600" algn="l">
              <a:spcBef>
                <a:spcPts val="1000"/>
              </a:spcBef>
              <a:spcAft>
                <a:spcPts val="0"/>
              </a:spcAft>
              <a:buSzPts val="1400"/>
              <a:buNone/>
              <a:defRPr sz="1400"/>
            </a:lvl5pPr>
            <a:lvl6pPr marL="2743200" lvl="5" indent="-228600" algn="l">
              <a:spcBef>
                <a:spcPts val="1000"/>
              </a:spcBef>
              <a:spcAft>
                <a:spcPts val="0"/>
              </a:spcAft>
              <a:buSzPts val="1400"/>
              <a:buNone/>
              <a:defRPr sz="1400"/>
            </a:lvl6pPr>
            <a:lvl7pPr marL="3200400" lvl="6" indent="-228600" algn="l">
              <a:spcBef>
                <a:spcPts val="1000"/>
              </a:spcBef>
              <a:spcAft>
                <a:spcPts val="0"/>
              </a:spcAft>
              <a:buSzPts val="1400"/>
              <a:buNone/>
              <a:defRPr sz="1400"/>
            </a:lvl7pPr>
            <a:lvl8pPr marL="3657600" lvl="7" indent="-228600" algn="l">
              <a:spcBef>
                <a:spcPts val="1000"/>
              </a:spcBef>
              <a:spcAft>
                <a:spcPts val="0"/>
              </a:spcAft>
              <a:buSzPts val="1400"/>
              <a:buNone/>
              <a:defRPr sz="1400"/>
            </a:lvl8pPr>
            <a:lvl9pPr marL="4114800" lvl="8" indent="-228600" algn="l">
              <a:spcBef>
                <a:spcPts val="1000"/>
              </a:spcBef>
              <a:spcAft>
                <a:spcPts val="0"/>
              </a:spcAft>
              <a:buSzPts val="1400"/>
              <a:buNone/>
              <a:defRPr sz="1400"/>
            </a:lvl9pPr>
          </a:lstStyle>
          <a:p>
            <a:endParaRPr/>
          </a:p>
        </p:txBody>
      </p:sp>
      <p:sp>
        <p:nvSpPr>
          <p:cNvPr id="236" name="Google Shape;236;p28"/>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28"/>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29"/>
          <p:cNvSpPr txBox="1">
            <a:spLocks noGrp="1"/>
          </p:cNvSpPr>
          <p:nvPr>
            <p:ph type="body" idx="1"/>
          </p:nvPr>
        </p:nvSpPr>
        <p:spPr>
          <a:xfrm>
            <a:off x="1943100" y="2133600"/>
            <a:ext cx="3217863" cy="3884613"/>
          </a:xfrm>
          <a:prstGeom prst="rect">
            <a:avLst/>
          </a:prstGeom>
          <a:noFill/>
          <a:ln>
            <a:noFill/>
          </a:ln>
        </p:spPr>
        <p:txBody>
          <a:bodyPr spcFirstLastPara="1" wrap="square" lIns="90000" tIns="46800" rIns="90000" bIns="46800" anchor="t" anchorCtr="0">
            <a:noAutofit/>
          </a:bodyPr>
          <a:lstStyle>
            <a:lvl1pPr marL="457200" lvl="0" indent="-406400" algn="l">
              <a:spcBef>
                <a:spcPts val="1000"/>
              </a:spcBef>
              <a:spcAft>
                <a:spcPts val="0"/>
              </a:spcAft>
              <a:buSzPts val="2800"/>
              <a:buChar char="•"/>
              <a:defRPr sz="2800"/>
            </a:lvl1pPr>
            <a:lvl2pPr marL="914400" lvl="1" indent="-381000" algn="l">
              <a:spcBef>
                <a:spcPts val="1000"/>
              </a:spcBef>
              <a:spcAft>
                <a:spcPts val="0"/>
              </a:spcAft>
              <a:buSzPts val="2400"/>
              <a:buChar char="–"/>
              <a:defRPr sz="2400"/>
            </a:lvl2pPr>
            <a:lvl3pPr marL="1371600" lvl="2" indent="-355600" algn="l">
              <a:spcBef>
                <a:spcPts val="1000"/>
              </a:spcBef>
              <a:spcAft>
                <a:spcPts val="0"/>
              </a:spcAft>
              <a:buSzPts val="2000"/>
              <a:buChar char="•"/>
              <a:defRPr sz="2000"/>
            </a:lvl3pPr>
            <a:lvl4pPr marL="1828800" lvl="3" indent="-342900" algn="l">
              <a:spcBef>
                <a:spcPts val="1000"/>
              </a:spcBef>
              <a:spcAft>
                <a:spcPts val="0"/>
              </a:spcAft>
              <a:buSzPts val="1800"/>
              <a:buChar char="–"/>
              <a:defRPr sz="1800"/>
            </a:lvl4pPr>
            <a:lvl5pPr marL="2286000" lvl="4" indent="-342900" algn="l">
              <a:spcBef>
                <a:spcPts val="1000"/>
              </a:spcBef>
              <a:spcAft>
                <a:spcPts val="0"/>
              </a:spcAft>
              <a:buSzPts val="1800"/>
              <a:buChar char="»"/>
              <a:defRPr sz="1800"/>
            </a:lvl5pPr>
            <a:lvl6pPr marL="2743200" lvl="5" indent="-228600" algn="l">
              <a:spcBef>
                <a:spcPts val="1000"/>
              </a:spcBef>
              <a:spcAft>
                <a:spcPts val="0"/>
              </a:spcAft>
              <a:buSzPts val="1400"/>
              <a:buNone/>
              <a:defRPr sz="1800"/>
            </a:lvl6pPr>
            <a:lvl7pPr marL="3200400" lvl="6" indent="-228600" algn="l">
              <a:spcBef>
                <a:spcPts val="1000"/>
              </a:spcBef>
              <a:spcAft>
                <a:spcPts val="0"/>
              </a:spcAft>
              <a:buSzPts val="1400"/>
              <a:buNone/>
              <a:defRPr sz="1800"/>
            </a:lvl7pPr>
            <a:lvl8pPr marL="3657600" lvl="7" indent="-228600" algn="l">
              <a:spcBef>
                <a:spcPts val="1000"/>
              </a:spcBef>
              <a:spcAft>
                <a:spcPts val="0"/>
              </a:spcAft>
              <a:buSzPts val="1400"/>
              <a:buNone/>
              <a:defRPr sz="1800"/>
            </a:lvl8pPr>
            <a:lvl9pPr marL="4114800" lvl="8" indent="-228600" algn="l">
              <a:spcBef>
                <a:spcPts val="1000"/>
              </a:spcBef>
              <a:spcAft>
                <a:spcPts val="0"/>
              </a:spcAft>
              <a:buSzPts val="1400"/>
              <a:buNone/>
              <a:defRPr sz="1800"/>
            </a:lvl9pPr>
          </a:lstStyle>
          <a:p>
            <a:endParaRPr/>
          </a:p>
        </p:txBody>
      </p:sp>
      <p:sp>
        <p:nvSpPr>
          <p:cNvPr id="241" name="Google Shape;241;p29"/>
          <p:cNvSpPr txBox="1">
            <a:spLocks noGrp="1"/>
          </p:cNvSpPr>
          <p:nvPr>
            <p:ph type="body" idx="2"/>
          </p:nvPr>
        </p:nvSpPr>
        <p:spPr>
          <a:xfrm>
            <a:off x="5313363" y="2133600"/>
            <a:ext cx="3219450" cy="3884613"/>
          </a:xfrm>
          <a:prstGeom prst="rect">
            <a:avLst/>
          </a:prstGeom>
          <a:noFill/>
          <a:ln>
            <a:noFill/>
          </a:ln>
        </p:spPr>
        <p:txBody>
          <a:bodyPr spcFirstLastPara="1" wrap="square" lIns="90000" tIns="46800" rIns="90000" bIns="46800" anchor="t" anchorCtr="0">
            <a:noAutofit/>
          </a:bodyPr>
          <a:lstStyle>
            <a:lvl1pPr marL="457200" lvl="0" indent="-406400" algn="l">
              <a:spcBef>
                <a:spcPts val="1000"/>
              </a:spcBef>
              <a:spcAft>
                <a:spcPts val="0"/>
              </a:spcAft>
              <a:buSzPts val="2800"/>
              <a:buChar char="•"/>
              <a:defRPr sz="2800"/>
            </a:lvl1pPr>
            <a:lvl2pPr marL="914400" lvl="1" indent="-381000" algn="l">
              <a:spcBef>
                <a:spcPts val="1000"/>
              </a:spcBef>
              <a:spcAft>
                <a:spcPts val="0"/>
              </a:spcAft>
              <a:buSzPts val="2400"/>
              <a:buChar char="–"/>
              <a:defRPr sz="2400"/>
            </a:lvl2pPr>
            <a:lvl3pPr marL="1371600" lvl="2" indent="-355600" algn="l">
              <a:spcBef>
                <a:spcPts val="1000"/>
              </a:spcBef>
              <a:spcAft>
                <a:spcPts val="0"/>
              </a:spcAft>
              <a:buSzPts val="2000"/>
              <a:buChar char="•"/>
              <a:defRPr sz="2000"/>
            </a:lvl3pPr>
            <a:lvl4pPr marL="1828800" lvl="3" indent="-342900" algn="l">
              <a:spcBef>
                <a:spcPts val="1000"/>
              </a:spcBef>
              <a:spcAft>
                <a:spcPts val="0"/>
              </a:spcAft>
              <a:buSzPts val="1800"/>
              <a:buChar char="–"/>
              <a:defRPr sz="1800"/>
            </a:lvl4pPr>
            <a:lvl5pPr marL="2286000" lvl="4" indent="-342900" algn="l">
              <a:spcBef>
                <a:spcPts val="1000"/>
              </a:spcBef>
              <a:spcAft>
                <a:spcPts val="0"/>
              </a:spcAft>
              <a:buSzPts val="1800"/>
              <a:buChar char="»"/>
              <a:defRPr sz="1800"/>
            </a:lvl5pPr>
            <a:lvl6pPr marL="2743200" lvl="5" indent="-228600" algn="l">
              <a:spcBef>
                <a:spcPts val="1000"/>
              </a:spcBef>
              <a:spcAft>
                <a:spcPts val="0"/>
              </a:spcAft>
              <a:buSzPts val="1400"/>
              <a:buNone/>
              <a:defRPr sz="1800"/>
            </a:lvl6pPr>
            <a:lvl7pPr marL="3200400" lvl="6" indent="-228600" algn="l">
              <a:spcBef>
                <a:spcPts val="1000"/>
              </a:spcBef>
              <a:spcAft>
                <a:spcPts val="0"/>
              </a:spcAft>
              <a:buSzPts val="1400"/>
              <a:buNone/>
              <a:defRPr sz="1800"/>
            </a:lvl7pPr>
            <a:lvl8pPr marL="3657600" lvl="7" indent="-228600" algn="l">
              <a:spcBef>
                <a:spcPts val="1000"/>
              </a:spcBef>
              <a:spcAft>
                <a:spcPts val="0"/>
              </a:spcAft>
              <a:buSzPts val="1400"/>
              <a:buNone/>
              <a:defRPr sz="1800"/>
            </a:lvl8pPr>
            <a:lvl9pPr marL="4114800" lvl="8" indent="-228600" algn="l">
              <a:spcBef>
                <a:spcPts val="1000"/>
              </a:spcBef>
              <a:spcAft>
                <a:spcPts val="0"/>
              </a:spcAft>
              <a:buSzPts val="1400"/>
              <a:buNone/>
              <a:defRPr sz="1800"/>
            </a:lvl9pPr>
          </a:lstStyle>
          <a:p>
            <a:endParaRPr/>
          </a:p>
        </p:txBody>
      </p:sp>
      <p:sp>
        <p:nvSpPr>
          <p:cNvPr id="242" name="Google Shape;242;p29"/>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29"/>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30"/>
          <p:cNvSpPr txBox="1">
            <a:spLocks noGrp="1"/>
          </p:cNvSpPr>
          <p:nvPr>
            <p:ph type="body" idx="1"/>
          </p:nvPr>
        </p:nvSpPr>
        <p:spPr>
          <a:xfrm>
            <a:off x="457200" y="1535113"/>
            <a:ext cx="4040188" cy="639762"/>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400"/>
              <a:buNone/>
              <a:defRPr sz="2400" b="1"/>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247" name="Google Shape;247;p30"/>
          <p:cNvSpPr txBox="1">
            <a:spLocks noGrp="1"/>
          </p:cNvSpPr>
          <p:nvPr>
            <p:ph type="body" idx="2"/>
          </p:nvPr>
        </p:nvSpPr>
        <p:spPr>
          <a:xfrm>
            <a:off x="457200" y="2174875"/>
            <a:ext cx="4040188" cy="3951288"/>
          </a:xfrm>
          <a:prstGeom prst="rect">
            <a:avLst/>
          </a:prstGeom>
          <a:noFill/>
          <a:ln>
            <a:noFill/>
          </a:ln>
        </p:spPr>
        <p:txBody>
          <a:bodyPr spcFirstLastPara="1" wrap="square" lIns="90000" tIns="46800" rIns="90000" bIns="46800" anchor="t" anchorCtr="0">
            <a:noAutofit/>
          </a:bodyPr>
          <a:lstStyle>
            <a:lvl1pPr marL="457200" lvl="0" indent="-381000" algn="l">
              <a:spcBef>
                <a:spcPts val="1000"/>
              </a:spcBef>
              <a:spcAft>
                <a:spcPts val="0"/>
              </a:spcAft>
              <a:buSzPts val="2400"/>
              <a:buChar char="•"/>
              <a:defRPr sz="2400"/>
            </a:lvl1pPr>
            <a:lvl2pPr marL="914400" lvl="1" indent="-355600" algn="l">
              <a:spcBef>
                <a:spcPts val="1000"/>
              </a:spcBef>
              <a:spcAft>
                <a:spcPts val="0"/>
              </a:spcAft>
              <a:buSzPts val="2000"/>
              <a:buChar char="–"/>
              <a:defRPr sz="2000"/>
            </a:lvl2pPr>
            <a:lvl3pPr marL="1371600" lvl="2" indent="-342900" algn="l">
              <a:spcBef>
                <a:spcPts val="1000"/>
              </a:spcBef>
              <a:spcAft>
                <a:spcPts val="0"/>
              </a:spcAft>
              <a:buSzPts val="1800"/>
              <a:buChar char="•"/>
              <a:defRPr sz="1800"/>
            </a:lvl3pPr>
            <a:lvl4pPr marL="1828800" lvl="3" indent="-330200" algn="l">
              <a:spcBef>
                <a:spcPts val="1000"/>
              </a:spcBef>
              <a:spcAft>
                <a:spcPts val="0"/>
              </a:spcAft>
              <a:buSzPts val="1600"/>
              <a:buChar char="–"/>
              <a:defRPr sz="1600"/>
            </a:lvl4pPr>
            <a:lvl5pPr marL="2286000" lvl="4" indent="-330200" algn="l">
              <a:spcBef>
                <a:spcPts val="1000"/>
              </a:spcBef>
              <a:spcAft>
                <a:spcPts val="0"/>
              </a:spcAft>
              <a:buSzPts val="1600"/>
              <a:buChar char="»"/>
              <a:defRPr sz="1600"/>
            </a:lvl5pPr>
            <a:lvl6pPr marL="2743200" lvl="5" indent="-228600" algn="l">
              <a:spcBef>
                <a:spcPts val="1000"/>
              </a:spcBef>
              <a:spcAft>
                <a:spcPts val="0"/>
              </a:spcAft>
              <a:buSzPts val="1400"/>
              <a:buNone/>
              <a:defRPr sz="1600"/>
            </a:lvl6pPr>
            <a:lvl7pPr marL="3200400" lvl="6" indent="-228600" algn="l">
              <a:spcBef>
                <a:spcPts val="1000"/>
              </a:spcBef>
              <a:spcAft>
                <a:spcPts val="0"/>
              </a:spcAft>
              <a:buSzPts val="1400"/>
              <a:buNone/>
              <a:defRPr sz="1600"/>
            </a:lvl7pPr>
            <a:lvl8pPr marL="3657600" lvl="7" indent="-228600" algn="l">
              <a:spcBef>
                <a:spcPts val="1000"/>
              </a:spcBef>
              <a:spcAft>
                <a:spcPts val="0"/>
              </a:spcAft>
              <a:buSzPts val="1400"/>
              <a:buNone/>
              <a:defRPr sz="1600"/>
            </a:lvl8pPr>
            <a:lvl9pPr marL="4114800" lvl="8" indent="-228600" algn="l">
              <a:spcBef>
                <a:spcPts val="1000"/>
              </a:spcBef>
              <a:spcAft>
                <a:spcPts val="0"/>
              </a:spcAft>
              <a:buSzPts val="1400"/>
              <a:buNone/>
              <a:defRPr sz="1600"/>
            </a:lvl9pPr>
          </a:lstStyle>
          <a:p>
            <a:endParaRPr/>
          </a:p>
        </p:txBody>
      </p:sp>
      <p:sp>
        <p:nvSpPr>
          <p:cNvPr id="248" name="Google Shape;248;p30"/>
          <p:cNvSpPr txBox="1">
            <a:spLocks noGrp="1"/>
          </p:cNvSpPr>
          <p:nvPr>
            <p:ph type="body" idx="3"/>
          </p:nvPr>
        </p:nvSpPr>
        <p:spPr>
          <a:xfrm>
            <a:off x="4645025" y="1535113"/>
            <a:ext cx="4041775" cy="639762"/>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400"/>
              <a:buNone/>
              <a:defRPr sz="2400" b="1"/>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249" name="Google Shape;249;p30"/>
          <p:cNvSpPr txBox="1">
            <a:spLocks noGrp="1"/>
          </p:cNvSpPr>
          <p:nvPr>
            <p:ph type="body" idx="4"/>
          </p:nvPr>
        </p:nvSpPr>
        <p:spPr>
          <a:xfrm>
            <a:off x="4645025" y="2174875"/>
            <a:ext cx="4041775" cy="3951288"/>
          </a:xfrm>
          <a:prstGeom prst="rect">
            <a:avLst/>
          </a:prstGeom>
          <a:noFill/>
          <a:ln>
            <a:noFill/>
          </a:ln>
        </p:spPr>
        <p:txBody>
          <a:bodyPr spcFirstLastPara="1" wrap="square" lIns="90000" tIns="46800" rIns="90000" bIns="46800" anchor="t" anchorCtr="0">
            <a:noAutofit/>
          </a:bodyPr>
          <a:lstStyle>
            <a:lvl1pPr marL="457200" lvl="0" indent="-381000" algn="l">
              <a:spcBef>
                <a:spcPts val="1000"/>
              </a:spcBef>
              <a:spcAft>
                <a:spcPts val="0"/>
              </a:spcAft>
              <a:buSzPts val="2400"/>
              <a:buChar char="•"/>
              <a:defRPr sz="2400"/>
            </a:lvl1pPr>
            <a:lvl2pPr marL="914400" lvl="1" indent="-355600" algn="l">
              <a:spcBef>
                <a:spcPts val="1000"/>
              </a:spcBef>
              <a:spcAft>
                <a:spcPts val="0"/>
              </a:spcAft>
              <a:buSzPts val="2000"/>
              <a:buChar char="–"/>
              <a:defRPr sz="2000"/>
            </a:lvl2pPr>
            <a:lvl3pPr marL="1371600" lvl="2" indent="-342900" algn="l">
              <a:spcBef>
                <a:spcPts val="1000"/>
              </a:spcBef>
              <a:spcAft>
                <a:spcPts val="0"/>
              </a:spcAft>
              <a:buSzPts val="1800"/>
              <a:buChar char="•"/>
              <a:defRPr sz="1800"/>
            </a:lvl3pPr>
            <a:lvl4pPr marL="1828800" lvl="3" indent="-330200" algn="l">
              <a:spcBef>
                <a:spcPts val="1000"/>
              </a:spcBef>
              <a:spcAft>
                <a:spcPts val="0"/>
              </a:spcAft>
              <a:buSzPts val="1600"/>
              <a:buChar char="–"/>
              <a:defRPr sz="1600"/>
            </a:lvl4pPr>
            <a:lvl5pPr marL="2286000" lvl="4" indent="-330200" algn="l">
              <a:spcBef>
                <a:spcPts val="1000"/>
              </a:spcBef>
              <a:spcAft>
                <a:spcPts val="0"/>
              </a:spcAft>
              <a:buSzPts val="1600"/>
              <a:buChar char="»"/>
              <a:defRPr sz="1600"/>
            </a:lvl5pPr>
            <a:lvl6pPr marL="2743200" lvl="5" indent="-228600" algn="l">
              <a:spcBef>
                <a:spcPts val="1000"/>
              </a:spcBef>
              <a:spcAft>
                <a:spcPts val="0"/>
              </a:spcAft>
              <a:buSzPts val="1400"/>
              <a:buNone/>
              <a:defRPr sz="1600"/>
            </a:lvl6pPr>
            <a:lvl7pPr marL="3200400" lvl="6" indent="-228600" algn="l">
              <a:spcBef>
                <a:spcPts val="1000"/>
              </a:spcBef>
              <a:spcAft>
                <a:spcPts val="0"/>
              </a:spcAft>
              <a:buSzPts val="1400"/>
              <a:buNone/>
              <a:defRPr sz="1600"/>
            </a:lvl7pPr>
            <a:lvl8pPr marL="3657600" lvl="7" indent="-228600" algn="l">
              <a:spcBef>
                <a:spcPts val="1000"/>
              </a:spcBef>
              <a:spcAft>
                <a:spcPts val="0"/>
              </a:spcAft>
              <a:buSzPts val="1400"/>
              <a:buNone/>
              <a:defRPr sz="1600"/>
            </a:lvl8pPr>
            <a:lvl9pPr marL="4114800" lvl="8" indent="-228600" algn="l">
              <a:spcBef>
                <a:spcPts val="1000"/>
              </a:spcBef>
              <a:spcAft>
                <a:spcPts val="0"/>
              </a:spcAft>
              <a:buSzPts val="1400"/>
              <a:buNone/>
              <a:defRPr sz="1600"/>
            </a:lvl9pPr>
          </a:lstStyle>
          <a:p>
            <a:endParaRPr/>
          </a:p>
        </p:txBody>
      </p:sp>
      <p:sp>
        <p:nvSpPr>
          <p:cNvPr id="250" name="Google Shape;250;p30"/>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30"/>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2"/>
        <p:cNvGrpSpPr/>
        <p:nvPr/>
      </p:nvGrpSpPr>
      <p:grpSpPr>
        <a:xfrm>
          <a:off x="0" y="0"/>
          <a:ext cx="0" cy="0"/>
          <a:chOff x="0" y="0"/>
          <a:chExt cx="0" cy="0"/>
        </a:xfrm>
      </p:grpSpPr>
      <p:sp>
        <p:nvSpPr>
          <p:cNvPr id="253" name="Google Shape;253;p31"/>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1"/>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31"/>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6"/>
        <p:cNvGrpSpPr/>
        <p:nvPr/>
      </p:nvGrpSpPr>
      <p:grpSpPr>
        <a:xfrm>
          <a:off x="0" y="0"/>
          <a:ext cx="0" cy="0"/>
          <a:chOff x="0" y="0"/>
          <a:chExt cx="0" cy="0"/>
        </a:xfrm>
      </p:grpSpPr>
      <p:sp>
        <p:nvSpPr>
          <p:cNvPr id="257" name="Google Shape;257;p32"/>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8" name="Google Shape;258;p32"/>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33"/>
          <p:cNvSpPr txBox="1">
            <a:spLocks noGrp="1"/>
          </p:cNvSpPr>
          <p:nvPr>
            <p:ph type="body" idx="1"/>
          </p:nvPr>
        </p:nvSpPr>
        <p:spPr>
          <a:xfrm>
            <a:off x="3575050" y="273050"/>
            <a:ext cx="5111750" cy="5853113"/>
          </a:xfrm>
          <a:prstGeom prst="rect">
            <a:avLst/>
          </a:prstGeom>
          <a:noFill/>
          <a:ln>
            <a:noFill/>
          </a:ln>
        </p:spPr>
        <p:txBody>
          <a:bodyPr spcFirstLastPara="1" wrap="square" lIns="90000" tIns="46800" rIns="90000" bIns="46800" anchor="t" anchorCtr="0">
            <a:noAutofit/>
          </a:bodyPr>
          <a:lstStyle>
            <a:lvl1pPr marL="457200" lvl="0" indent="-431800" algn="l">
              <a:spcBef>
                <a:spcPts val="1000"/>
              </a:spcBef>
              <a:spcAft>
                <a:spcPts val="0"/>
              </a:spcAft>
              <a:buSzPts val="3200"/>
              <a:buChar char="•"/>
              <a:defRPr sz="3200"/>
            </a:lvl1pPr>
            <a:lvl2pPr marL="914400" lvl="1" indent="-406400" algn="l">
              <a:spcBef>
                <a:spcPts val="1000"/>
              </a:spcBef>
              <a:spcAft>
                <a:spcPts val="0"/>
              </a:spcAft>
              <a:buSzPts val="2800"/>
              <a:buChar char="–"/>
              <a:defRPr sz="2800"/>
            </a:lvl2pPr>
            <a:lvl3pPr marL="1371600" lvl="2" indent="-381000" algn="l">
              <a:spcBef>
                <a:spcPts val="1000"/>
              </a:spcBef>
              <a:spcAft>
                <a:spcPts val="0"/>
              </a:spcAft>
              <a:buSzPts val="2400"/>
              <a:buChar char="•"/>
              <a:defRPr sz="2400"/>
            </a:lvl3pPr>
            <a:lvl4pPr marL="1828800" lvl="3" indent="-355600" algn="l">
              <a:spcBef>
                <a:spcPts val="1000"/>
              </a:spcBef>
              <a:spcAft>
                <a:spcPts val="0"/>
              </a:spcAft>
              <a:buSzPts val="2000"/>
              <a:buChar char="–"/>
              <a:defRPr sz="2000"/>
            </a:lvl4pPr>
            <a:lvl5pPr marL="2286000" lvl="4" indent="-355600" algn="l">
              <a:spcBef>
                <a:spcPts val="1000"/>
              </a:spcBef>
              <a:spcAft>
                <a:spcPts val="0"/>
              </a:spcAft>
              <a:buSzPts val="2000"/>
              <a:buChar char="»"/>
              <a:defRPr sz="2000"/>
            </a:lvl5pPr>
            <a:lvl6pPr marL="2743200" lvl="5" indent="-228600" algn="l">
              <a:spcBef>
                <a:spcPts val="1000"/>
              </a:spcBef>
              <a:spcAft>
                <a:spcPts val="0"/>
              </a:spcAft>
              <a:buSzPts val="1400"/>
              <a:buNone/>
              <a:defRPr sz="2000"/>
            </a:lvl6pPr>
            <a:lvl7pPr marL="3200400" lvl="6" indent="-228600" algn="l">
              <a:spcBef>
                <a:spcPts val="1000"/>
              </a:spcBef>
              <a:spcAft>
                <a:spcPts val="0"/>
              </a:spcAft>
              <a:buSzPts val="1400"/>
              <a:buNone/>
              <a:defRPr sz="2000"/>
            </a:lvl7pPr>
            <a:lvl8pPr marL="3657600" lvl="7" indent="-228600" algn="l">
              <a:spcBef>
                <a:spcPts val="1000"/>
              </a:spcBef>
              <a:spcAft>
                <a:spcPts val="0"/>
              </a:spcAft>
              <a:buSzPts val="1400"/>
              <a:buNone/>
              <a:defRPr sz="2000"/>
            </a:lvl8pPr>
            <a:lvl9pPr marL="4114800" lvl="8" indent="-228600" algn="l">
              <a:spcBef>
                <a:spcPts val="1000"/>
              </a:spcBef>
              <a:spcAft>
                <a:spcPts val="0"/>
              </a:spcAft>
              <a:buSzPts val="1400"/>
              <a:buNone/>
              <a:defRPr sz="2000"/>
            </a:lvl9pPr>
          </a:lstStyle>
          <a:p>
            <a:endParaRPr/>
          </a:p>
        </p:txBody>
      </p:sp>
      <p:sp>
        <p:nvSpPr>
          <p:cNvPr id="262" name="Google Shape;262;p33"/>
          <p:cNvSpPr txBox="1">
            <a:spLocks noGrp="1"/>
          </p:cNvSpPr>
          <p:nvPr>
            <p:ph type="body" idx="2"/>
          </p:nvPr>
        </p:nvSpPr>
        <p:spPr>
          <a:xfrm>
            <a:off x="457200" y="1435100"/>
            <a:ext cx="3008313" cy="4691063"/>
          </a:xfrm>
          <a:prstGeom prst="rect">
            <a:avLst/>
          </a:prstGeom>
          <a:noFill/>
          <a:ln>
            <a:noFill/>
          </a:ln>
        </p:spPr>
        <p:txBody>
          <a:bodyPr spcFirstLastPara="1" wrap="square" lIns="90000" tIns="46800" rIns="90000" bIns="468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263" name="Google Shape;263;p33"/>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3"/>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34"/>
          <p:cNvSpPr>
            <a:spLocks noGrp="1"/>
          </p:cNvSpPr>
          <p:nvPr>
            <p:ph type="pic" idx="2"/>
          </p:nvPr>
        </p:nvSpPr>
        <p:spPr>
          <a:xfrm>
            <a:off x="1792288" y="612775"/>
            <a:ext cx="5486400" cy="4114800"/>
          </a:xfrm>
          <a:prstGeom prst="rect">
            <a:avLst/>
          </a:prstGeom>
          <a:noFill/>
          <a:ln>
            <a:noFill/>
          </a:ln>
        </p:spPr>
      </p:sp>
      <p:sp>
        <p:nvSpPr>
          <p:cNvPr id="268" name="Google Shape;268;p34"/>
          <p:cNvSpPr txBox="1">
            <a:spLocks noGrp="1"/>
          </p:cNvSpPr>
          <p:nvPr>
            <p:ph type="body" idx="1"/>
          </p:nvPr>
        </p:nvSpPr>
        <p:spPr>
          <a:xfrm>
            <a:off x="1792288" y="5367338"/>
            <a:ext cx="5486400" cy="804862"/>
          </a:xfrm>
          <a:prstGeom prst="rect">
            <a:avLst/>
          </a:prstGeom>
          <a:noFill/>
          <a:ln>
            <a:noFill/>
          </a:ln>
        </p:spPr>
        <p:txBody>
          <a:bodyPr spcFirstLastPara="1" wrap="square" lIns="90000" tIns="46800" rIns="90000" bIns="468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269" name="Google Shape;269;p34"/>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34"/>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6"/>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35"/>
          <p:cNvSpPr txBox="1">
            <a:spLocks noGrp="1"/>
          </p:cNvSpPr>
          <p:nvPr>
            <p:ph type="body" idx="1"/>
          </p:nvPr>
        </p:nvSpPr>
        <p:spPr>
          <a:xfrm rot="5400000">
            <a:off x="3295650" y="781050"/>
            <a:ext cx="3884613" cy="6589713"/>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274" name="Google Shape;274;p35"/>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35"/>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rot="5400000">
            <a:off x="5012532" y="2497931"/>
            <a:ext cx="5394325" cy="1646238"/>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8" name="Google Shape;278;p36"/>
          <p:cNvSpPr txBox="1">
            <a:spLocks noGrp="1"/>
          </p:cNvSpPr>
          <p:nvPr>
            <p:ph type="body" idx="1"/>
          </p:nvPr>
        </p:nvSpPr>
        <p:spPr>
          <a:xfrm rot="5400000">
            <a:off x="1641475" y="925513"/>
            <a:ext cx="5394325" cy="4791075"/>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279" name="Google Shape;279;p36"/>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0" name="Google Shape;280;p36"/>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5"/>
        <p:cNvGrpSpPr/>
        <p:nvPr/>
      </p:nvGrpSpPr>
      <p:grpSpPr>
        <a:xfrm>
          <a:off x="0" y="0"/>
          <a:ext cx="0" cy="0"/>
          <a:chOff x="0" y="0"/>
          <a:chExt cx="0" cy="0"/>
        </a:xfrm>
      </p:grpSpPr>
      <p:sp>
        <p:nvSpPr>
          <p:cNvPr id="316" name="Google Shape;316;p38"/>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38"/>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lvl="0" algn="ctr">
              <a:spcBef>
                <a:spcPts val="1000"/>
              </a:spcBef>
              <a:spcAft>
                <a:spcPts val="0"/>
              </a:spcAft>
              <a:buSzPts val="3200"/>
              <a:buNone/>
              <a:defRPr/>
            </a:lvl1pPr>
            <a:lvl2pPr lvl="1" algn="ctr">
              <a:spcBef>
                <a:spcPts val="1000"/>
              </a:spcBef>
              <a:spcAft>
                <a:spcPts val="0"/>
              </a:spcAft>
              <a:buSzPts val="1600"/>
              <a:buNone/>
              <a:defRPr/>
            </a:lvl2pPr>
            <a:lvl3pPr lvl="2" algn="ctr">
              <a:spcBef>
                <a:spcPts val="1000"/>
              </a:spcBef>
              <a:spcAft>
                <a:spcPts val="0"/>
              </a:spcAft>
              <a:buSzPts val="1400"/>
              <a:buNone/>
              <a:defRPr/>
            </a:lvl3pPr>
            <a:lvl4pPr lvl="3" algn="ctr">
              <a:spcBef>
                <a:spcPts val="1000"/>
              </a:spcBef>
              <a:spcAft>
                <a:spcPts val="0"/>
              </a:spcAft>
              <a:buSzPts val="1200"/>
              <a:buNone/>
              <a:defRPr/>
            </a:lvl4pPr>
            <a:lvl5pPr lvl="4" algn="ctr">
              <a:spcBef>
                <a:spcPts val="1000"/>
              </a:spcBef>
              <a:spcAft>
                <a:spcPts val="0"/>
              </a:spcAft>
              <a:buSzPts val="1200"/>
              <a:buNone/>
              <a:defRPr/>
            </a:lvl5pPr>
            <a:lvl6pPr lvl="5" algn="ctr">
              <a:spcBef>
                <a:spcPts val="1000"/>
              </a:spcBef>
              <a:spcAft>
                <a:spcPts val="0"/>
              </a:spcAft>
              <a:buSzPts val="1200"/>
              <a:buNone/>
              <a:defRPr/>
            </a:lvl6pPr>
            <a:lvl7pPr lvl="6" algn="ctr">
              <a:spcBef>
                <a:spcPts val="1000"/>
              </a:spcBef>
              <a:spcAft>
                <a:spcPts val="0"/>
              </a:spcAft>
              <a:buSzPts val="1200"/>
              <a:buNone/>
              <a:defRPr/>
            </a:lvl7pPr>
            <a:lvl8pPr lvl="7" algn="ctr">
              <a:spcBef>
                <a:spcPts val="1000"/>
              </a:spcBef>
              <a:spcAft>
                <a:spcPts val="0"/>
              </a:spcAft>
              <a:buSzPts val="1200"/>
              <a:buNone/>
              <a:defRPr/>
            </a:lvl8pPr>
            <a:lvl9pPr lvl="8" algn="ctr">
              <a:spcBef>
                <a:spcPts val="1000"/>
              </a:spcBef>
              <a:spcAft>
                <a:spcPts val="0"/>
              </a:spcAft>
              <a:buSzPts val="1200"/>
              <a:buNone/>
              <a:defRPr/>
            </a:lvl9pPr>
          </a:lstStyle>
          <a:p>
            <a:endParaRPr/>
          </a:p>
        </p:txBody>
      </p:sp>
      <p:sp>
        <p:nvSpPr>
          <p:cNvPr id="318" name="Google Shape;318;p38"/>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9" name="Google Shape;319;p38"/>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0"/>
        <p:cNvGrpSpPr/>
        <p:nvPr/>
      </p:nvGrpSpPr>
      <p:grpSpPr>
        <a:xfrm>
          <a:off x="0" y="0"/>
          <a:ext cx="0" cy="0"/>
          <a:chOff x="0" y="0"/>
          <a:chExt cx="0" cy="0"/>
        </a:xfrm>
      </p:grpSpPr>
      <p:sp>
        <p:nvSpPr>
          <p:cNvPr id="321" name="Google Shape;321;p39"/>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39"/>
          <p:cNvSpPr txBox="1">
            <a:spLocks noGrp="1"/>
          </p:cNvSpPr>
          <p:nvPr>
            <p:ph type="body" idx="1"/>
          </p:nvPr>
        </p:nvSpPr>
        <p:spPr>
          <a:xfrm>
            <a:off x="1943100" y="2133600"/>
            <a:ext cx="6589713" cy="3884613"/>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323" name="Google Shape;323;p39"/>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39"/>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5"/>
        <p:cNvGrpSpPr/>
        <p:nvPr/>
      </p:nvGrpSpPr>
      <p:grpSpPr>
        <a:xfrm>
          <a:off x="0" y="0"/>
          <a:ext cx="0" cy="0"/>
          <a:chOff x="0" y="0"/>
          <a:chExt cx="0" cy="0"/>
        </a:xfrm>
      </p:grpSpPr>
      <p:sp>
        <p:nvSpPr>
          <p:cNvPr id="326" name="Google Shape;326;p40"/>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7" name="Google Shape;327;p40"/>
          <p:cNvSpPr txBox="1">
            <a:spLocks noGrp="1"/>
          </p:cNvSpPr>
          <p:nvPr>
            <p:ph type="body" idx="1"/>
          </p:nvPr>
        </p:nvSpPr>
        <p:spPr>
          <a:xfrm>
            <a:off x="722313" y="2906713"/>
            <a:ext cx="7772400" cy="1500187"/>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000"/>
              <a:buNone/>
              <a:defRPr sz="2000"/>
            </a:lvl1pPr>
            <a:lvl2pPr marL="914400" lvl="1" indent="-228600" algn="l">
              <a:spcBef>
                <a:spcPts val="1000"/>
              </a:spcBef>
              <a:spcAft>
                <a:spcPts val="0"/>
              </a:spcAft>
              <a:buSzPts val="1800"/>
              <a:buNone/>
              <a:defRPr sz="1800"/>
            </a:lvl2pPr>
            <a:lvl3pPr marL="1371600" lvl="2" indent="-228600" algn="l">
              <a:spcBef>
                <a:spcPts val="1000"/>
              </a:spcBef>
              <a:spcAft>
                <a:spcPts val="0"/>
              </a:spcAft>
              <a:buSzPts val="1600"/>
              <a:buNone/>
              <a:defRPr sz="1600"/>
            </a:lvl3pPr>
            <a:lvl4pPr marL="1828800" lvl="3" indent="-228600" algn="l">
              <a:spcBef>
                <a:spcPts val="1000"/>
              </a:spcBef>
              <a:spcAft>
                <a:spcPts val="0"/>
              </a:spcAft>
              <a:buSzPts val="1400"/>
              <a:buNone/>
              <a:defRPr sz="1400"/>
            </a:lvl4pPr>
            <a:lvl5pPr marL="2286000" lvl="4" indent="-228600" algn="l">
              <a:spcBef>
                <a:spcPts val="1000"/>
              </a:spcBef>
              <a:spcAft>
                <a:spcPts val="0"/>
              </a:spcAft>
              <a:buSzPts val="1400"/>
              <a:buNone/>
              <a:defRPr sz="1400"/>
            </a:lvl5pPr>
            <a:lvl6pPr marL="2743200" lvl="5" indent="-228600" algn="l">
              <a:spcBef>
                <a:spcPts val="1000"/>
              </a:spcBef>
              <a:spcAft>
                <a:spcPts val="0"/>
              </a:spcAft>
              <a:buSzPts val="1400"/>
              <a:buNone/>
              <a:defRPr sz="1400"/>
            </a:lvl6pPr>
            <a:lvl7pPr marL="3200400" lvl="6" indent="-228600" algn="l">
              <a:spcBef>
                <a:spcPts val="1000"/>
              </a:spcBef>
              <a:spcAft>
                <a:spcPts val="0"/>
              </a:spcAft>
              <a:buSzPts val="1400"/>
              <a:buNone/>
              <a:defRPr sz="1400"/>
            </a:lvl7pPr>
            <a:lvl8pPr marL="3657600" lvl="7" indent="-228600" algn="l">
              <a:spcBef>
                <a:spcPts val="1000"/>
              </a:spcBef>
              <a:spcAft>
                <a:spcPts val="0"/>
              </a:spcAft>
              <a:buSzPts val="1400"/>
              <a:buNone/>
              <a:defRPr sz="1400"/>
            </a:lvl8pPr>
            <a:lvl9pPr marL="4114800" lvl="8" indent="-228600" algn="l">
              <a:spcBef>
                <a:spcPts val="1000"/>
              </a:spcBef>
              <a:spcAft>
                <a:spcPts val="0"/>
              </a:spcAft>
              <a:buSzPts val="1400"/>
              <a:buNone/>
              <a:defRPr sz="1400"/>
            </a:lvl9pPr>
          </a:lstStyle>
          <a:p>
            <a:endParaRPr/>
          </a:p>
        </p:txBody>
      </p:sp>
      <p:sp>
        <p:nvSpPr>
          <p:cNvPr id="328" name="Google Shape;328;p40"/>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9" name="Google Shape;329;p40"/>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0"/>
        <p:cNvGrpSpPr/>
        <p:nvPr/>
      </p:nvGrpSpPr>
      <p:grpSpPr>
        <a:xfrm>
          <a:off x="0" y="0"/>
          <a:ext cx="0" cy="0"/>
          <a:chOff x="0" y="0"/>
          <a:chExt cx="0" cy="0"/>
        </a:xfrm>
      </p:grpSpPr>
      <p:sp>
        <p:nvSpPr>
          <p:cNvPr id="331" name="Google Shape;331;p41"/>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41"/>
          <p:cNvSpPr txBox="1">
            <a:spLocks noGrp="1"/>
          </p:cNvSpPr>
          <p:nvPr>
            <p:ph type="body" idx="1"/>
          </p:nvPr>
        </p:nvSpPr>
        <p:spPr>
          <a:xfrm>
            <a:off x="1943100" y="2133600"/>
            <a:ext cx="3217863" cy="3884613"/>
          </a:xfrm>
          <a:prstGeom prst="rect">
            <a:avLst/>
          </a:prstGeom>
          <a:noFill/>
          <a:ln>
            <a:noFill/>
          </a:ln>
        </p:spPr>
        <p:txBody>
          <a:bodyPr spcFirstLastPara="1" wrap="square" lIns="90000" tIns="46800" rIns="90000" bIns="46800" anchor="t" anchorCtr="0">
            <a:noAutofit/>
          </a:bodyPr>
          <a:lstStyle>
            <a:lvl1pPr marL="457200" lvl="0" indent="-406400" algn="l">
              <a:spcBef>
                <a:spcPts val="1000"/>
              </a:spcBef>
              <a:spcAft>
                <a:spcPts val="0"/>
              </a:spcAft>
              <a:buSzPts val="2800"/>
              <a:buChar char="•"/>
              <a:defRPr sz="2800"/>
            </a:lvl1pPr>
            <a:lvl2pPr marL="914400" lvl="1" indent="-381000" algn="l">
              <a:spcBef>
                <a:spcPts val="1000"/>
              </a:spcBef>
              <a:spcAft>
                <a:spcPts val="0"/>
              </a:spcAft>
              <a:buSzPts val="2400"/>
              <a:buChar char="–"/>
              <a:defRPr sz="2400"/>
            </a:lvl2pPr>
            <a:lvl3pPr marL="1371600" lvl="2" indent="-355600" algn="l">
              <a:spcBef>
                <a:spcPts val="1000"/>
              </a:spcBef>
              <a:spcAft>
                <a:spcPts val="0"/>
              </a:spcAft>
              <a:buSzPts val="2000"/>
              <a:buChar char="•"/>
              <a:defRPr sz="2000"/>
            </a:lvl3pPr>
            <a:lvl4pPr marL="1828800" lvl="3" indent="-342900" algn="l">
              <a:spcBef>
                <a:spcPts val="1000"/>
              </a:spcBef>
              <a:spcAft>
                <a:spcPts val="0"/>
              </a:spcAft>
              <a:buSzPts val="1800"/>
              <a:buChar char="–"/>
              <a:defRPr sz="1800"/>
            </a:lvl4pPr>
            <a:lvl5pPr marL="2286000" lvl="4" indent="-342900" algn="l">
              <a:spcBef>
                <a:spcPts val="1000"/>
              </a:spcBef>
              <a:spcAft>
                <a:spcPts val="0"/>
              </a:spcAft>
              <a:buSzPts val="1800"/>
              <a:buChar char="»"/>
              <a:defRPr sz="1800"/>
            </a:lvl5pPr>
            <a:lvl6pPr marL="2743200" lvl="5" indent="-228600" algn="l">
              <a:spcBef>
                <a:spcPts val="1000"/>
              </a:spcBef>
              <a:spcAft>
                <a:spcPts val="0"/>
              </a:spcAft>
              <a:buSzPts val="1400"/>
              <a:buNone/>
              <a:defRPr sz="1800"/>
            </a:lvl6pPr>
            <a:lvl7pPr marL="3200400" lvl="6" indent="-228600" algn="l">
              <a:spcBef>
                <a:spcPts val="1000"/>
              </a:spcBef>
              <a:spcAft>
                <a:spcPts val="0"/>
              </a:spcAft>
              <a:buSzPts val="1400"/>
              <a:buNone/>
              <a:defRPr sz="1800"/>
            </a:lvl7pPr>
            <a:lvl8pPr marL="3657600" lvl="7" indent="-228600" algn="l">
              <a:spcBef>
                <a:spcPts val="1000"/>
              </a:spcBef>
              <a:spcAft>
                <a:spcPts val="0"/>
              </a:spcAft>
              <a:buSzPts val="1400"/>
              <a:buNone/>
              <a:defRPr sz="1800"/>
            </a:lvl8pPr>
            <a:lvl9pPr marL="4114800" lvl="8" indent="-228600" algn="l">
              <a:spcBef>
                <a:spcPts val="1000"/>
              </a:spcBef>
              <a:spcAft>
                <a:spcPts val="0"/>
              </a:spcAft>
              <a:buSzPts val="1400"/>
              <a:buNone/>
              <a:defRPr sz="1800"/>
            </a:lvl9pPr>
          </a:lstStyle>
          <a:p>
            <a:endParaRPr/>
          </a:p>
        </p:txBody>
      </p:sp>
      <p:sp>
        <p:nvSpPr>
          <p:cNvPr id="333" name="Google Shape;333;p41"/>
          <p:cNvSpPr txBox="1">
            <a:spLocks noGrp="1"/>
          </p:cNvSpPr>
          <p:nvPr>
            <p:ph type="body" idx="2"/>
          </p:nvPr>
        </p:nvSpPr>
        <p:spPr>
          <a:xfrm>
            <a:off x="5313363" y="2133600"/>
            <a:ext cx="3219450" cy="3884613"/>
          </a:xfrm>
          <a:prstGeom prst="rect">
            <a:avLst/>
          </a:prstGeom>
          <a:noFill/>
          <a:ln>
            <a:noFill/>
          </a:ln>
        </p:spPr>
        <p:txBody>
          <a:bodyPr spcFirstLastPara="1" wrap="square" lIns="90000" tIns="46800" rIns="90000" bIns="46800" anchor="t" anchorCtr="0">
            <a:noAutofit/>
          </a:bodyPr>
          <a:lstStyle>
            <a:lvl1pPr marL="457200" lvl="0" indent="-406400" algn="l">
              <a:spcBef>
                <a:spcPts val="1000"/>
              </a:spcBef>
              <a:spcAft>
                <a:spcPts val="0"/>
              </a:spcAft>
              <a:buSzPts val="2800"/>
              <a:buChar char="•"/>
              <a:defRPr sz="2800"/>
            </a:lvl1pPr>
            <a:lvl2pPr marL="914400" lvl="1" indent="-381000" algn="l">
              <a:spcBef>
                <a:spcPts val="1000"/>
              </a:spcBef>
              <a:spcAft>
                <a:spcPts val="0"/>
              </a:spcAft>
              <a:buSzPts val="2400"/>
              <a:buChar char="–"/>
              <a:defRPr sz="2400"/>
            </a:lvl2pPr>
            <a:lvl3pPr marL="1371600" lvl="2" indent="-355600" algn="l">
              <a:spcBef>
                <a:spcPts val="1000"/>
              </a:spcBef>
              <a:spcAft>
                <a:spcPts val="0"/>
              </a:spcAft>
              <a:buSzPts val="2000"/>
              <a:buChar char="•"/>
              <a:defRPr sz="2000"/>
            </a:lvl3pPr>
            <a:lvl4pPr marL="1828800" lvl="3" indent="-342900" algn="l">
              <a:spcBef>
                <a:spcPts val="1000"/>
              </a:spcBef>
              <a:spcAft>
                <a:spcPts val="0"/>
              </a:spcAft>
              <a:buSzPts val="1800"/>
              <a:buChar char="–"/>
              <a:defRPr sz="1800"/>
            </a:lvl4pPr>
            <a:lvl5pPr marL="2286000" lvl="4" indent="-342900" algn="l">
              <a:spcBef>
                <a:spcPts val="1000"/>
              </a:spcBef>
              <a:spcAft>
                <a:spcPts val="0"/>
              </a:spcAft>
              <a:buSzPts val="1800"/>
              <a:buChar char="»"/>
              <a:defRPr sz="1800"/>
            </a:lvl5pPr>
            <a:lvl6pPr marL="2743200" lvl="5" indent="-228600" algn="l">
              <a:spcBef>
                <a:spcPts val="1000"/>
              </a:spcBef>
              <a:spcAft>
                <a:spcPts val="0"/>
              </a:spcAft>
              <a:buSzPts val="1400"/>
              <a:buNone/>
              <a:defRPr sz="1800"/>
            </a:lvl6pPr>
            <a:lvl7pPr marL="3200400" lvl="6" indent="-228600" algn="l">
              <a:spcBef>
                <a:spcPts val="1000"/>
              </a:spcBef>
              <a:spcAft>
                <a:spcPts val="0"/>
              </a:spcAft>
              <a:buSzPts val="1400"/>
              <a:buNone/>
              <a:defRPr sz="1800"/>
            </a:lvl7pPr>
            <a:lvl8pPr marL="3657600" lvl="7" indent="-228600" algn="l">
              <a:spcBef>
                <a:spcPts val="1000"/>
              </a:spcBef>
              <a:spcAft>
                <a:spcPts val="0"/>
              </a:spcAft>
              <a:buSzPts val="1400"/>
              <a:buNone/>
              <a:defRPr sz="1800"/>
            </a:lvl8pPr>
            <a:lvl9pPr marL="4114800" lvl="8" indent="-228600" algn="l">
              <a:spcBef>
                <a:spcPts val="1000"/>
              </a:spcBef>
              <a:spcAft>
                <a:spcPts val="0"/>
              </a:spcAft>
              <a:buSzPts val="1400"/>
              <a:buNone/>
              <a:defRPr sz="1800"/>
            </a:lvl9pPr>
          </a:lstStyle>
          <a:p>
            <a:endParaRPr/>
          </a:p>
        </p:txBody>
      </p:sp>
      <p:sp>
        <p:nvSpPr>
          <p:cNvPr id="334" name="Google Shape;334;p41"/>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 name="Google Shape;335;p41"/>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6"/>
        <p:cNvGrpSpPr/>
        <p:nvPr/>
      </p:nvGrpSpPr>
      <p:grpSpPr>
        <a:xfrm>
          <a:off x="0" y="0"/>
          <a:ext cx="0" cy="0"/>
          <a:chOff x="0" y="0"/>
          <a:chExt cx="0" cy="0"/>
        </a:xfrm>
      </p:grpSpPr>
      <p:sp>
        <p:nvSpPr>
          <p:cNvPr id="337" name="Google Shape;337;p42"/>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42"/>
          <p:cNvSpPr txBox="1">
            <a:spLocks noGrp="1"/>
          </p:cNvSpPr>
          <p:nvPr>
            <p:ph type="body" idx="1"/>
          </p:nvPr>
        </p:nvSpPr>
        <p:spPr>
          <a:xfrm>
            <a:off x="457200" y="1535113"/>
            <a:ext cx="4040188" cy="639762"/>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400"/>
              <a:buNone/>
              <a:defRPr sz="2400" b="1"/>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339" name="Google Shape;339;p42"/>
          <p:cNvSpPr txBox="1">
            <a:spLocks noGrp="1"/>
          </p:cNvSpPr>
          <p:nvPr>
            <p:ph type="body" idx="2"/>
          </p:nvPr>
        </p:nvSpPr>
        <p:spPr>
          <a:xfrm>
            <a:off x="457200" y="2174875"/>
            <a:ext cx="4040188" cy="3951288"/>
          </a:xfrm>
          <a:prstGeom prst="rect">
            <a:avLst/>
          </a:prstGeom>
          <a:noFill/>
          <a:ln>
            <a:noFill/>
          </a:ln>
        </p:spPr>
        <p:txBody>
          <a:bodyPr spcFirstLastPara="1" wrap="square" lIns="90000" tIns="46800" rIns="90000" bIns="46800" anchor="t" anchorCtr="0">
            <a:noAutofit/>
          </a:bodyPr>
          <a:lstStyle>
            <a:lvl1pPr marL="457200" lvl="0" indent="-381000" algn="l">
              <a:spcBef>
                <a:spcPts val="1000"/>
              </a:spcBef>
              <a:spcAft>
                <a:spcPts val="0"/>
              </a:spcAft>
              <a:buSzPts val="2400"/>
              <a:buChar char="•"/>
              <a:defRPr sz="2400"/>
            </a:lvl1pPr>
            <a:lvl2pPr marL="914400" lvl="1" indent="-355600" algn="l">
              <a:spcBef>
                <a:spcPts val="1000"/>
              </a:spcBef>
              <a:spcAft>
                <a:spcPts val="0"/>
              </a:spcAft>
              <a:buSzPts val="2000"/>
              <a:buChar char="–"/>
              <a:defRPr sz="2000"/>
            </a:lvl2pPr>
            <a:lvl3pPr marL="1371600" lvl="2" indent="-342900" algn="l">
              <a:spcBef>
                <a:spcPts val="1000"/>
              </a:spcBef>
              <a:spcAft>
                <a:spcPts val="0"/>
              </a:spcAft>
              <a:buSzPts val="1800"/>
              <a:buChar char="•"/>
              <a:defRPr sz="1800"/>
            </a:lvl3pPr>
            <a:lvl4pPr marL="1828800" lvl="3" indent="-330200" algn="l">
              <a:spcBef>
                <a:spcPts val="1000"/>
              </a:spcBef>
              <a:spcAft>
                <a:spcPts val="0"/>
              </a:spcAft>
              <a:buSzPts val="1600"/>
              <a:buChar char="–"/>
              <a:defRPr sz="1600"/>
            </a:lvl4pPr>
            <a:lvl5pPr marL="2286000" lvl="4" indent="-330200" algn="l">
              <a:spcBef>
                <a:spcPts val="1000"/>
              </a:spcBef>
              <a:spcAft>
                <a:spcPts val="0"/>
              </a:spcAft>
              <a:buSzPts val="1600"/>
              <a:buChar char="»"/>
              <a:defRPr sz="1600"/>
            </a:lvl5pPr>
            <a:lvl6pPr marL="2743200" lvl="5" indent="-228600" algn="l">
              <a:spcBef>
                <a:spcPts val="1000"/>
              </a:spcBef>
              <a:spcAft>
                <a:spcPts val="0"/>
              </a:spcAft>
              <a:buSzPts val="1400"/>
              <a:buNone/>
              <a:defRPr sz="1600"/>
            </a:lvl6pPr>
            <a:lvl7pPr marL="3200400" lvl="6" indent="-228600" algn="l">
              <a:spcBef>
                <a:spcPts val="1000"/>
              </a:spcBef>
              <a:spcAft>
                <a:spcPts val="0"/>
              </a:spcAft>
              <a:buSzPts val="1400"/>
              <a:buNone/>
              <a:defRPr sz="1600"/>
            </a:lvl7pPr>
            <a:lvl8pPr marL="3657600" lvl="7" indent="-228600" algn="l">
              <a:spcBef>
                <a:spcPts val="1000"/>
              </a:spcBef>
              <a:spcAft>
                <a:spcPts val="0"/>
              </a:spcAft>
              <a:buSzPts val="1400"/>
              <a:buNone/>
              <a:defRPr sz="1600"/>
            </a:lvl8pPr>
            <a:lvl9pPr marL="4114800" lvl="8" indent="-228600" algn="l">
              <a:spcBef>
                <a:spcPts val="1000"/>
              </a:spcBef>
              <a:spcAft>
                <a:spcPts val="0"/>
              </a:spcAft>
              <a:buSzPts val="1400"/>
              <a:buNone/>
              <a:defRPr sz="1600"/>
            </a:lvl9pPr>
          </a:lstStyle>
          <a:p>
            <a:endParaRPr/>
          </a:p>
        </p:txBody>
      </p:sp>
      <p:sp>
        <p:nvSpPr>
          <p:cNvPr id="340" name="Google Shape;340;p42"/>
          <p:cNvSpPr txBox="1">
            <a:spLocks noGrp="1"/>
          </p:cNvSpPr>
          <p:nvPr>
            <p:ph type="body" idx="3"/>
          </p:nvPr>
        </p:nvSpPr>
        <p:spPr>
          <a:xfrm>
            <a:off x="4645025" y="1535113"/>
            <a:ext cx="4041775" cy="639762"/>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400"/>
              <a:buNone/>
              <a:defRPr sz="2400" b="1"/>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341" name="Google Shape;341;p42"/>
          <p:cNvSpPr txBox="1">
            <a:spLocks noGrp="1"/>
          </p:cNvSpPr>
          <p:nvPr>
            <p:ph type="body" idx="4"/>
          </p:nvPr>
        </p:nvSpPr>
        <p:spPr>
          <a:xfrm>
            <a:off x="4645025" y="2174875"/>
            <a:ext cx="4041775" cy="3951288"/>
          </a:xfrm>
          <a:prstGeom prst="rect">
            <a:avLst/>
          </a:prstGeom>
          <a:noFill/>
          <a:ln>
            <a:noFill/>
          </a:ln>
        </p:spPr>
        <p:txBody>
          <a:bodyPr spcFirstLastPara="1" wrap="square" lIns="90000" tIns="46800" rIns="90000" bIns="46800" anchor="t" anchorCtr="0">
            <a:noAutofit/>
          </a:bodyPr>
          <a:lstStyle>
            <a:lvl1pPr marL="457200" lvl="0" indent="-381000" algn="l">
              <a:spcBef>
                <a:spcPts val="1000"/>
              </a:spcBef>
              <a:spcAft>
                <a:spcPts val="0"/>
              </a:spcAft>
              <a:buSzPts val="2400"/>
              <a:buChar char="•"/>
              <a:defRPr sz="2400"/>
            </a:lvl1pPr>
            <a:lvl2pPr marL="914400" lvl="1" indent="-355600" algn="l">
              <a:spcBef>
                <a:spcPts val="1000"/>
              </a:spcBef>
              <a:spcAft>
                <a:spcPts val="0"/>
              </a:spcAft>
              <a:buSzPts val="2000"/>
              <a:buChar char="–"/>
              <a:defRPr sz="2000"/>
            </a:lvl2pPr>
            <a:lvl3pPr marL="1371600" lvl="2" indent="-342900" algn="l">
              <a:spcBef>
                <a:spcPts val="1000"/>
              </a:spcBef>
              <a:spcAft>
                <a:spcPts val="0"/>
              </a:spcAft>
              <a:buSzPts val="1800"/>
              <a:buChar char="•"/>
              <a:defRPr sz="1800"/>
            </a:lvl3pPr>
            <a:lvl4pPr marL="1828800" lvl="3" indent="-330200" algn="l">
              <a:spcBef>
                <a:spcPts val="1000"/>
              </a:spcBef>
              <a:spcAft>
                <a:spcPts val="0"/>
              </a:spcAft>
              <a:buSzPts val="1600"/>
              <a:buChar char="–"/>
              <a:defRPr sz="1600"/>
            </a:lvl4pPr>
            <a:lvl5pPr marL="2286000" lvl="4" indent="-330200" algn="l">
              <a:spcBef>
                <a:spcPts val="1000"/>
              </a:spcBef>
              <a:spcAft>
                <a:spcPts val="0"/>
              </a:spcAft>
              <a:buSzPts val="1600"/>
              <a:buChar char="»"/>
              <a:defRPr sz="1600"/>
            </a:lvl5pPr>
            <a:lvl6pPr marL="2743200" lvl="5" indent="-228600" algn="l">
              <a:spcBef>
                <a:spcPts val="1000"/>
              </a:spcBef>
              <a:spcAft>
                <a:spcPts val="0"/>
              </a:spcAft>
              <a:buSzPts val="1400"/>
              <a:buNone/>
              <a:defRPr sz="1600"/>
            </a:lvl6pPr>
            <a:lvl7pPr marL="3200400" lvl="6" indent="-228600" algn="l">
              <a:spcBef>
                <a:spcPts val="1000"/>
              </a:spcBef>
              <a:spcAft>
                <a:spcPts val="0"/>
              </a:spcAft>
              <a:buSzPts val="1400"/>
              <a:buNone/>
              <a:defRPr sz="1600"/>
            </a:lvl7pPr>
            <a:lvl8pPr marL="3657600" lvl="7" indent="-228600" algn="l">
              <a:spcBef>
                <a:spcPts val="1000"/>
              </a:spcBef>
              <a:spcAft>
                <a:spcPts val="0"/>
              </a:spcAft>
              <a:buSzPts val="1400"/>
              <a:buNone/>
              <a:defRPr sz="1600"/>
            </a:lvl8pPr>
            <a:lvl9pPr marL="4114800" lvl="8" indent="-228600" algn="l">
              <a:spcBef>
                <a:spcPts val="1000"/>
              </a:spcBef>
              <a:spcAft>
                <a:spcPts val="0"/>
              </a:spcAft>
              <a:buSzPts val="1400"/>
              <a:buNone/>
              <a:defRPr sz="1600"/>
            </a:lvl9pPr>
          </a:lstStyle>
          <a:p>
            <a:endParaRPr/>
          </a:p>
        </p:txBody>
      </p:sp>
      <p:sp>
        <p:nvSpPr>
          <p:cNvPr id="342" name="Google Shape;342;p42"/>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42"/>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4"/>
        <p:cNvGrpSpPr/>
        <p:nvPr/>
      </p:nvGrpSpPr>
      <p:grpSpPr>
        <a:xfrm>
          <a:off x="0" y="0"/>
          <a:ext cx="0" cy="0"/>
          <a:chOff x="0" y="0"/>
          <a:chExt cx="0" cy="0"/>
        </a:xfrm>
      </p:grpSpPr>
      <p:sp>
        <p:nvSpPr>
          <p:cNvPr id="345" name="Google Shape;345;p43"/>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6" name="Google Shape;346;p43"/>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7" name="Google Shape;347;p43"/>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8"/>
        <p:cNvGrpSpPr/>
        <p:nvPr/>
      </p:nvGrpSpPr>
      <p:grpSpPr>
        <a:xfrm>
          <a:off x="0" y="0"/>
          <a:ext cx="0" cy="0"/>
          <a:chOff x="0" y="0"/>
          <a:chExt cx="0" cy="0"/>
        </a:xfrm>
      </p:grpSpPr>
      <p:sp>
        <p:nvSpPr>
          <p:cNvPr id="349" name="Google Shape;349;p44"/>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4"/>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1"/>
        <p:cNvGrpSpPr/>
        <p:nvPr/>
      </p:nvGrpSpPr>
      <p:grpSpPr>
        <a:xfrm>
          <a:off x="0" y="0"/>
          <a:ext cx="0" cy="0"/>
          <a:chOff x="0" y="0"/>
          <a:chExt cx="0" cy="0"/>
        </a:xfrm>
      </p:grpSpPr>
      <p:sp>
        <p:nvSpPr>
          <p:cNvPr id="352" name="Google Shape;352;p45"/>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3" name="Google Shape;353;p45"/>
          <p:cNvSpPr txBox="1">
            <a:spLocks noGrp="1"/>
          </p:cNvSpPr>
          <p:nvPr>
            <p:ph type="body" idx="1"/>
          </p:nvPr>
        </p:nvSpPr>
        <p:spPr>
          <a:xfrm>
            <a:off x="3575050" y="273050"/>
            <a:ext cx="5111750" cy="5853113"/>
          </a:xfrm>
          <a:prstGeom prst="rect">
            <a:avLst/>
          </a:prstGeom>
          <a:noFill/>
          <a:ln>
            <a:noFill/>
          </a:ln>
        </p:spPr>
        <p:txBody>
          <a:bodyPr spcFirstLastPara="1" wrap="square" lIns="90000" tIns="46800" rIns="90000" bIns="46800" anchor="t" anchorCtr="0">
            <a:noAutofit/>
          </a:bodyPr>
          <a:lstStyle>
            <a:lvl1pPr marL="457200" lvl="0" indent="-431800" algn="l">
              <a:spcBef>
                <a:spcPts val="1000"/>
              </a:spcBef>
              <a:spcAft>
                <a:spcPts val="0"/>
              </a:spcAft>
              <a:buSzPts val="3200"/>
              <a:buChar char="•"/>
              <a:defRPr sz="3200"/>
            </a:lvl1pPr>
            <a:lvl2pPr marL="914400" lvl="1" indent="-406400" algn="l">
              <a:spcBef>
                <a:spcPts val="1000"/>
              </a:spcBef>
              <a:spcAft>
                <a:spcPts val="0"/>
              </a:spcAft>
              <a:buSzPts val="2800"/>
              <a:buChar char="–"/>
              <a:defRPr sz="2800"/>
            </a:lvl2pPr>
            <a:lvl3pPr marL="1371600" lvl="2" indent="-381000" algn="l">
              <a:spcBef>
                <a:spcPts val="1000"/>
              </a:spcBef>
              <a:spcAft>
                <a:spcPts val="0"/>
              </a:spcAft>
              <a:buSzPts val="2400"/>
              <a:buChar char="•"/>
              <a:defRPr sz="2400"/>
            </a:lvl3pPr>
            <a:lvl4pPr marL="1828800" lvl="3" indent="-355600" algn="l">
              <a:spcBef>
                <a:spcPts val="1000"/>
              </a:spcBef>
              <a:spcAft>
                <a:spcPts val="0"/>
              </a:spcAft>
              <a:buSzPts val="2000"/>
              <a:buChar char="–"/>
              <a:defRPr sz="2000"/>
            </a:lvl4pPr>
            <a:lvl5pPr marL="2286000" lvl="4" indent="-355600" algn="l">
              <a:spcBef>
                <a:spcPts val="1000"/>
              </a:spcBef>
              <a:spcAft>
                <a:spcPts val="0"/>
              </a:spcAft>
              <a:buSzPts val="2000"/>
              <a:buChar char="»"/>
              <a:defRPr sz="2000"/>
            </a:lvl5pPr>
            <a:lvl6pPr marL="2743200" lvl="5" indent="-228600" algn="l">
              <a:spcBef>
                <a:spcPts val="1000"/>
              </a:spcBef>
              <a:spcAft>
                <a:spcPts val="0"/>
              </a:spcAft>
              <a:buSzPts val="1400"/>
              <a:buNone/>
              <a:defRPr sz="2000"/>
            </a:lvl6pPr>
            <a:lvl7pPr marL="3200400" lvl="6" indent="-228600" algn="l">
              <a:spcBef>
                <a:spcPts val="1000"/>
              </a:spcBef>
              <a:spcAft>
                <a:spcPts val="0"/>
              </a:spcAft>
              <a:buSzPts val="1400"/>
              <a:buNone/>
              <a:defRPr sz="2000"/>
            </a:lvl7pPr>
            <a:lvl8pPr marL="3657600" lvl="7" indent="-228600" algn="l">
              <a:spcBef>
                <a:spcPts val="1000"/>
              </a:spcBef>
              <a:spcAft>
                <a:spcPts val="0"/>
              </a:spcAft>
              <a:buSzPts val="1400"/>
              <a:buNone/>
              <a:defRPr sz="2000"/>
            </a:lvl8pPr>
            <a:lvl9pPr marL="4114800" lvl="8" indent="-228600" algn="l">
              <a:spcBef>
                <a:spcPts val="1000"/>
              </a:spcBef>
              <a:spcAft>
                <a:spcPts val="0"/>
              </a:spcAft>
              <a:buSzPts val="1400"/>
              <a:buNone/>
              <a:defRPr sz="2000"/>
            </a:lvl9pPr>
          </a:lstStyle>
          <a:p>
            <a:endParaRPr/>
          </a:p>
        </p:txBody>
      </p:sp>
      <p:sp>
        <p:nvSpPr>
          <p:cNvPr id="354" name="Google Shape;354;p45"/>
          <p:cNvSpPr txBox="1">
            <a:spLocks noGrp="1"/>
          </p:cNvSpPr>
          <p:nvPr>
            <p:ph type="body" idx="2"/>
          </p:nvPr>
        </p:nvSpPr>
        <p:spPr>
          <a:xfrm>
            <a:off x="457200" y="1435100"/>
            <a:ext cx="3008313" cy="4691063"/>
          </a:xfrm>
          <a:prstGeom prst="rect">
            <a:avLst/>
          </a:prstGeom>
          <a:noFill/>
          <a:ln>
            <a:noFill/>
          </a:ln>
        </p:spPr>
        <p:txBody>
          <a:bodyPr spcFirstLastPara="1" wrap="square" lIns="90000" tIns="46800" rIns="90000" bIns="468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355" name="Google Shape;355;p45"/>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6" name="Google Shape;356;p45"/>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5" name="Google Shape;55;p7"/>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7"/>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7"/>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7"/>
        <p:cNvGrpSpPr/>
        <p:nvPr/>
      </p:nvGrpSpPr>
      <p:grpSpPr>
        <a:xfrm>
          <a:off x="0" y="0"/>
          <a:ext cx="0" cy="0"/>
          <a:chOff x="0" y="0"/>
          <a:chExt cx="0" cy="0"/>
        </a:xfrm>
      </p:grpSpPr>
      <p:sp>
        <p:nvSpPr>
          <p:cNvPr id="358" name="Google Shape;358;p46"/>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9" name="Google Shape;359;p46"/>
          <p:cNvSpPr>
            <a:spLocks noGrp="1"/>
          </p:cNvSpPr>
          <p:nvPr>
            <p:ph type="pic" idx="2"/>
          </p:nvPr>
        </p:nvSpPr>
        <p:spPr>
          <a:xfrm>
            <a:off x="1792288" y="612775"/>
            <a:ext cx="5486400" cy="4114800"/>
          </a:xfrm>
          <a:prstGeom prst="rect">
            <a:avLst/>
          </a:prstGeom>
          <a:noFill/>
          <a:ln>
            <a:noFill/>
          </a:ln>
        </p:spPr>
      </p:sp>
      <p:sp>
        <p:nvSpPr>
          <p:cNvPr id="360" name="Google Shape;360;p46"/>
          <p:cNvSpPr txBox="1">
            <a:spLocks noGrp="1"/>
          </p:cNvSpPr>
          <p:nvPr>
            <p:ph type="body" idx="1"/>
          </p:nvPr>
        </p:nvSpPr>
        <p:spPr>
          <a:xfrm>
            <a:off x="1792288" y="5367338"/>
            <a:ext cx="5486400" cy="804862"/>
          </a:xfrm>
          <a:prstGeom prst="rect">
            <a:avLst/>
          </a:prstGeom>
          <a:noFill/>
          <a:ln>
            <a:noFill/>
          </a:ln>
        </p:spPr>
        <p:txBody>
          <a:bodyPr spcFirstLastPara="1" wrap="square" lIns="90000" tIns="46800" rIns="90000" bIns="468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361" name="Google Shape;361;p46"/>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2" name="Google Shape;362;p46"/>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3"/>
        <p:cNvGrpSpPr/>
        <p:nvPr/>
      </p:nvGrpSpPr>
      <p:grpSpPr>
        <a:xfrm>
          <a:off x="0" y="0"/>
          <a:ext cx="0" cy="0"/>
          <a:chOff x="0" y="0"/>
          <a:chExt cx="0" cy="0"/>
        </a:xfrm>
      </p:grpSpPr>
      <p:sp>
        <p:nvSpPr>
          <p:cNvPr id="364" name="Google Shape;364;p47"/>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5" name="Google Shape;365;p47"/>
          <p:cNvSpPr txBox="1">
            <a:spLocks noGrp="1"/>
          </p:cNvSpPr>
          <p:nvPr>
            <p:ph type="body" idx="1"/>
          </p:nvPr>
        </p:nvSpPr>
        <p:spPr>
          <a:xfrm rot="5400000">
            <a:off x="3295650" y="781050"/>
            <a:ext cx="3884613" cy="6589713"/>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366" name="Google Shape;366;p47"/>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7" name="Google Shape;367;p47"/>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68"/>
        <p:cNvGrpSpPr/>
        <p:nvPr/>
      </p:nvGrpSpPr>
      <p:grpSpPr>
        <a:xfrm>
          <a:off x="0" y="0"/>
          <a:ext cx="0" cy="0"/>
          <a:chOff x="0" y="0"/>
          <a:chExt cx="0" cy="0"/>
        </a:xfrm>
      </p:grpSpPr>
      <p:sp>
        <p:nvSpPr>
          <p:cNvPr id="369" name="Google Shape;369;p48"/>
          <p:cNvSpPr txBox="1">
            <a:spLocks noGrp="1"/>
          </p:cNvSpPr>
          <p:nvPr>
            <p:ph type="title"/>
          </p:nvPr>
        </p:nvSpPr>
        <p:spPr>
          <a:xfrm rot="5400000">
            <a:off x="5012532" y="2497931"/>
            <a:ext cx="5394325" cy="1646238"/>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0" name="Google Shape;370;p48"/>
          <p:cNvSpPr txBox="1">
            <a:spLocks noGrp="1"/>
          </p:cNvSpPr>
          <p:nvPr>
            <p:ph type="body" idx="1"/>
          </p:nvPr>
        </p:nvSpPr>
        <p:spPr>
          <a:xfrm rot="5400000">
            <a:off x="1641475" y="925513"/>
            <a:ext cx="5394325" cy="4791075"/>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371" name="Google Shape;371;p48"/>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2" name="Google Shape;372;p48"/>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7"/>
        <p:cNvGrpSpPr/>
        <p:nvPr/>
      </p:nvGrpSpPr>
      <p:grpSpPr>
        <a:xfrm>
          <a:off x="0" y="0"/>
          <a:ext cx="0" cy="0"/>
          <a:chOff x="0" y="0"/>
          <a:chExt cx="0" cy="0"/>
        </a:xfrm>
      </p:grpSpPr>
      <p:sp>
        <p:nvSpPr>
          <p:cNvPr id="408" name="Google Shape;408;p50"/>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9" name="Google Shape;409;p50"/>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lvl="0" algn="ctr">
              <a:spcBef>
                <a:spcPts val="1000"/>
              </a:spcBef>
              <a:spcAft>
                <a:spcPts val="0"/>
              </a:spcAft>
              <a:buSzPts val="3200"/>
              <a:buNone/>
              <a:defRPr/>
            </a:lvl1pPr>
            <a:lvl2pPr lvl="1" algn="ctr">
              <a:spcBef>
                <a:spcPts val="1000"/>
              </a:spcBef>
              <a:spcAft>
                <a:spcPts val="0"/>
              </a:spcAft>
              <a:buSzPts val="1600"/>
              <a:buNone/>
              <a:defRPr/>
            </a:lvl2pPr>
            <a:lvl3pPr lvl="2" algn="ctr">
              <a:spcBef>
                <a:spcPts val="1000"/>
              </a:spcBef>
              <a:spcAft>
                <a:spcPts val="0"/>
              </a:spcAft>
              <a:buSzPts val="1400"/>
              <a:buNone/>
              <a:defRPr/>
            </a:lvl3pPr>
            <a:lvl4pPr lvl="3" algn="ctr">
              <a:spcBef>
                <a:spcPts val="1000"/>
              </a:spcBef>
              <a:spcAft>
                <a:spcPts val="0"/>
              </a:spcAft>
              <a:buSzPts val="1200"/>
              <a:buNone/>
              <a:defRPr/>
            </a:lvl4pPr>
            <a:lvl5pPr lvl="4" algn="ctr">
              <a:spcBef>
                <a:spcPts val="1000"/>
              </a:spcBef>
              <a:spcAft>
                <a:spcPts val="0"/>
              </a:spcAft>
              <a:buSzPts val="1200"/>
              <a:buNone/>
              <a:defRPr/>
            </a:lvl5pPr>
            <a:lvl6pPr lvl="5" algn="ctr">
              <a:spcBef>
                <a:spcPts val="1000"/>
              </a:spcBef>
              <a:spcAft>
                <a:spcPts val="0"/>
              </a:spcAft>
              <a:buSzPts val="1200"/>
              <a:buNone/>
              <a:defRPr/>
            </a:lvl6pPr>
            <a:lvl7pPr lvl="6" algn="ctr">
              <a:spcBef>
                <a:spcPts val="1000"/>
              </a:spcBef>
              <a:spcAft>
                <a:spcPts val="0"/>
              </a:spcAft>
              <a:buSzPts val="1200"/>
              <a:buNone/>
              <a:defRPr/>
            </a:lvl7pPr>
            <a:lvl8pPr lvl="7" algn="ctr">
              <a:spcBef>
                <a:spcPts val="1000"/>
              </a:spcBef>
              <a:spcAft>
                <a:spcPts val="0"/>
              </a:spcAft>
              <a:buSzPts val="1200"/>
              <a:buNone/>
              <a:defRPr/>
            </a:lvl8pPr>
            <a:lvl9pPr lvl="8" algn="ctr">
              <a:spcBef>
                <a:spcPts val="1000"/>
              </a:spcBef>
              <a:spcAft>
                <a:spcPts val="0"/>
              </a:spcAft>
              <a:buSzPts val="1200"/>
              <a:buNone/>
              <a:defRPr/>
            </a:lvl9pPr>
          </a:lstStyle>
          <a:p>
            <a:endParaRPr/>
          </a:p>
        </p:txBody>
      </p:sp>
      <p:sp>
        <p:nvSpPr>
          <p:cNvPr id="410" name="Google Shape;410;p50"/>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1" name="Google Shape;411;p50"/>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2"/>
        <p:cNvGrpSpPr/>
        <p:nvPr/>
      </p:nvGrpSpPr>
      <p:grpSpPr>
        <a:xfrm>
          <a:off x="0" y="0"/>
          <a:ext cx="0" cy="0"/>
          <a:chOff x="0" y="0"/>
          <a:chExt cx="0" cy="0"/>
        </a:xfrm>
      </p:grpSpPr>
      <p:sp>
        <p:nvSpPr>
          <p:cNvPr id="413" name="Google Shape;413;p51"/>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4" name="Google Shape;414;p51"/>
          <p:cNvSpPr txBox="1">
            <a:spLocks noGrp="1"/>
          </p:cNvSpPr>
          <p:nvPr>
            <p:ph type="body" idx="1"/>
          </p:nvPr>
        </p:nvSpPr>
        <p:spPr>
          <a:xfrm>
            <a:off x="1943100" y="2133600"/>
            <a:ext cx="6589713" cy="3884613"/>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415" name="Google Shape;415;p51"/>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6" name="Google Shape;416;p51"/>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7"/>
        <p:cNvGrpSpPr/>
        <p:nvPr/>
      </p:nvGrpSpPr>
      <p:grpSpPr>
        <a:xfrm>
          <a:off x="0" y="0"/>
          <a:ext cx="0" cy="0"/>
          <a:chOff x="0" y="0"/>
          <a:chExt cx="0" cy="0"/>
        </a:xfrm>
      </p:grpSpPr>
      <p:sp>
        <p:nvSpPr>
          <p:cNvPr id="418" name="Google Shape;418;p52"/>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9" name="Google Shape;419;p52"/>
          <p:cNvSpPr txBox="1">
            <a:spLocks noGrp="1"/>
          </p:cNvSpPr>
          <p:nvPr>
            <p:ph type="body" idx="1"/>
          </p:nvPr>
        </p:nvSpPr>
        <p:spPr>
          <a:xfrm>
            <a:off x="722313" y="2906713"/>
            <a:ext cx="7772400" cy="1500187"/>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000"/>
              <a:buNone/>
              <a:defRPr sz="2000"/>
            </a:lvl1pPr>
            <a:lvl2pPr marL="914400" lvl="1" indent="-228600" algn="l">
              <a:spcBef>
                <a:spcPts val="1000"/>
              </a:spcBef>
              <a:spcAft>
                <a:spcPts val="0"/>
              </a:spcAft>
              <a:buSzPts val="1800"/>
              <a:buNone/>
              <a:defRPr sz="1800"/>
            </a:lvl2pPr>
            <a:lvl3pPr marL="1371600" lvl="2" indent="-228600" algn="l">
              <a:spcBef>
                <a:spcPts val="1000"/>
              </a:spcBef>
              <a:spcAft>
                <a:spcPts val="0"/>
              </a:spcAft>
              <a:buSzPts val="1600"/>
              <a:buNone/>
              <a:defRPr sz="1600"/>
            </a:lvl3pPr>
            <a:lvl4pPr marL="1828800" lvl="3" indent="-228600" algn="l">
              <a:spcBef>
                <a:spcPts val="1000"/>
              </a:spcBef>
              <a:spcAft>
                <a:spcPts val="0"/>
              </a:spcAft>
              <a:buSzPts val="1400"/>
              <a:buNone/>
              <a:defRPr sz="1400"/>
            </a:lvl4pPr>
            <a:lvl5pPr marL="2286000" lvl="4" indent="-228600" algn="l">
              <a:spcBef>
                <a:spcPts val="1000"/>
              </a:spcBef>
              <a:spcAft>
                <a:spcPts val="0"/>
              </a:spcAft>
              <a:buSzPts val="1400"/>
              <a:buNone/>
              <a:defRPr sz="1400"/>
            </a:lvl5pPr>
            <a:lvl6pPr marL="2743200" lvl="5" indent="-228600" algn="l">
              <a:spcBef>
                <a:spcPts val="1000"/>
              </a:spcBef>
              <a:spcAft>
                <a:spcPts val="0"/>
              </a:spcAft>
              <a:buSzPts val="1400"/>
              <a:buNone/>
              <a:defRPr sz="1400"/>
            </a:lvl6pPr>
            <a:lvl7pPr marL="3200400" lvl="6" indent="-228600" algn="l">
              <a:spcBef>
                <a:spcPts val="1000"/>
              </a:spcBef>
              <a:spcAft>
                <a:spcPts val="0"/>
              </a:spcAft>
              <a:buSzPts val="1400"/>
              <a:buNone/>
              <a:defRPr sz="1400"/>
            </a:lvl7pPr>
            <a:lvl8pPr marL="3657600" lvl="7" indent="-228600" algn="l">
              <a:spcBef>
                <a:spcPts val="1000"/>
              </a:spcBef>
              <a:spcAft>
                <a:spcPts val="0"/>
              </a:spcAft>
              <a:buSzPts val="1400"/>
              <a:buNone/>
              <a:defRPr sz="1400"/>
            </a:lvl8pPr>
            <a:lvl9pPr marL="4114800" lvl="8" indent="-228600" algn="l">
              <a:spcBef>
                <a:spcPts val="1000"/>
              </a:spcBef>
              <a:spcAft>
                <a:spcPts val="0"/>
              </a:spcAft>
              <a:buSzPts val="1400"/>
              <a:buNone/>
              <a:defRPr sz="1400"/>
            </a:lvl9pPr>
          </a:lstStyle>
          <a:p>
            <a:endParaRPr/>
          </a:p>
        </p:txBody>
      </p:sp>
      <p:sp>
        <p:nvSpPr>
          <p:cNvPr id="420" name="Google Shape;420;p52"/>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1" name="Google Shape;421;p52"/>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2"/>
        <p:cNvGrpSpPr/>
        <p:nvPr/>
      </p:nvGrpSpPr>
      <p:grpSpPr>
        <a:xfrm>
          <a:off x="0" y="0"/>
          <a:ext cx="0" cy="0"/>
          <a:chOff x="0" y="0"/>
          <a:chExt cx="0" cy="0"/>
        </a:xfrm>
      </p:grpSpPr>
      <p:sp>
        <p:nvSpPr>
          <p:cNvPr id="423" name="Google Shape;423;p53"/>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4" name="Google Shape;424;p53"/>
          <p:cNvSpPr txBox="1">
            <a:spLocks noGrp="1"/>
          </p:cNvSpPr>
          <p:nvPr>
            <p:ph type="body" idx="1"/>
          </p:nvPr>
        </p:nvSpPr>
        <p:spPr>
          <a:xfrm>
            <a:off x="1943100" y="2133600"/>
            <a:ext cx="3217863" cy="3884613"/>
          </a:xfrm>
          <a:prstGeom prst="rect">
            <a:avLst/>
          </a:prstGeom>
          <a:noFill/>
          <a:ln>
            <a:noFill/>
          </a:ln>
        </p:spPr>
        <p:txBody>
          <a:bodyPr spcFirstLastPara="1" wrap="square" lIns="90000" tIns="46800" rIns="90000" bIns="46800" anchor="t" anchorCtr="0">
            <a:noAutofit/>
          </a:bodyPr>
          <a:lstStyle>
            <a:lvl1pPr marL="457200" lvl="0" indent="-406400" algn="l">
              <a:spcBef>
                <a:spcPts val="1000"/>
              </a:spcBef>
              <a:spcAft>
                <a:spcPts val="0"/>
              </a:spcAft>
              <a:buSzPts val="2800"/>
              <a:buChar char="•"/>
              <a:defRPr sz="2800"/>
            </a:lvl1pPr>
            <a:lvl2pPr marL="914400" lvl="1" indent="-381000" algn="l">
              <a:spcBef>
                <a:spcPts val="1000"/>
              </a:spcBef>
              <a:spcAft>
                <a:spcPts val="0"/>
              </a:spcAft>
              <a:buSzPts val="2400"/>
              <a:buChar char="–"/>
              <a:defRPr sz="2400"/>
            </a:lvl2pPr>
            <a:lvl3pPr marL="1371600" lvl="2" indent="-355600" algn="l">
              <a:spcBef>
                <a:spcPts val="1000"/>
              </a:spcBef>
              <a:spcAft>
                <a:spcPts val="0"/>
              </a:spcAft>
              <a:buSzPts val="2000"/>
              <a:buChar char="•"/>
              <a:defRPr sz="2000"/>
            </a:lvl3pPr>
            <a:lvl4pPr marL="1828800" lvl="3" indent="-342900" algn="l">
              <a:spcBef>
                <a:spcPts val="1000"/>
              </a:spcBef>
              <a:spcAft>
                <a:spcPts val="0"/>
              </a:spcAft>
              <a:buSzPts val="1800"/>
              <a:buChar char="–"/>
              <a:defRPr sz="1800"/>
            </a:lvl4pPr>
            <a:lvl5pPr marL="2286000" lvl="4" indent="-342900" algn="l">
              <a:spcBef>
                <a:spcPts val="1000"/>
              </a:spcBef>
              <a:spcAft>
                <a:spcPts val="0"/>
              </a:spcAft>
              <a:buSzPts val="1800"/>
              <a:buChar char="»"/>
              <a:defRPr sz="1800"/>
            </a:lvl5pPr>
            <a:lvl6pPr marL="2743200" lvl="5" indent="-228600" algn="l">
              <a:spcBef>
                <a:spcPts val="1000"/>
              </a:spcBef>
              <a:spcAft>
                <a:spcPts val="0"/>
              </a:spcAft>
              <a:buSzPts val="1400"/>
              <a:buNone/>
              <a:defRPr sz="1800"/>
            </a:lvl6pPr>
            <a:lvl7pPr marL="3200400" lvl="6" indent="-228600" algn="l">
              <a:spcBef>
                <a:spcPts val="1000"/>
              </a:spcBef>
              <a:spcAft>
                <a:spcPts val="0"/>
              </a:spcAft>
              <a:buSzPts val="1400"/>
              <a:buNone/>
              <a:defRPr sz="1800"/>
            </a:lvl7pPr>
            <a:lvl8pPr marL="3657600" lvl="7" indent="-228600" algn="l">
              <a:spcBef>
                <a:spcPts val="1000"/>
              </a:spcBef>
              <a:spcAft>
                <a:spcPts val="0"/>
              </a:spcAft>
              <a:buSzPts val="1400"/>
              <a:buNone/>
              <a:defRPr sz="1800"/>
            </a:lvl8pPr>
            <a:lvl9pPr marL="4114800" lvl="8" indent="-228600" algn="l">
              <a:spcBef>
                <a:spcPts val="1000"/>
              </a:spcBef>
              <a:spcAft>
                <a:spcPts val="0"/>
              </a:spcAft>
              <a:buSzPts val="1400"/>
              <a:buNone/>
              <a:defRPr sz="1800"/>
            </a:lvl9pPr>
          </a:lstStyle>
          <a:p>
            <a:endParaRPr/>
          </a:p>
        </p:txBody>
      </p:sp>
      <p:sp>
        <p:nvSpPr>
          <p:cNvPr id="425" name="Google Shape;425;p53"/>
          <p:cNvSpPr txBox="1">
            <a:spLocks noGrp="1"/>
          </p:cNvSpPr>
          <p:nvPr>
            <p:ph type="body" idx="2"/>
          </p:nvPr>
        </p:nvSpPr>
        <p:spPr>
          <a:xfrm>
            <a:off x="5313363" y="2133600"/>
            <a:ext cx="3219450" cy="3884613"/>
          </a:xfrm>
          <a:prstGeom prst="rect">
            <a:avLst/>
          </a:prstGeom>
          <a:noFill/>
          <a:ln>
            <a:noFill/>
          </a:ln>
        </p:spPr>
        <p:txBody>
          <a:bodyPr spcFirstLastPara="1" wrap="square" lIns="90000" tIns="46800" rIns="90000" bIns="46800" anchor="t" anchorCtr="0">
            <a:noAutofit/>
          </a:bodyPr>
          <a:lstStyle>
            <a:lvl1pPr marL="457200" lvl="0" indent="-406400" algn="l">
              <a:spcBef>
                <a:spcPts val="1000"/>
              </a:spcBef>
              <a:spcAft>
                <a:spcPts val="0"/>
              </a:spcAft>
              <a:buSzPts val="2800"/>
              <a:buChar char="•"/>
              <a:defRPr sz="2800"/>
            </a:lvl1pPr>
            <a:lvl2pPr marL="914400" lvl="1" indent="-381000" algn="l">
              <a:spcBef>
                <a:spcPts val="1000"/>
              </a:spcBef>
              <a:spcAft>
                <a:spcPts val="0"/>
              </a:spcAft>
              <a:buSzPts val="2400"/>
              <a:buChar char="–"/>
              <a:defRPr sz="2400"/>
            </a:lvl2pPr>
            <a:lvl3pPr marL="1371600" lvl="2" indent="-355600" algn="l">
              <a:spcBef>
                <a:spcPts val="1000"/>
              </a:spcBef>
              <a:spcAft>
                <a:spcPts val="0"/>
              </a:spcAft>
              <a:buSzPts val="2000"/>
              <a:buChar char="•"/>
              <a:defRPr sz="2000"/>
            </a:lvl3pPr>
            <a:lvl4pPr marL="1828800" lvl="3" indent="-342900" algn="l">
              <a:spcBef>
                <a:spcPts val="1000"/>
              </a:spcBef>
              <a:spcAft>
                <a:spcPts val="0"/>
              </a:spcAft>
              <a:buSzPts val="1800"/>
              <a:buChar char="–"/>
              <a:defRPr sz="1800"/>
            </a:lvl4pPr>
            <a:lvl5pPr marL="2286000" lvl="4" indent="-342900" algn="l">
              <a:spcBef>
                <a:spcPts val="1000"/>
              </a:spcBef>
              <a:spcAft>
                <a:spcPts val="0"/>
              </a:spcAft>
              <a:buSzPts val="1800"/>
              <a:buChar char="»"/>
              <a:defRPr sz="1800"/>
            </a:lvl5pPr>
            <a:lvl6pPr marL="2743200" lvl="5" indent="-228600" algn="l">
              <a:spcBef>
                <a:spcPts val="1000"/>
              </a:spcBef>
              <a:spcAft>
                <a:spcPts val="0"/>
              </a:spcAft>
              <a:buSzPts val="1400"/>
              <a:buNone/>
              <a:defRPr sz="1800"/>
            </a:lvl6pPr>
            <a:lvl7pPr marL="3200400" lvl="6" indent="-228600" algn="l">
              <a:spcBef>
                <a:spcPts val="1000"/>
              </a:spcBef>
              <a:spcAft>
                <a:spcPts val="0"/>
              </a:spcAft>
              <a:buSzPts val="1400"/>
              <a:buNone/>
              <a:defRPr sz="1800"/>
            </a:lvl7pPr>
            <a:lvl8pPr marL="3657600" lvl="7" indent="-228600" algn="l">
              <a:spcBef>
                <a:spcPts val="1000"/>
              </a:spcBef>
              <a:spcAft>
                <a:spcPts val="0"/>
              </a:spcAft>
              <a:buSzPts val="1400"/>
              <a:buNone/>
              <a:defRPr sz="1800"/>
            </a:lvl8pPr>
            <a:lvl9pPr marL="4114800" lvl="8" indent="-228600" algn="l">
              <a:spcBef>
                <a:spcPts val="1000"/>
              </a:spcBef>
              <a:spcAft>
                <a:spcPts val="0"/>
              </a:spcAft>
              <a:buSzPts val="1400"/>
              <a:buNone/>
              <a:defRPr sz="1800"/>
            </a:lvl9pPr>
          </a:lstStyle>
          <a:p>
            <a:endParaRPr/>
          </a:p>
        </p:txBody>
      </p:sp>
      <p:sp>
        <p:nvSpPr>
          <p:cNvPr id="426" name="Google Shape;426;p53"/>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7" name="Google Shape;427;p53"/>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8"/>
        <p:cNvGrpSpPr/>
        <p:nvPr/>
      </p:nvGrpSpPr>
      <p:grpSpPr>
        <a:xfrm>
          <a:off x="0" y="0"/>
          <a:ext cx="0" cy="0"/>
          <a:chOff x="0" y="0"/>
          <a:chExt cx="0" cy="0"/>
        </a:xfrm>
      </p:grpSpPr>
      <p:sp>
        <p:nvSpPr>
          <p:cNvPr id="429" name="Google Shape;429;p54"/>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0" name="Google Shape;430;p54"/>
          <p:cNvSpPr txBox="1">
            <a:spLocks noGrp="1"/>
          </p:cNvSpPr>
          <p:nvPr>
            <p:ph type="body" idx="1"/>
          </p:nvPr>
        </p:nvSpPr>
        <p:spPr>
          <a:xfrm>
            <a:off x="457200" y="1535113"/>
            <a:ext cx="4040188" cy="639762"/>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400"/>
              <a:buNone/>
              <a:defRPr sz="2400" b="1"/>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431" name="Google Shape;431;p54"/>
          <p:cNvSpPr txBox="1">
            <a:spLocks noGrp="1"/>
          </p:cNvSpPr>
          <p:nvPr>
            <p:ph type="body" idx="2"/>
          </p:nvPr>
        </p:nvSpPr>
        <p:spPr>
          <a:xfrm>
            <a:off x="457200" y="2174875"/>
            <a:ext cx="4040188" cy="3951288"/>
          </a:xfrm>
          <a:prstGeom prst="rect">
            <a:avLst/>
          </a:prstGeom>
          <a:noFill/>
          <a:ln>
            <a:noFill/>
          </a:ln>
        </p:spPr>
        <p:txBody>
          <a:bodyPr spcFirstLastPara="1" wrap="square" lIns="90000" tIns="46800" rIns="90000" bIns="46800" anchor="t" anchorCtr="0">
            <a:noAutofit/>
          </a:bodyPr>
          <a:lstStyle>
            <a:lvl1pPr marL="457200" lvl="0" indent="-381000" algn="l">
              <a:spcBef>
                <a:spcPts val="1000"/>
              </a:spcBef>
              <a:spcAft>
                <a:spcPts val="0"/>
              </a:spcAft>
              <a:buSzPts val="2400"/>
              <a:buChar char="•"/>
              <a:defRPr sz="2400"/>
            </a:lvl1pPr>
            <a:lvl2pPr marL="914400" lvl="1" indent="-355600" algn="l">
              <a:spcBef>
                <a:spcPts val="1000"/>
              </a:spcBef>
              <a:spcAft>
                <a:spcPts val="0"/>
              </a:spcAft>
              <a:buSzPts val="2000"/>
              <a:buChar char="–"/>
              <a:defRPr sz="2000"/>
            </a:lvl2pPr>
            <a:lvl3pPr marL="1371600" lvl="2" indent="-342900" algn="l">
              <a:spcBef>
                <a:spcPts val="1000"/>
              </a:spcBef>
              <a:spcAft>
                <a:spcPts val="0"/>
              </a:spcAft>
              <a:buSzPts val="1800"/>
              <a:buChar char="•"/>
              <a:defRPr sz="1800"/>
            </a:lvl3pPr>
            <a:lvl4pPr marL="1828800" lvl="3" indent="-330200" algn="l">
              <a:spcBef>
                <a:spcPts val="1000"/>
              </a:spcBef>
              <a:spcAft>
                <a:spcPts val="0"/>
              </a:spcAft>
              <a:buSzPts val="1600"/>
              <a:buChar char="–"/>
              <a:defRPr sz="1600"/>
            </a:lvl4pPr>
            <a:lvl5pPr marL="2286000" lvl="4" indent="-330200" algn="l">
              <a:spcBef>
                <a:spcPts val="1000"/>
              </a:spcBef>
              <a:spcAft>
                <a:spcPts val="0"/>
              </a:spcAft>
              <a:buSzPts val="1600"/>
              <a:buChar char="»"/>
              <a:defRPr sz="1600"/>
            </a:lvl5pPr>
            <a:lvl6pPr marL="2743200" lvl="5" indent="-228600" algn="l">
              <a:spcBef>
                <a:spcPts val="1000"/>
              </a:spcBef>
              <a:spcAft>
                <a:spcPts val="0"/>
              </a:spcAft>
              <a:buSzPts val="1400"/>
              <a:buNone/>
              <a:defRPr sz="1600"/>
            </a:lvl6pPr>
            <a:lvl7pPr marL="3200400" lvl="6" indent="-228600" algn="l">
              <a:spcBef>
                <a:spcPts val="1000"/>
              </a:spcBef>
              <a:spcAft>
                <a:spcPts val="0"/>
              </a:spcAft>
              <a:buSzPts val="1400"/>
              <a:buNone/>
              <a:defRPr sz="1600"/>
            </a:lvl7pPr>
            <a:lvl8pPr marL="3657600" lvl="7" indent="-228600" algn="l">
              <a:spcBef>
                <a:spcPts val="1000"/>
              </a:spcBef>
              <a:spcAft>
                <a:spcPts val="0"/>
              </a:spcAft>
              <a:buSzPts val="1400"/>
              <a:buNone/>
              <a:defRPr sz="1600"/>
            </a:lvl8pPr>
            <a:lvl9pPr marL="4114800" lvl="8" indent="-228600" algn="l">
              <a:spcBef>
                <a:spcPts val="1000"/>
              </a:spcBef>
              <a:spcAft>
                <a:spcPts val="0"/>
              </a:spcAft>
              <a:buSzPts val="1400"/>
              <a:buNone/>
              <a:defRPr sz="1600"/>
            </a:lvl9pPr>
          </a:lstStyle>
          <a:p>
            <a:endParaRPr/>
          </a:p>
        </p:txBody>
      </p:sp>
      <p:sp>
        <p:nvSpPr>
          <p:cNvPr id="432" name="Google Shape;432;p54"/>
          <p:cNvSpPr txBox="1">
            <a:spLocks noGrp="1"/>
          </p:cNvSpPr>
          <p:nvPr>
            <p:ph type="body" idx="3"/>
          </p:nvPr>
        </p:nvSpPr>
        <p:spPr>
          <a:xfrm>
            <a:off x="4645025" y="1535113"/>
            <a:ext cx="4041775" cy="639762"/>
          </a:xfrm>
          <a:prstGeom prst="rect">
            <a:avLst/>
          </a:prstGeom>
          <a:noFill/>
          <a:ln>
            <a:noFill/>
          </a:ln>
        </p:spPr>
        <p:txBody>
          <a:bodyPr spcFirstLastPara="1" wrap="square" lIns="90000" tIns="46800" rIns="90000" bIns="46800" anchor="b" anchorCtr="0">
            <a:noAutofit/>
          </a:bodyPr>
          <a:lstStyle>
            <a:lvl1pPr marL="457200" lvl="0" indent="-228600" algn="l">
              <a:spcBef>
                <a:spcPts val="1000"/>
              </a:spcBef>
              <a:spcAft>
                <a:spcPts val="0"/>
              </a:spcAft>
              <a:buSzPts val="2400"/>
              <a:buNone/>
              <a:defRPr sz="2400" b="1"/>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433" name="Google Shape;433;p54"/>
          <p:cNvSpPr txBox="1">
            <a:spLocks noGrp="1"/>
          </p:cNvSpPr>
          <p:nvPr>
            <p:ph type="body" idx="4"/>
          </p:nvPr>
        </p:nvSpPr>
        <p:spPr>
          <a:xfrm>
            <a:off x="4645025" y="2174875"/>
            <a:ext cx="4041775" cy="3951288"/>
          </a:xfrm>
          <a:prstGeom prst="rect">
            <a:avLst/>
          </a:prstGeom>
          <a:noFill/>
          <a:ln>
            <a:noFill/>
          </a:ln>
        </p:spPr>
        <p:txBody>
          <a:bodyPr spcFirstLastPara="1" wrap="square" lIns="90000" tIns="46800" rIns="90000" bIns="46800" anchor="t" anchorCtr="0">
            <a:noAutofit/>
          </a:bodyPr>
          <a:lstStyle>
            <a:lvl1pPr marL="457200" lvl="0" indent="-381000" algn="l">
              <a:spcBef>
                <a:spcPts val="1000"/>
              </a:spcBef>
              <a:spcAft>
                <a:spcPts val="0"/>
              </a:spcAft>
              <a:buSzPts val="2400"/>
              <a:buChar char="•"/>
              <a:defRPr sz="2400"/>
            </a:lvl1pPr>
            <a:lvl2pPr marL="914400" lvl="1" indent="-355600" algn="l">
              <a:spcBef>
                <a:spcPts val="1000"/>
              </a:spcBef>
              <a:spcAft>
                <a:spcPts val="0"/>
              </a:spcAft>
              <a:buSzPts val="2000"/>
              <a:buChar char="–"/>
              <a:defRPr sz="2000"/>
            </a:lvl2pPr>
            <a:lvl3pPr marL="1371600" lvl="2" indent="-342900" algn="l">
              <a:spcBef>
                <a:spcPts val="1000"/>
              </a:spcBef>
              <a:spcAft>
                <a:spcPts val="0"/>
              </a:spcAft>
              <a:buSzPts val="1800"/>
              <a:buChar char="•"/>
              <a:defRPr sz="1800"/>
            </a:lvl3pPr>
            <a:lvl4pPr marL="1828800" lvl="3" indent="-330200" algn="l">
              <a:spcBef>
                <a:spcPts val="1000"/>
              </a:spcBef>
              <a:spcAft>
                <a:spcPts val="0"/>
              </a:spcAft>
              <a:buSzPts val="1600"/>
              <a:buChar char="–"/>
              <a:defRPr sz="1600"/>
            </a:lvl4pPr>
            <a:lvl5pPr marL="2286000" lvl="4" indent="-330200" algn="l">
              <a:spcBef>
                <a:spcPts val="1000"/>
              </a:spcBef>
              <a:spcAft>
                <a:spcPts val="0"/>
              </a:spcAft>
              <a:buSzPts val="1600"/>
              <a:buChar char="»"/>
              <a:defRPr sz="1600"/>
            </a:lvl5pPr>
            <a:lvl6pPr marL="2743200" lvl="5" indent="-228600" algn="l">
              <a:spcBef>
                <a:spcPts val="1000"/>
              </a:spcBef>
              <a:spcAft>
                <a:spcPts val="0"/>
              </a:spcAft>
              <a:buSzPts val="1400"/>
              <a:buNone/>
              <a:defRPr sz="1600"/>
            </a:lvl6pPr>
            <a:lvl7pPr marL="3200400" lvl="6" indent="-228600" algn="l">
              <a:spcBef>
                <a:spcPts val="1000"/>
              </a:spcBef>
              <a:spcAft>
                <a:spcPts val="0"/>
              </a:spcAft>
              <a:buSzPts val="1400"/>
              <a:buNone/>
              <a:defRPr sz="1600"/>
            </a:lvl7pPr>
            <a:lvl8pPr marL="3657600" lvl="7" indent="-228600" algn="l">
              <a:spcBef>
                <a:spcPts val="1000"/>
              </a:spcBef>
              <a:spcAft>
                <a:spcPts val="0"/>
              </a:spcAft>
              <a:buSzPts val="1400"/>
              <a:buNone/>
              <a:defRPr sz="1600"/>
            </a:lvl8pPr>
            <a:lvl9pPr marL="4114800" lvl="8" indent="-228600" algn="l">
              <a:spcBef>
                <a:spcPts val="1000"/>
              </a:spcBef>
              <a:spcAft>
                <a:spcPts val="0"/>
              </a:spcAft>
              <a:buSzPts val="1400"/>
              <a:buNone/>
              <a:defRPr sz="1600"/>
            </a:lvl9pPr>
          </a:lstStyle>
          <a:p>
            <a:endParaRPr/>
          </a:p>
        </p:txBody>
      </p:sp>
      <p:sp>
        <p:nvSpPr>
          <p:cNvPr id="434" name="Google Shape;434;p54"/>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5" name="Google Shape;435;p54"/>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6"/>
        <p:cNvGrpSpPr/>
        <p:nvPr/>
      </p:nvGrpSpPr>
      <p:grpSpPr>
        <a:xfrm>
          <a:off x="0" y="0"/>
          <a:ext cx="0" cy="0"/>
          <a:chOff x="0" y="0"/>
          <a:chExt cx="0" cy="0"/>
        </a:xfrm>
      </p:grpSpPr>
      <p:sp>
        <p:nvSpPr>
          <p:cNvPr id="437" name="Google Shape;437;p55"/>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55"/>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9" name="Google Shape;439;p55"/>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0"/>
        <p:cNvGrpSpPr/>
        <p:nvPr/>
      </p:nvGrpSpPr>
      <p:grpSpPr>
        <a:xfrm>
          <a:off x="0" y="0"/>
          <a:ext cx="0" cy="0"/>
          <a:chOff x="0" y="0"/>
          <a:chExt cx="0" cy="0"/>
        </a:xfrm>
      </p:grpSpPr>
      <p:sp>
        <p:nvSpPr>
          <p:cNvPr id="441" name="Google Shape;441;p56"/>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56"/>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3"/>
        <p:cNvGrpSpPr/>
        <p:nvPr/>
      </p:nvGrpSpPr>
      <p:grpSpPr>
        <a:xfrm>
          <a:off x="0" y="0"/>
          <a:ext cx="0" cy="0"/>
          <a:chOff x="0" y="0"/>
          <a:chExt cx="0" cy="0"/>
        </a:xfrm>
      </p:grpSpPr>
      <p:sp>
        <p:nvSpPr>
          <p:cNvPr id="444" name="Google Shape;444;p57"/>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5" name="Google Shape;445;p57"/>
          <p:cNvSpPr txBox="1">
            <a:spLocks noGrp="1"/>
          </p:cNvSpPr>
          <p:nvPr>
            <p:ph type="body" idx="1"/>
          </p:nvPr>
        </p:nvSpPr>
        <p:spPr>
          <a:xfrm>
            <a:off x="3575050" y="273050"/>
            <a:ext cx="5111750" cy="5853113"/>
          </a:xfrm>
          <a:prstGeom prst="rect">
            <a:avLst/>
          </a:prstGeom>
          <a:noFill/>
          <a:ln>
            <a:noFill/>
          </a:ln>
        </p:spPr>
        <p:txBody>
          <a:bodyPr spcFirstLastPara="1" wrap="square" lIns="90000" tIns="46800" rIns="90000" bIns="46800" anchor="t" anchorCtr="0">
            <a:noAutofit/>
          </a:bodyPr>
          <a:lstStyle>
            <a:lvl1pPr marL="457200" lvl="0" indent="-431800" algn="l">
              <a:spcBef>
                <a:spcPts val="1000"/>
              </a:spcBef>
              <a:spcAft>
                <a:spcPts val="0"/>
              </a:spcAft>
              <a:buSzPts val="3200"/>
              <a:buChar char="•"/>
              <a:defRPr sz="3200"/>
            </a:lvl1pPr>
            <a:lvl2pPr marL="914400" lvl="1" indent="-406400" algn="l">
              <a:spcBef>
                <a:spcPts val="1000"/>
              </a:spcBef>
              <a:spcAft>
                <a:spcPts val="0"/>
              </a:spcAft>
              <a:buSzPts val="2800"/>
              <a:buChar char="–"/>
              <a:defRPr sz="2800"/>
            </a:lvl2pPr>
            <a:lvl3pPr marL="1371600" lvl="2" indent="-381000" algn="l">
              <a:spcBef>
                <a:spcPts val="1000"/>
              </a:spcBef>
              <a:spcAft>
                <a:spcPts val="0"/>
              </a:spcAft>
              <a:buSzPts val="2400"/>
              <a:buChar char="•"/>
              <a:defRPr sz="2400"/>
            </a:lvl3pPr>
            <a:lvl4pPr marL="1828800" lvl="3" indent="-355600" algn="l">
              <a:spcBef>
                <a:spcPts val="1000"/>
              </a:spcBef>
              <a:spcAft>
                <a:spcPts val="0"/>
              </a:spcAft>
              <a:buSzPts val="2000"/>
              <a:buChar char="–"/>
              <a:defRPr sz="2000"/>
            </a:lvl4pPr>
            <a:lvl5pPr marL="2286000" lvl="4" indent="-355600" algn="l">
              <a:spcBef>
                <a:spcPts val="1000"/>
              </a:spcBef>
              <a:spcAft>
                <a:spcPts val="0"/>
              </a:spcAft>
              <a:buSzPts val="2000"/>
              <a:buChar char="»"/>
              <a:defRPr sz="2000"/>
            </a:lvl5pPr>
            <a:lvl6pPr marL="2743200" lvl="5" indent="-228600" algn="l">
              <a:spcBef>
                <a:spcPts val="1000"/>
              </a:spcBef>
              <a:spcAft>
                <a:spcPts val="0"/>
              </a:spcAft>
              <a:buSzPts val="1400"/>
              <a:buNone/>
              <a:defRPr sz="2000"/>
            </a:lvl6pPr>
            <a:lvl7pPr marL="3200400" lvl="6" indent="-228600" algn="l">
              <a:spcBef>
                <a:spcPts val="1000"/>
              </a:spcBef>
              <a:spcAft>
                <a:spcPts val="0"/>
              </a:spcAft>
              <a:buSzPts val="1400"/>
              <a:buNone/>
              <a:defRPr sz="2000"/>
            </a:lvl7pPr>
            <a:lvl8pPr marL="3657600" lvl="7" indent="-228600" algn="l">
              <a:spcBef>
                <a:spcPts val="1000"/>
              </a:spcBef>
              <a:spcAft>
                <a:spcPts val="0"/>
              </a:spcAft>
              <a:buSzPts val="1400"/>
              <a:buNone/>
              <a:defRPr sz="2000"/>
            </a:lvl8pPr>
            <a:lvl9pPr marL="4114800" lvl="8" indent="-228600" algn="l">
              <a:spcBef>
                <a:spcPts val="1000"/>
              </a:spcBef>
              <a:spcAft>
                <a:spcPts val="0"/>
              </a:spcAft>
              <a:buSzPts val="1400"/>
              <a:buNone/>
              <a:defRPr sz="2000"/>
            </a:lvl9pPr>
          </a:lstStyle>
          <a:p>
            <a:endParaRPr/>
          </a:p>
        </p:txBody>
      </p:sp>
      <p:sp>
        <p:nvSpPr>
          <p:cNvPr id="446" name="Google Shape;446;p57"/>
          <p:cNvSpPr txBox="1">
            <a:spLocks noGrp="1"/>
          </p:cNvSpPr>
          <p:nvPr>
            <p:ph type="body" idx="2"/>
          </p:nvPr>
        </p:nvSpPr>
        <p:spPr>
          <a:xfrm>
            <a:off x="457200" y="1435100"/>
            <a:ext cx="3008313" cy="4691063"/>
          </a:xfrm>
          <a:prstGeom prst="rect">
            <a:avLst/>
          </a:prstGeom>
          <a:noFill/>
          <a:ln>
            <a:noFill/>
          </a:ln>
        </p:spPr>
        <p:txBody>
          <a:bodyPr spcFirstLastPara="1" wrap="square" lIns="90000" tIns="46800" rIns="90000" bIns="468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447" name="Google Shape;447;p57"/>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8" name="Google Shape;448;p57"/>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9"/>
        <p:cNvGrpSpPr/>
        <p:nvPr/>
      </p:nvGrpSpPr>
      <p:grpSpPr>
        <a:xfrm>
          <a:off x="0" y="0"/>
          <a:ext cx="0" cy="0"/>
          <a:chOff x="0" y="0"/>
          <a:chExt cx="0" cy="0"/>
        </a:xfrm>
      </p:grpSpPr>
      <p:sp>
        <p:nvSpPr>
          <p:cNvPr id="450" name="Google Shape;450;p58"/>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58"/>
          <p:cNvSpPr>
            <a:spLocks noGrp="1"/>
          </p:cNvSpPr>
          <p:nvPr>
            <p:ph type="pic" idx="2"/>
          </p:nvPr>
        </p:nvSpPr>
        <p:spPr>
          <a:xfrm>
            <a:off x="1792288" y="612775"/>
            <a:ext cx="5486400" cy="4114800"/>
          </a:xfrm>
          <a:prstGeom prst="rect">
            <a:avLst/>
          </a:prstGeom>
          <a:noFill/>
          <a:ln>
            <a:noFill/>
          </a:ln>
        </p:spPr>
      </p:sp>
      <p:sp>
        <p:nvSpPr>
          <p:cNvPr id="452" name="Google Shape;452;p58"/>
          <p:cNvSpPr txBox="1">
            <a:spLocks noGrp="1"/>
          </p:cNvSpPr>
          <p:nvPr>
            <p:ph type="body" idx="1"/>
          </p:nvPr>
        </p:nvSpPr>
        <p:spPr>
          <a:xfrm>
            <a:off x="1792288" y="5367338"/>
            <a:ext cx="5486400" cy="804862"/>
          </a:xfrm>
          <a:prstGeom prst="rect">
            <a:avLst/>
          </a:prstGeom>
          <a:noFill/>
          <a:ln>
            <a:noFill/>
          </a:ln>
        </p:spPr>
        <p:txBody>
          <a:bodyPr spcFirstLastPara="1" wrap="square" lIns="90000" tIns="46800" rIns="90000" bIns="468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453" name="Google Shape;453;p58"/>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4" name="Google Shape;454;p58"/>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5"/>
        <p:cNvGrpSpPr/>
        <p:nvPr/>
      </p:nvGrpSpPr>
      <p:grpSpPr>
        <a:xfrm>
          <a:off x="0" y="0"/>
          <a:ext cx="0" cy="0"/>
          <a:chOff x="0" y="0"/>
          <a:chExt cx="0" cy="0"/>
        </a:xfrm>
      </p:grpSpPr>
      <p:sp>
        <p:nvSpPr>
          <p:cNvPr id="456" name="Google Shape;456;p59"/>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7" name="Google Shape;457;p59"/>
          <p:cNvSpPr txBox="1">
            <a:spLocks noGrp="1"/>
          </p:cNvSpPr>
          <p:nvPr>
            <p:ph type="body" idx="1"/>
          </p:nvPr>
        </p:nvSpPr>
        <p:spPr>
          <a:xfrm rot="5400000">
            <a:off x="3295650" y="781050"/>
            <a:ext cx="3884613" cy="6589713"/>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458" name="Google Shape;458;p59"/>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9" name="Google Shape;459;p59"/>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60"/>
        <p:cNvGrpSpPr/>
        <p:nvPr/>
      </p:nvGrpSpPr>
      <p:grpSpPr>
        <a:xfrm>
          <a:off x="0" y="0"/>
          <a:ext cx="0" cy="0"/>
          <a:chOff x="0" y="0"/>
          <a:chExt cx="0" cy="0"/>
        </a:xfrm>
      </p:grpSpPr>
      <p:sp>
        <p:nvSpPr>
          <p:cNvPr id="461" name="Google Shape;461;p60"/>
          <p:cNvSpPr txBox="1">
            <a:spLocks noGrp="1"/>
          </p:cNvSpPr>
          <p:nvPr>
            <p:ph type="title"/>
          </p:nvPr>
        </p:nvSpPr>
        <p:spPr>
          <a:xfrm rot="5400000">
            <a:off x="5012532" y="2497931"/>
            <a:ext cx="5394325" cy="1646238"/>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60"/>
          <p:cNvSpPr txBox="1">
            <a:spLocks noGrp="1"/>
          </p:cNvSpPr>
          <p:nvPr>
            <p:ph type="body" idx="1"/>
          </p:nvPr>
        </p:nvSpPr>
        <p:spPr>
          <a:xfrm rot="5400000">
            <a:off x="1641475" y="925513"/>
            <a:ext cx="5394325" cy="4791075"/>
          </a:xfrm>
          <a:prstGeom prst="rect">
            <a:avLst/>
          </a:prstGeom>
          <a:noFill/>
          <a:ln>
            <a:noFill/>
          </a:ln>
        </p:spPr>
        <p:txBody>
          <a:bodyPr spcFirstLastPara="1" wrap="square" lIns="90000" tIns="46800" rIns="90000" bIns="468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228600" algn="l">
              <a:spcBef>
                <a:spcPts val="1000"/>
              </a:spcBef>
              <a:spcAft>
                <a:spcPts val="0"/>
              </a:spcAft>
              <a:buSzPts val="1400"/>
              <a:buNone/>
              <a:defRPr/>
            </a:lvl6pPr>
            <a:lvl7pPr marL="3200400" lvl="6" indent="-228600" algn="l">
              <a:spcBef>
                <a:spcPts val="1000"/>
              </a:spcBef>
              <a:spcAft>
                <a:spcPts val="0"/>
              </a:spcAft>
              <a:buSzPts val="1400"/>
              <a:buNone/>
              <a:defRPr/>
            </a:lvl7pPr>
            <a:lvl8pPr marL="3657600" lvl="7" indent="-228600" algn="l">
              <a:spcBef>
                <a:spcPts val="1000"/>
              </a:spcBef>
              <a:spcAft>
                <a:spcPts val="0"/>
              </a:spcAft>
              <a:buSzPts val="1400"/>
              <a:buNone/>
              <a:defRPr/>
            </a:lvl8pPr>
            <a:lvl9pPr marL="4114800" lvl="8" indent="-228600" algn="l">
              <a:spcBef>
                <a:spcPts val="1000"/>
              </a:spcBef>
              <a:spcAft>
                <a:spcPts val="0"/>
              </a:spcAft>
              <a:buSzPts val="1400"/>
              <a:buNone/>
              <a:defRPr/>
            </a:lvl9pPr>
          </a:lstStyle>
          <a:p>
            <a:endParaRPr/>
          </a:p>
        </p:txBody>
      </p:sp>
      <p:sp>
        <p:nvSpPr>
          <p:cNvPr id="463" name="Google Shape;463;p60"/>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Clr>
                <a:srgbClr val="898989"/>
              </a:buClr>
              <a:buSzPts val="9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4" name="Google Shape;464;p60"/>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6"/>
        <p:cNvGrpSpPr/>
        <p:nvPr/>
      </p:nvGrpSpPr>
      <p:grpSpPr>
        <a:xfrm>
          <a:off x="0" y="0"/>
          <a:ext cx="0" cy="0"/>
          <a:chOff x="0" y="0"/>
          <a:chExt cx="0" cy="0"/>
        </a:xfrm>
      </p:grpSpPr>
      <p:sp>
        <p:nvSpPr>
          <p:cNvPr id="67" name="Google Shape;67;p9"/>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1" name="Google Shape;71;p9"/>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2" name="Google Shape;72;p9"/>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050">
                <a:solidFill>
                  <a:schemeClr val="dk2"/>
                </a:solidFill>
                <a:latin typeface="Calibri"/>
                <a:ea typeface="Calibri"/>
                <a:cs typeface="Calibri"/>
                <a:sym typeface="Calibri"/>
              </a:defRPr>
            </a:lvl1pPr>
            <a:lvl2pPr marL="0" marR="0" lvl="1" indent="0" algn="r">
              <a:spcBef>
                <a:spcPts val="0"/>
              </a:spcBef>
              <a:spcAft>
                <a:spcPts val="0"/>
              </a:spcAft>
              <a:buNone/>
              <a:defRPr sz="1050">
                <a:solidFill>
                  <a:schemeClr val="dk2"/>
                </a:solidFill>
                <a:latin typeface="Calibri"/>
                <a:ea typeface="Calibri"/>
                <a:cs typeface="Calibri"/>
                <a:sym typeface="Calibri"/>
              </a:defRPr>
            </a:lvl2pPr>
            <a:lvl3pPr marL="0" marR="0" lvl="2" indent="0" algn="r">
              <a:spcBef>
                <a:spcPts val="0"/>
              </a:spcBef>
              <a:spcAft>
                <a:spcPts val="0"/>
              </a:spcAft>
              <a:buNone/>
              <a:defRPr sz="1050">
                <a:solidFill>
                  <a:schemeClr val="dk2"/>
                </a:solidFill>
                <a:latin typeface="Calibri"/>
                <a:ea typeface="Calibri"/>
                <a:cs typeface="Calibri"/>
                <a:sym typeface="Calibri"/>
              </a:defRPr>
            </a:lvl3pPr>
            <a:lvl4pPr marL="0" marR="0" lvl="3" indent="0" algn="r">
              <a:spcBef>
                <a:spcPts val="0"/>
              </a:spcBef>
              <a:spcAft>
                <a:spcPts val="0"/>
              </a:spcAft>
              <a:buNone/>
              <a:defRPr sz="1050">
                <a:solidFill>
                  <a:schemeClr val="dk2"/>
                </a:solidFill>
                <a:latin typeface="Calibri"/>
                <a:ea typeface="Calibri"/>
                <a:cs typeface="Calibri"/>
                <a:sym typeface="Calibri"/>
              </a:defRPr>
            </a:lvl4pPr>
            <a:lvl5pPr marL="0" marR="0" lvl="4" indent="0" algn="r">
              <a:spcBef>
                <a:spcPts val="0"/>
              </a:spcBef>
              <a:spcAft>
                <a:spcPts val="0"/>
              </a:spcAft>
              <a:buNone/>
              <a:defRPr sz="1050">
                <a:solidFill>
                  <a:schemeClr val="dk2"/>
                </a:solidFill>
                <a:latin typeface="Calibri"/>
                <a:ea typeface="Calibri"/>
                <a:cs typeface="Calibri"/>
                <a:sym typeface="Calibri"/>
              </a:defRPr>
            </a:lvl5pPr>
            <a:lvl6pPr marL="0" marR="0" lvl="5" indent="0" algn="r">
              <a:spcBef>
                <a:spcPts val="0"/>
              </a:spcBef>
              <a:spcAft>
                <a:spcPts val="0"/>
              </a:spcAft>
              <a:buNone/>
              <a:defRPr sz="1050">
                <a:solidFill>
                  <a:schemeClr val="dk2"/>
                </a:solidFill>
                <a:latin typeface="Calibri"/>
                <a:ea typeface="Calibri"/>
                <a:cs typeface="Calibri"/>
                <a:sym typeface="Calibri"/>
              </a:defRPr>
            </a:lvl6pPr>
            <a:lvl7pPr marL="0" marR="0" lvl="6" indent="0" algn="r">
              <a:spcBef>
                <a:spcPts val="0"/>
              </a:spcBef>
              <a:spcAft>
                <a:spcPts val="0"/>
              </a:spcAft>
              <a:buNone/>
              <a:defRPr sz="1050">
                <a:solidFill>
                  <a:schemeClr val="dk2"/>
                </a:solidFill>
                <a:latin typeface="Calibri"/>
                <a:ea typeface="Calibri"/>
                <a:cs typeface="Calibri"/>
                <a:sym typeface="Calibri"/>
              </a:defRPr>
            </a:lvl7pPr>
            <a:lvl8pPr marL="0" marR="0" lvl="7" indent="0" algn="r">
              <a:spcBef>
                <a:spcPts val="0"/>
              </a:spcBef>
              <a:spcAft>
                <a:spcPts val="0"/>
              </a:spcAft>
              <a:buNone/>
              <a:defRPr sz="1050">
                <a:solidFill>
                  <a:schemeClr val="dk2"/>
                </a:solidFill>
                <a:latin typeface="Calibri"/>
                <a:ea typeface="Calibri"/>
                <a:cs typeface="Calibri"/>
                <a:sym typeface="Calibri"/>
              </a:defRPr>
            </a:lvl8pPr>
            <a:lvl9pPr marL="0" marR="0" lvl="8" indent="0" algn="r">
              <a:spcBef>
                <a:spcPts val="0"/>
              </a:spcBef>
              <a:spcAft>
                <a:spcPts val="0"/>
              </a:spcAft>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0"/>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0"/>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9" name="Google Shape;79;p10"/>
          <p:cNvPicPr preferRelativeResize="0">
            <a:picLocks noGrp="1"/>
          </p:cNvPicPr>
          <p:nvPr>
            <p:ph type="pic" idx="2"/>
          </p:nvPr>
        </p:nvPicPr>
        <p:blipFill/>
        <p:spPr>
          <a:xfrm>
            <a:off x="12" y="0"/>
            <a:ext cx="9143989" cy="4915076"/>
          </a:xfrm>
          <a:prstGeom prst="rect">
            <a:avLst/>
          </a:prstGeom>
          <a:blipFill rotWithShape="1">
            <a:blip r:embed="rId2">
              <a:alphaModFix/>
            </a:blip>
            <a:stretch>
              <a:fillRect/>
            </a:stretch>
          </a:blipFill>
          <a:ln>
            <a:noFill/>
          </a:ln>
        </p:spPr>
      </p:pic>
      <p:sp>
        <p:nvSpPr>
          <p:cNvPr id="80" name="Google Shape;80;p10"/>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1" name="Google Shape;81;p1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2583179" y="85514"/>
            <a:ext cx="4023360" cy="7543801"/>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 name="Google Shape;87;p1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2"/>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2"/>
          <p:cNvSpPr txBox="1">
            <a:spLocks noGrp="1"/>
          </p:cNvSpPr>
          <p:nvPr>
            <p:ph type="body" idx="1"/>
          </p:nvPr>
        </p:nvSpPr>
        <p:spPr>
          <a:xfrm rot="5400000">
            <a:off x="650303" y="393126"/>
            <a:ext cx="5757420"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5" name="Google Shape;95;p1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2.jp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jp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2.jp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image" Target="../media/image2.jp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1"/>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 name="Google Shape;11;p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Calibri"/>
                <a:ea typeface="Calibri"/>
                <a:cs typeface="Calibri"/>
                <a:sym typeface="Calibri"/>
              </a:defRPr>
            </a:lvl1pPr>
            <a:lvl2pPr marL="0" marR="0" lvl="1" indent="0" algn="r" rtl="0">
              <a:spcBef>
                <a:spcPts val="0"/>
              </a:spcBef>
              <a:spcAft>
                <a:spcPts val="0"/>
              </a:spcAft>
              <a:buNone/>
              <a:defRPr sz="1050" b="0" i="0" u="none" strike="noStrike" cap="none">
                <a:solidFill>
                  <a:srgbClr val="FFFFFF"/>
                </a:solidFill>
                <a:latin typeface="Calibri"/>
                <a:ea typeface="Calibri"/>
                <a:cs typeface="Calibri"/>
                <a:sym typeface="Calibri"/>
              </a:defRPr>
            </a:lvl2pPr>
            <a:lvl3pPr marL="0" marR="0" lvl="2" indent="0" algn="r" rtl="0">
              <a:spcBef>
                <a:spcPts val="0"/>
              </a:spcBef>
              <a:spcAft>
                <a:spcPts val="0"/>
              </a:spcAft>
              <a:buNone/>
              <a:defRPr sz="1050" b="0" i="0" u="none" strike="noStrike" cap="none">
                <a:solidFill>
                  <a:srgbClr val="FFFFFF"/>
                </a:solidFill>
                <a:latin typeface="Calibri"/>
                <a:ea typeface="Calibri"/>
                <a:cs typeface="Calibri"/>
                <a:sym typeface="Calibri"/>
              </a:defRPr>
            </a:lvl3pPr>
            <a:lvl4pPr marL="0" marR="0" lvl="3" indent="0" algn="r" rtl="0">
              <a:spcBef>
                <a:spcPts val="0"/>
              </a:spcBef>
              <a:spcAft>
                <a:spcPts val="0"/>
              </a:spcAft>
              <a:buNone/>
              <a:defRPr sz="1050" b="0" i="0" u="none" strike="noStrike" cap="none">
                <a:solidFill>
                  <a:srgbClr val="FFFFFF"/>
                </a:solidFill>
                <a:latin typeface="Calibri"/>
                <a:ea typeface="Calibri"/>
                <a:cs typeface="Calibri"/>
                <a:sym typeface="Calibri"/>
              </a:defRPr>
            </a:lvl4pPr>
            <a:lvl5pPr marL="0" marR="0" lvl="4" indent="0" algn="r" rtl="0">
              <a:spcBef>
                <a:spcPts val="0"/>
              </a:spcBef>
              <a:spcAft>
                <a:spcPts val="0"/>
              </a:spcAft>
              <a:buNone/>
              <a:defRPr sz="1050" b="0" i="0" u="none" strike="noStrike" cap="none">
                <a:solidFill>
                  <a:srgbClr val="FFFFFF"/>
                </a:solidFill>
                <a:latin typeface="Calibri"/>
                <a:ea typeface="Calibri"/>
                <a:cs typeface="Calibri"/>
                <a:sym typeface="Calibri"/>
              </a:defRPr>
            </a:lvl5pPr>
            <a:lvl6pPr marL="0" marR="0" lvl="5" indent="0" algn="r" rtl="0">
              <a:spcBef>
                <a:spcPts val="0"/>
              </a:spcBef>
              <a:spcAft>
                <a:spcPts val="0"/>
              </a:spcAft>
              <a:buNone/>
              <a:defRPr sz="1050" b="0" i="0" u="none" strike="noStrike" cap="none">
                <a:solidFill>
                  <a:srgbClr val="FFFFFF"/>
                </a:solidFill>
                <a:latin typeface="Calibri"/>
                <a:ea typeface="Calibri"/>
                <a:cs typeface="Calibri"/>
                <a:sym typeface="Calibri"/>
              </a:defRPr>
            </a:lvl6pPr>
            <a:lvl7pPr marL="0" marR="0" lvl="6" indent="0" algn="r" rtl="0">
              <a:spcBef>
                <a:spcPts val="0"/>
              </a:spcBef>
              <a:spcAft>
                <a:spcPts val="0"/>
              </a:spcAft>
              <a:buNone/>
              <a:defRPr sz="1050" b="0" i="0" u="none" strike="noStrike" cap="none">
                <a:solidFill>
                  <a:srgbClr val="FFFFFF"/>
                </a:solidFill>
                <a:latin typeface="Calibri"/>
                <a:ea typeface="Calibri"/>
                <a:cs typeface="Calibri"/>
                <a:sym typeface="Calibri"/>
              </a:defRPr>
            </a:lvl7pPr>
            <a:lvl8pPr marL="0" marR="0" lvl="7" indent="0" algn="r" rtl="0">
              <a:spcBef>
                <a:spcPts val="0"/>
              </a:spcBef>
              <a:spcAft>
                <a:spcPts val="0"/>
              </a:spcAft>
              <a:buNone/>
              <a:defRPr sz="1050" b="0" i="0" u="none" strike="noStrike" cap="none">
                <a:solidFill>
                  <a:srgbClr val="FFFFFF"/>
                </a:solidFill>
                <a:latin typeface="Calibri"/>
                <a:ea typeface="Calibri"/>
                <a:cs typeface="Calibri"/>
                <a:sym typeface="Calibri"/>
              </a:defRPr>
            </a:lvl8pPr>
            <a:lvl9pPr marL="0" marR="0" lvl="8" indent="0" algn="r" rtl="0">
              <a:spcBef>
                <a:spcPts val="0"/>
              </a:spcBef>
              <a:spcAft>
                <a:spcPts val="0"/>
              </a:spcAft>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1"/>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8"/>
        <p:cNvGrpSpPr/>
        <p:nvPr/>
      </p:nvGrpSpPr>
      <p:grpSpPr>
        <a:xfrm>
          <a:off x="0" y="0"/>
          <a:ext cx="0" cy="0"/>
          <a:chOff x="0" y="0"/>
          <a:chExt cx="0" cy="0"/>
        </a:xfrm>
      </p:grpSpPr>
      <p:grpSp>
        <p:nvGrpSpPr>
          <p:cNvPr id="99" name="Google Shape;99;p13"/>
          <p:cNvGrpSpPr/>
          <p:nvPr/>
        </p:nvGrpSpPr>
        <p:grpSpPr>
          <a:xfrm>
            <a:off x="0" y="228600"/>
            <a:ext cx="1979613" cy="6637338"/>
            <a:chOff x="0" y="144"/>
            <a:chExt cx="1247" cy="4181"/>
          </a:xfrm>
        </p:grpSpPr>
        <p:sp>
          <p:nvSpPr>
            <p:cNvPr id="100" name="Google Shape;100;p13"/>
            <p:cNvSpPr/>
            <p:nvPr/>
          </p:nvSpPr>
          <p:spPr>
            <a:xfrm>
              <a:off x="0" y="1622"/>
              <a:ext cx="43" cy="394"/>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1" name="Google Shape;101;p13"/>
            <p:cNvSpPr/>
            <p:nvPr/>
          </p:nvSpPr>
          <p:spPr>
            <a:xfrm>
              <a:off x="56" y="1988"/>
              <a:ext cx="282" cy="1462"/>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3"/>
            <p:cNvSpPr/>
            <p:nvPr/>
          </p:nvSpPr>
          <p:spPr>
            <a:xfrm>
              <a:off x="353" y="3431"/>
              <a:ext cx="266" cy="894"/>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13"/>
            <p:cNvSpPr/>
            <p:nvPr/>
          </p:nvSpPr>
          <p:spPr>
            <a:xfrm>
              <a:off x="420" y="4097"/>
              <a:ext cx="74" cy="228"/>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3"/>
            <p:cNvSpPr/>
            <p:nvPr/>
          </p:nvSpPr>
          <p:spPr>
            <a:xfrm>
              <a:off x="44" y="2017"/>
              <a:ext cx="359" cy="209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3"/>
            <p:cNvSpPr/>
            <p:nvPr/>
          </p:nvSpPr>
          <p:spPr>
            <a:xfrm>
              <a:off x="10" y="144"/>
              <a:ext cx="45" cy="184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13"/>
            <p:cNvSpPr/>
            <p:nvPr/>
          </p:nvSpPr>
          <p:spPr>
            <a:xfrm>
              <a:off x="34" y="1855"/>
              <a:ext cx="34" cy="310"/>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13"/>
            <p:cNvSpPr/>
            <p:nvPr/>
          </p:nvSpPr>
          <p:spPr>
            <a:xfrm>
              <a:off x="337" y="3451"/>
              <a:ext cx="82" cy="64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3"/>
            <p:cNvSpPr/>
            <p:nvPr/>
          </p:nvSpPr>
          <p:spPr>
            <a:xfrm>
              <a:off x="339" y="881"/>
              <a:ext cx="908" cy="2549"/>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13"/>
            <p:cNvSpPr/>
            <p:nvPr/>
          </p:nvSpPr>
          <p:spPr>
            <a:xfrm>
              <a:off x="404" y="4113"/>
              <a:ext cx="70" cy="212"/>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13"/>
            <p:cNvSpPr/>
            <p:nvPr/>
          </p:nvSpPr>
          <p:spPr>
            <a:xfrm>
              <a:off x="337" y="3376"/>
              <a:ext cx="15" cy="139"/>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3"/>
            <p:cNvSpPr/>
            <p:nvPr/>
          </p:nvSpPr>
          <p:spPr>
            <a:xfrm>
              <a:off x="372" y="3934"/>
              <a:ext cx="103" cy="39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2" name="Google Shape;112;p13"/>
          <p:cNvGrpSpPr/>
          <p:nvPr/>
        </p:nvGrpSpPr>
        <p:grpSpPr>
          <a:xfrm>
            <a:off x="20638" y="0"/>
            <a:ext cx="1951037" cy="6851650"/>
            <a:chOff x="13" y="0"/>
            <a:chExt cx="1229" cy="4316"/>
          </a:xfrm>
        </p:grpSpPr>
        <p:sp>
          <p:nvSpPr>
            <p:cNvPr id="113" name="Google Shape;113;p13"/>
            <p:cNvSpPr/>
            <p:nvPr/>
          </p:nvSpPr>
          <p:spPr>
            <a:xfrm>
              <a:off x="13" y="0"/>
              <a:ext cx="257" cy="2771"/>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13"/>
            <p:cNvSpPr/>
            <p:nvPr/>
          </p:nvSpPr>
          <p:spPr>
            <a:xfrm>
              <a:off x="286" y="2719"/>
              <a:ext cx="220" cy="995"/>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13"/>
            <p:cNvSpPr/>
            <p:nvPr/>
          </p:nvSpPr>
          <p:spPr>
            <a:xfrm>
              <a:off x="524" y="3693"/>
              <a:ext cx="224" cy="623"/>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13"/>
            <p:cNvSpPr/>
            <p:nvPr/>
          </p:nvSpPr>
          <p:spPr>
            <a:xfrm>
              <a:off x="271" y="2749"/>
              <a:ext cx="287" cy="1408"/>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13"/>
            <p:cNvSpPr/>
            <p:nvPr/>
          </p:nvSpPr>
          <p:spPr>
            <a:xfrm>
              <a:off x="243" y="812"/>
              <a:ext cx="90" cy="190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13"/>
            <p:cNvSpPr/>
            <p:nvPr/>
          </p:nvSpPr>
          <p:spPr>
            <a:xfrm>
              <a:off x="579" y="4140"/>
              <a:ext cx="69" cy="176"/>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13"/>
            <p:cNvSpPr/>
            <p:nvPr/>
          </p:nvSpPr>
          <p:spPr>
            <a:xfrm>
              <a:off x="261" y="2587"/>
              <a:ext cx="42" cy="322"/>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13"/>
            <p:cNvSpPr/>
            <p:nvPr/>
          </p:nvSpPr>
          <p:spPr>
            <a:xfrm>
              <a:off x="507" y="1982"/>
              <a:ext cx="735" cy="1710"/>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13"/>
            <p:cNvSpPr/>
            <p:nvPr/>
          </p:nvSpPr>
          <p:spPr>
            <a:xfrm>
              <a:off x="559" y="4158"/>
              <a:ext cx="62" cy="158"/>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13"/>
            <p:cNvSpPr/>
            <p:nvPr/>
          </p:nvSpPr>
          <p:spPr>
            <a:xfrm>
              <a:off x="507" y="3715"/>
              <a:ext cx="71" cy="424"/>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13"/>
            <p:cNvSpPr/>
            <p:nvPr/>
          </p:nvSpPr>
          <p:spPr>
            <a:xfrm>
              <a:off x="507" y="3636"/>
              <a:ext cx="19" cy="14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3"/>
            <p:cNvSpPr/>
            <p:nvPr/>
          </p:nvSpPr>
          <p:spPr>
            <a:xfrm>
              <a:off x="524" y="3983"/>
              <a:ext cx="109" cy="333"/>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
        <p:nvSpPr>
          <p:cNvPr id="125" name="Google Shape;125;p13"/>
          <p:cNvSpPr/>
          <p:nvPr/>
        </p:nvSpPr>
        <p:spPr>
          <a:xfrm>
            <a:off x="0" y="0"/>
            <a:ext cx="182563" cy="6858000"/>
          </a:xfrm>
          <a:prstGeom prst="rect">
            <a:avLst/>
          </a:pr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126" name="Google Shape;126;p13"/>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marR="0" lvl="0"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5pPr>
            <a:lvl6pPr marR="0" lvl="5"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6pPr>
            <a:lvl7pPr marR="0" lvl="6"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7pPr>
            <a:lvl8pPr marR="0" lvl="7"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8pPr>
            <a:lvl9pPr marR="0" lvl="8"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9pPr>
          </a:lstStyle>
          <a:p>
            <a:endParaRPr/>
          </a:p>
        </p:txBody>
      </p:sp>
      <p:sp>
        <p:nvSpPr>
          <p:cNvPr id="127" name="Google Shape;127;p13"/>
          <p:cNvSpPr txBox="1">
            <a:spLocks noGrp="1"/>
          </p:cNvSpPr>
          <p:nvPr>
            <p:ph type="body" idx="1"/>
          </p:nvPr>
        </p:nvSpPr>
        <p:spPr>
          <a:xfrm>
            <a:off x="1943100" y="2133600"/>
            <a:ext cx="6589713" cy="3884613"/>
          </a:xfrm>
          <a:prstGeom prst="rect">
            <a:avLst/>
          </a:prstGeom>
          <a:noFill/>
          <a:ln>
            <a:noFill/>
          </a:ln>
        </p:spPr>
        <p:txBody>
          <a:bodyPr spcFirstLastPara="1" wrap="square" lIns="90000" tIns="46800" rIns="90000" bIns="46800" anchor="t" anchorCtr="0">
            <a:noAutofit/>
          </a:bodyPr>
          <a:lstStyle>
            <a:lvl1pPr marL="457200" marR="0" lvl="0" indent="-431800" algn="l" rtl="0">
              <a:spcBef>
                <a:spcPts val="100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rgbClr val="000000"/>
              </a:buClr>
              <a:buSzPts val="1600"/>
              <a:buFont typeface="Times New Roman"/>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5pPr>
            <a:lvl6pPr marL="2743200" marR="0" lvl="5"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6pPr>
            <a:lvl7pPr marL="3200400" marR="0" lvl="6"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7pPr>
            <a:lvl8pPr marL="3657600" marR="0" lvl="7"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8pPr>
            <a:lvl9pPr marL="4114800" marR="0" lvl="8"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9pPr>
          </a:lstStyle>
          <a:p>
            <a:endParaRPr/>
          </a:p>
        </p:txBody>
      </p:sp>
      <p:sp>
        <p:nvSpPr>
          <p:cNvPr id="128" name="Google Shape;128;p13"/>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marR="0" lvl="0" algn="l" rtl="0">
              <a:spcBef>
                <a:spcPts val="0"/>
              </a:spcBef>
              <a:spcAft>
                <a:spcPts val="0"/>
              </a:spcAft>
              <a:buClr>
                <a:srgbClr val="000000"/>
              </a:buClr>
              <a:buSzPts val="1800"/>
              <a:buFont typeface="Calibri"/>
              <a:buNone/>
              <a:defRPr sz="1800">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29" name="Google Shape;129;p13"/>
          <p:cNvSpPr txBox="1"/>
          <p:nvPr/>
        </p:nvSpPr>
        <p:spPr>
          <a:xfrm>
            <a:off x="1943100" y="6135688"/>
            <a:ext cx="5716588"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130" name="Google Shape;130;p13"/>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l" rtl="0">
              <a:spcBef>
                <a:spcPts val="0"/>
              </a:spcBef>
              <a:spcAft>
                <a:spcPts val="0"/>
              </a:spcAft>
              <a:buNone/>
              <a:defRPr sz="1800">
                <a:solidFill>
                  <a:srgbClr val="000000"/>
                </a:solidFill>
                <a:latin typeface="Calibri"/>
                <a:ea typeface="Calibri"/>
                <a:cs typeface="Calibri"/>
                <a:sym typeface="Calibri"/>
              </a:defRPr>
            </a:lvl1pPr>
            <a:lvl2pPr marL="0" marR="0" lvl="1" indent="0" algn="l" rtl="0">
              <a:spcBef>
                <a:spcPts val="0"/>
              </a:spcBef>
              <a:spcAft>
                <a:spcPts val="0"/>
              </a:spcAft>
              <a:buNone/>
              <a:defRPr sz="1800">
                <a:solidFill>
                  <a:srgbClr val="000000"/>
                </a:solidFill>
                <a:latin typeface="Calibri"/>
                <a:ea typeface="Calibri"/>
                <a:cs typeface="Calibri"/>
                <a:sym typeface="Calibri"/>
              </a:defRPr>
            </a:lvl2pPr>
            <a:lvl3pPr marL="0" marR="0" lvl="2" indent="0" algn="l" rtl="0">
              <a:spcBef>
                <a:spcPts val="0"/>
              </a:spcBef>
              <a:spcAft>
                <a:spcPts val="0"/>
              </a:spcAft>
              <a:buNone/>
              <a:defRPr sz="1800">
                <a:solidFill>
                  <a:srgbClr val="000000"/>
                </a:solidFill>
                <a:latin typeface="Calibri"/>
                <a:ea typeface="Calibri"/>
                <a:cs typeface="Calibri"/>
                <a:sym typeface="Calibri"/>
              </a:defRPr>
            </a:lvl3pPr>
            <a:lvl4pPr marL="0" marR="0" lvl="3" indent="0" algn="l" rtl="0">
              <a:spcBef>
                <a:spcPts val="0"/>
              </a:spcBef>
              <a:spcAft>
                <a:spcPts val="0"/>
              </a:spcAft>
              <a:buNone/>
              <a:defRPr sz="1800">
                <a:solidFill>
                  <a:srgbClr val="000000"/>
                </a:solidFill>
                <a:latin typeface="Calibri"/>
                <a:ea typeface="Calibri"/>
                <a:cs typeface="Calibri"/>
                <a:sym typeface="Calibri"/>
              </a:defRPr>
            </a:lvl4pPr>
            <a:lvl5pPr marL="0" marR="0" lvl="4" indent="0" algn="l" rtl="0">
              <a:spcBef>
                <a:spcPts val="0"/>
              </a:spcBef>
              <a:spcAft>
                <a:spcPts val="0"/>
              </a:spcAft>
              <a:buNone/>
              <a:defRPr sz="1800">
                <a:solidFill>
                  <a:srgbClr val="000000"/>
                </a:solidFill>
                <a:latin typeface="Calibri"/>
                <a:ea typeface="Calibri"/>
                <a:cs typeface="Calibri"/>
                <a:sym typeface="Calibri"/>
              </a:defRPr>
            </a:lvl5pPr>
            <a:lvl6pPr marL="0" marR="0" lvl="5" indent="0" algn="l" rtl="0">
              <a:spcBef>
                <a:spcPts val="0"/>
              </a:spcBef>
              <a:spcAft>
                <a:spcPts val="0"/>
              </a:spcAft>
              <a:buNone/>
              <a:defRPr sz="1800">
                <a:solidFill>
                  <a:srgbClr val="000000"/>
                </a:solidFill>
                <a:latin typeface="Calibri"/>
                <a:ea typeface="Calibri"/>
                <a:cs typeface="Calibri"/>
                <a:sym typeface="Calibri"/>
              </a:defRPr>
            </a:lvl6pPr>
            <a:lvl7pPr marL="0" marR="0" lvl="6" indent="0" algn="l" rtl="0">
              <a:spcBef>
                <a:spcPts val="0"/>
              </a:spcBef>
              <a:spcAft>
                <a:spcPts val="0"/>
              </a:spcAft>
              <a:buNone/>
              <a:defRPr sz="1800">
                <a:solidFill>
                  <a:srgbClr val="000000"/>
                </a:solidFill>
                <a:latin typeface="Calibri"/>
                <a:ea typeface="Calibri"/>
                <a:cs typeface="Calibri"/>
                <a:sym typeface="Calibri"/>
              </a:defRPr>
            </a:lvl7pPr>
            <a:lvl8pPr marL="0" marR="0" lvl="7" indent="0" algn="l" rtl="0">
              <a:spcBef>
                <a:spcPts val="0"/>
              </a:spcBef>
              <a:spcAft>
                <a:spcPts val="0"/>
              </a:spcAft>
              <a:buNone/>
              <a:defRPr sz="1800">
                <a:solidFill>
                  <a:srgbClr val="000000"/>
                </a:solidFill>
                <a:latin typeface="Calibri"/>
                <a:ea typeface="Calibri"/>
                <a:cs typeface="Calibri"/>
                <a:sym typeface="Calibri"/>
              </a:defRPr>
            </a:lvl8pPr>
            <a:lvl9pPr marL="0" marR="0" lvl="8" indent="0" algn="l" rtl="0">
              <a:spcBef>
                <a:spcPts val="0"/>
              </a:spcBef>
              <a:spcAft>
                <a:spcPts val="0"/>
              </a:spcAft>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189"/>
        <p:cNvGrpSpPr/>
        <p:nvPr/>
      </p:nvGrpSpPr>
      <p:grpSpPr>
        <a:xfrm>
          <a:off x="0" y="0"/>
          <a:ext cx="0" cy="0"/>
          <a:chOff x="0" y="0"/>
          <a:chExt cx="0" cy="0"/>
        </a:xfrm>
      </p:grpSpPr>
      <p:grpSp>
        <p:nvGrpSpPr>
          <p:cNvPr id="190" name="Google Shape;190;p25"/>
          <p:cNvGrpSpPr/>
          <p:nvPr/>
        </p:nvGrpSpPr>
        <p:grpSpPr>
          <a:xfrm>
            <a:off x="0" y="228600"/>
            <a:ext cx="1979613" cy="6637338"/>
            <a:chOff x="0" y="144"/>
            <a:chExt cx="1247" cy="4181"/>
          </a:xfrm>
        </p:grpSpPr>
        <p:sp>
          <p:nvSpPr>
            <p:cNvPr id="191" name="Google Shape;191;p25"/>
            <p:cNvSpPr/>
            <p:nvPr/>
          </p:nvSpPr>
          <p:spPr>
            <a:xfrm>
              <a:off x="0" y="1622"/>
              <a:ext cx="43" cy="394"/>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25"/>
            <p:cNvSpPr/>
            <p:nvPr/>
          </p:nvSpPr>
          <p:spPr>
            <a:xfrm>
              <a:off x="56" y="1988"/>
              <a:ext cx="282" cy="1462"/>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25"/>
            <p:cNvSpPr/>
            <p:nvPr/>
          </p:nvSpPr>
          <p:spPr>
            <a:xfrm>
              <a:off x="353" y="3431"/>
              <a:ext cx="266" cy="894"/>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25"/>
            <p:cNvSpPr/>
            <p:nvPr/>
          </p:nvSpPr>
          <p:spPr>
            <a:xfrm>
              <a:off x="420" y="4097"/>
              <a:ext cx="74" cy="228"/>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25"/>
            <p:cNvSpPr/>
            <p:nvPr/>
          </p:nvSpPr>
          <p:spPr>
            <a:xfrm>
              <a:off x="44" y="2017"/>
              <a:ext cx="359" cy="209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25"/>
            <p:cNvSpPr/>
            <p:nvPr/>
          </p:nvSpPr>
          <p:spPr>
            <a:xfrm>
              <a:off x="10" y="144"/>
              <a:ext cx="45" cy="184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25"/>
            <p:cNvSpPr/>
            <p:nvPr/>
          </p:nvSpPr>
          <p:spPr>
            <a:xfrm>
              <a:off x="34" y="1855"/>
              <a:ext cx="34" cy="310"/>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25"/>
            <p:cNvSpPr/>
            <p:nvPr/>
          </p:nvSpPr>
          <p:spPr>
            <a:xfrm>
              <a:off x="337" y="3451"/>
              <a:ext cx="82" cy="64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25"/>
            <p:cNvSpPr/>
            <p:nvPr/>
          </p:nvSpPr>
          <p:spPr>
            <a:xfrm>
              <a:off x="339" y="881"/>
              <a:ext cx="908" cy="2549"/>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25"/>
            <p:cNvSpPr/>
            <p:nvPr/>
          </p:nvSpPr>
          <p:spPr>
            <a:xfrm>
              <a:off x="404" y="4113"/>
              <a:ext cx="70" cy="212"/>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25"/>
            <p:cNvSpPr/>
            <p:nvPr/>
          </p:nvSpPr>
          <p:spPr>
            <a:xfrm>
              <a:off x="337" y="3376"/>
              <a:ext cx="15" cy="139"/>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5"/>
            <p:cNvSpPr/>
            <p:nvPr/>
          </p:nvSpPr>
          <p:spPr>
            <a:xfrm>
              <a:off x="372" y="3934"/>
              <a:ext cx="103" cy="39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03" name="Google Shape;203;p25"/>
          <p:cNvGrpSpPr/>
          <p:nvPr/>
        </p:nvGrpSpPr>
        <p:grpSpPr>
          <a:xfrm>
            <a:off x="20638" y="0"/>
            <a:ext cx="1951037" cy="6851650"/>
            <a:chOff x="13" y="0"/>
            <a:chExt cx="1229" cy="4316"/>
          </a:xfrm>
        </p:grpSpPr>
        <p:sp>
          <p:nvSpPr>
            <p:cNvPr id="204" name="Google Shape;204;p25"/>
            <p:cNvSpPr/>
            <p:nvPr/>
          </p:nvSpPr>
          <p:spPr>
            <a:xfrm>
              <a:off x="13" y="0"/>
              <a:ext cx="257" cy="2771"/>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25"/>
            <p:cNvSpPr/>
            <p:nvPr/>
          </p:nvSpPr>
          <p:spPr>
            <a:xfrm>
              <a:off x="286" y="2719"/>
              <a:ext cx="220" cy="995"/>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25"/>
            <p:cNvSpPr/>
            <p:nvPr/>
          </p:nvSpPr>
          <p:spPr>
            <a:xfrm>
              <a:off x="524" y="3693"/>
              <a:ext cx="224" cy="623"/>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25"/>
            <p:cNvSpPr/>
            <p:nvPr/>
          </p:nvSpPr>
          <p:spPr>
            <a:xfrm>
              <a:off x="271" y="2749"/>
              <a:ext cx="287" cy="1408"/>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25"/>
            <p:cNvSpPr/>
            <p:nvPr/>
          </p:nvSpPr>
          <p:spPr>
            <a:xfrm>
              <a:off x="243" y="812"/>
              <a:ext cx="90" cy="190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25"/>
            <p:cNvSpPr/>
            <p:nvPr/>
          </p:nvSpPr>
          <p:spPr>
            <a:xfrm>
              <a:off x="579" y="4140"/>
              <a:ext cx="69" cy="176"/>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p25"/>
            <p:cNvSpPr/>
            <p:nvPr/>
          </p:nvSpPr>
          <p:spPr>
            <a:xfrm>
              <a:off x="261" y="2587"/>
              <a:ext cx="42" cy="322"/>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25"/>
            <p:cNvSpPr/>
            <p:nvPr/>
          </p:nvSpPr>
          <p:spPr>
            <a:xfrm>
              <a:off x="507" y="1982"/>
              <a:ext cx="735" cy="1710"/>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25"/>
            <p:cNvSpPr/>
            <p:nvPr/>
          </p:nvSpPr>
          <p:spPr>
            <a:xfrm>
              <a:off x="559" y="4158"/>
              <a:ext cx="62" cy="158"/>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25"/>
            <p:cNvSpPr/>
            <p:nvPr/>
          </p:nvSpPr>
          <p:spPr>
            <a:xfrm>
              <a:off x="507" y="3715"/>
              <a:ext cx="71" cy="424"/>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25"/>
            <p:cNvSpPr/>
            <p:nvPr/>
          </p:nvSpPr>
          <p:spPr>
            <a:xfrm>
              <a:off x="507" y="3636"/>
              <a:ext cx="19" cy="14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25"/>
            <p:cNvSpPr/>
            <p:nvPr/>
          </p:nvSpPr>
          <p:spPr>
            <a:xfrm>
              <a:off x="524" y="3983"/>
              <a:ext cx="109" cy="333"/>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
        <p:nvSpPr>
          <p:cNvPr id="216" name="Google Shape;216;p25"/>
          <p:cNvSpPr/>
          <p:nvPr/>
        </p:nvSpPr>
        <p:spPr>
          <a:xfrm>
            <a:off x="0" y="0"/>
            <a:ext cx="182563" cy="6858000"/>
          </a:xfrm>
          <a:prstGeom prst="rect">
            <a:avLst/>
          </a:pr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217" name="Google Shape;217;p25"/>
          <p:cNvSpPr/>
          <p:nvPr/>
        </p:nvSpPr>
        <p:spPr>
          <a:xfrm>
            <a:off x="-31750" y="4321175"/>
            <a:ext cx="1395413" cy="781050"/>
          </a:xfrm>
          <a:custGeom>
            <a:avLst/>
            <a:gdLst/>
            <a:ahLst/>
            <a:cxnLst/>
            <a:rect l="l" t="t" r="r" b="b"/>
            <a:pathLst>
              <a:path w="8042" h="10000" extrusionOk="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rgbClr val="A530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25"/>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marR="0" lvl="0"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5pPr>
            <a:lvl6pPr marR="0" lvl="5"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6pPr>
            <a:lvl7pPr marR="0" lvl="6"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7pPr>
            <a:lvl8pPr marR="0" lvl="7"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8pPr>
            <a:lvl9pPr marR="0" lvl="8"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9pPr>
          </a:lstStyle>
          <a:p>
            <a:endParaRPr/>
          </a:p>
        </p:txBody>
      </p:sp>
      <p:sp>
        <p:nvSpPr>
          <p:cNvPr id="219" name="Google Shape;219;p25"/>
          <p:cNvSpPr txBox="1">
            <a:spLocks noGrp="1"/>
          </p:cNvSpPr>
          <p:nvPr>
            <p:ph type="body" idx="1"/>
          </p:nvPr>
        </p:nvSpPr>
        <p:spPr>
          <a:xfrm>
            <a:off x="1943100" y="2133600"/>
            <a:ext cx="6589713" cy="3884613"/>
          </a:xfrm>
          <a:prstGeom prst="rect">
            <a:avLst/>
          </a:prstGeom>
          <a:noFill/>
          <a:ln>
            <a:noFill/>
          </a:ln>
        </p:spPr>
        <p:txBody>
          <a:bodyPr spcFirstLastPara="1" wrap="square" lIns="90000" tIns="46800" rIns="90000" bIns="46800" anchor="t" anchorCtr="0">
            <a:noAutofit/>
          </a:bodyPr>
          <a:lstStyle>
            <a:lvl1pPr marL="457200" marR="0" lvl="0" indent="-431800" algn="l" rtl="0">
              <a:spcBef>
                <a:spcPts val="100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rgbClr val="000000"/>
              </a:buClr>
              <a:buSzPts val="1600"/>
              <a:buFont typeface="Times New Roman"/>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5pPr>
            <a:lvl6pPr marL="2743200" marR="0" lvl="5"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6pPr>
            <a:lvl7pPr marL="3200400" marR="0" lvl="6"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7pPr>
            <a:lvl8pPr marL="3657600" marR="0" lvl="7"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8pPr>
            <a:lvl9pPr marL="4114800" marR="0" lvl="8"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9pPr>
          </a:lstStyle>
          <a:p>
            <a:endParaRPr/>
          </a:p>
        </p:txBody>
      </p:sp>
      <p:sp>
        <p:nvSpPr>
          <p:cNvPr id="220" name="Google Shape;220;p25"/>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marR="0" lvl="0" algn="r" rtl="0">
              <a:spcBef>
                <a:spcPts val="0"/>
              </a:spcBef>
              <a:spcAft>
                <a:spcPts val="0"/>
              </a:spcAft>
              <a:buClr>
                <a:srgbClr val="898989"/>
              </a:buClr>
              <a:buSzPts val="900"/>
              <a:buFont typeface="Times New Roman"/>
              <a:buNone/>
              <a:defRPr sz="900">
                <a:solidFill>
                  <a:srgbClr val="898989"/>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221" name="Google Shape;221;p25"/>
          <p:cNvSpPr txBox="1"/>
          <p:nvPr/>
        </p:nvSpPr>
        <p:spPr>
          <a:xfrm>
            <a:off x="1943100" y="6135688"/>
            <a:ext cx="5716588"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222" name="Google Shape;222;p25"/>
          <p:cNvSpPr txBox="1">
            <a:spLocks noGrp="1"/>
          </p:cNvSpPr>
          <p:nvPr>
            <p:ph type="sldNum" idx="12"/>
          </p:nvPr>
        </p:nvSpPr>
        <p:spPr>
          <a:xfrm>
            <a:off x="423863" y="4529138"/>
            <a:ext cx="582612" cy="363537"/>
          </a:xfrm>
          <a:prstGeom prst="rect">
            <a:avLst/>
          </a:prstGeom>
          <a:noFill/>
          <a:ln>
            <a:noFill/>
          </a:ln>
        </p:spPr>
        <p:txBody>
          <a:bodyPr spcFirstLastPara="1" wrap="square" lIns="90000" tIns="46800" rIns="90000" bIns="46800" anchor="ctr" anchorCtr="0">
            <a:noAutofit/>
          </a:bodyPr>
          <a:lstStyle>
            <a:lvl1pPr marL="0" marR="0" lvl="0" indent="0" algn="r" rtl="0">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rtl="0">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rtl="0">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rtl="0">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rtl="0">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rtl="0">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rtl="0">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rtl="0">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rtl="0">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281"/>
        <p:cNvGrpSpPr/>
        <p:nvPr/>
      </p:nvGrpSpPr>
      <p:grpSpPr>
        <a:xfrm>
          <a:off x="0" y="0"/>
          <a:ext cx="0" cy="0"/>
          <a:chOff x="0" y="0"/>
          <a:chExt cx="0" cy="0"/>
        </a:xfrm>
      </p:grpSpPr>
      <p:grpSp>
        <p:nvGrpSpPr>
          <p:cNvPr id="282" name="Google Shape;282;p37"/>
          <p:cNvGrpSpPr/>
          <p:nvPr/>
        </p:nvGrpSpPr>
        <p:grpSpPr>
          <a:xfrm>
            <a:off x="0" y="228600"/>
            <a:ext cx="1979613" cy="6637338"/>
            <a:chOff x="0" y="144"/>
            <a:chExt cx="1247" cy="4181"/>
          </a:xfrm>
        </p:grpSpPr>
        <p:sp>
          <p:nvSpPr>
            <p:cNvPr id="283" name="Google Shape;283;p37"/>
            <p:cNvSpPr/>
            <p:nvPr/>
          </p:nvSpPr>
          <p:spPr>
            <a:xfrm>
              <a:off x="0" y="1622"/>
              <a:ext cx="43" cy="394"/>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37"/>
            <p:cNvSpPr/>
            <p:nvPr/>
          </p:nvSpPr>
          <p:spPr>
            <a:xfrm>
              <a:off x="56" y="1988"/>
              <a:ext cx="282" cy="1462"/>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37"/>
            <p:cNvSpPr/>
            <p:nvPr/>
          </p:nvSpPr>
          <p:spPr>
            <a:xfrm>
              <a:off x="353" y="3431"/>
              <a:ext cx="266" cy="894"/>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37"/>
            <p:cNvSpPr/>
            <p:nvPr/>
          </p:nvSpPr>
          <p:spPr>
            <a:xfrm>
              <a:off x="420" y="4097"/>
              <a:ext cx="74" cy="228"/>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p37"/>
            <p:cNvSpPr/>
            <p:nvPr/>
          </p:nvSpPr>
          <p:spPr>
            <a:xfrm>
              <a:off x="44" y="2017"/>
              <a:ext cx="359" cy="209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88" name="Google Shape;288;p37"/>
            <p:cNvSpPr/>
            <p:nvPr/>
          </p:nvSpPr>
          <p:spPr>
            <a:xfrm>
              <a:off x="10" y="144"/>
              <a:ext cx="45" cy="184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37"/>
            <p:cNvSpPr/>
            <p:nvPr/>
          </p:nvSpPr>
          <p:spPr>
            <a:xfrm>
              <a:off x="34" y="1855"/>
              <a:ext cx="34" cy="310"/>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37"/>
            <p:cNvSpPr/>
            <p:nvPr/>
          </p:nvSpPr>
          <p:spPr>
            <a:xfrm>
              <a:off x="337" y="3451"/>
              <a:ext cx="82" cy="64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37"/>
            <p:cNvSpPr/>
            <p:nvPr/>
          </p:nvSpPr>
          <p:spPr>
            <a:xfrm>
              <a:off x="339" y="881"/>
              <a:ext cx="908" cy="2549"/>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37"/>
            <p:cNvSpPr/>
            <p:nvPr/>
          </p:nvSpPr>
          <p:spPr>
            <a:xfrm>
              <a:off x="404" y="4113"/>
              <a:ext cx="70" cy="212"/>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37"/>
            <p:cNvSpPr/>
            <p:nvPr/>
          </p:nvSpPr>
          <p:spPr>
            <a:xfrm>
              <a:off x="337" y="3376"/>
              <a:ext cx="15" cy="139"/>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37"/>
            <p:cNvSpPr/>
            <p:nvPr/>
          </p:nvSpPr>
          <p:spPr>
            <a:xfrm>
              <a:off x="372" y="3934"/>
              <a:ext cx="103" cy="39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95" name="Google Shape;295;p37"/>
          <p:cNvGrpSpPr/>
          <p:nvPr/>
        </p:nvGrpSpPr>
        <p:grpSpPr>
          <a:xfrm>
            <a:off x="20638" y="0"/>
            <a:ext cx="1951037" cy="6851650"/>
            <a:chOff x="13" y="0"/>
            <a:chExt cx="1229" cy="4316"/>
          </a:xfrm>
        </p:grpSpPr>
        <p:sp>
          <p:nvSpPr>
            <p:cNvPr id="296" name="Google Shape;296;p37"/>
            <p:cNvSpPr/>
            <p:nvPr/>
          </p:nvSpPr>
          <p:spPr>
            <a:xfrm>
              <a:off x="13" y="0"/>
              <a:ext cx="257" cy="2771"/>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37"/>
            <p:cNvSpPr/>
            <p:nvPr/>
          </p:nvSpPr>
          <p:spPr>
            <a:xfrm>
              <a:off x="286" y="2719"/>
              <a:ext cx="220" cy="995"/>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37"/>
            <p:cNvSpPr/>
            <p:nvPr/>
          </p:nvSpPr>
          <p:spPr>
            <a:xfrm>
              <a:off x="524" y="3693"/>
              <a:ext cx="224" cy="623"/>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37"/>
            <p:cNvSpPr/>
            <p:nvPr/>
          </p:nvSpPr>
          <p:spPr>
            <a:xfrm>
              <a:off x="271" y="2749"/>
              <a:ext cx="287" cy="1408"/>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37"/>
            <p:cNvSpPr/>
            <p:nvPr/>
          </p:nvSpPr>
          <p:spPr>
            <a:xfrm>
              <a:off x="243" y="812"/>
              <a:ext cx="90" cy="190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37"/>
            <p:cNvSpPr/>
            <p:nvPr/>
          </p:nvSpPr>
          <p:spPr>
            <a:xfrm>
              <a:off x="579" y="4140"/>
              <a:ext cx="69" cy="176"/>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37"/>
            <p:cNvSpPr/>
            <p:nvPr/>
          </p:nvSpPr>
          <p:spPr>
            <a:xfrm>
              <a:off x="261" y="2587"/>
              <a:ext cx="42" cy="322"/>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p37"/>
            <p:cNvSpPr/>
            <p:nvPr/>
          </p:nvSpPr>
          <p:spPr>
            <a:xfrm>
              <a:off x="507" y="1982"/>
              <a:ext cx="735" cy="1710"/>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04" name="Google Shape;304;p37"/>
            <p:cNvSpPr/>
            <p:nvPr/>
          </p:nvSpPr>
          <p:spPr>
            <a:xfrm>
              <a:off x="559" y="4158"/>
              <a:ext cx="62" cy="158"/>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37"/>
            <p:cNvSpPr/>
            <p:nvPr/>
          </p:nvSpPr>
          <p:spPr>
            <a:xfrm>
              <a:off x="507" y="3715"/>
              <a:ext cx="71" cy="424"/>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37"/>
            <p:cNvSpPr/>
            <p:nvPr/>
          </p:nvSpPr>
          <p:spPr>
            <a:xfrm>
              <a:off x="507" y="3636"/>
              <a:ext cx="19" cy="14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37"/>
            <p:cNvSpPr/>
            <p:nvPr/>
          </p:nvSpPr>
          <p:spPr>
            <a:xfrm>
              <a:off x="524" y="3983"/>
              <a:ext cx="109" cy="333"/>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
        <p:nvSpPr>
          <p:cNvPr id="308" name="Google Shape;308;p37"/>
          <p:cNvSpPr/>
          <p:nvPr/>
        </p:nvSpPr>
        <p:spPr>
          <a:xfrm>
            <a:off x="0" y="0"/>
            <a:ext cx="182563" cy="6858000"/>
          </a:xfrm>
          <a:prstGeom prst="rect">
            <a:avLst/>
          </a:pr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309" name="Google Shape;309;p37"/>
          <p:cNvSpPr/>
          <p:nvPr/>
        </p:nvSpPr>
        <p:spPr>
          <a:xfrm rot="10800000" flipH="1">
            <a:off x="0" y="3167063"/>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37"/>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marR="0" lvl="0"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5pPr>
            <a:lvl6pPr marR="0" lvl="5"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6pPr>
            <a:lvl7pPr marR="0" lvl="6"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7pPr>
            <a:lvl8pPr marR="0" lvl="7"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8pPr>
            <a:lvl9pPr marR="0" lvl="8"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9pPr>
          </a:lstStyle>
          <a:p>
            <a:endParaRPr/>
          </a:p>
        </p:txBody>
      </p:sp>
      <p:sp>
        <p:nvSpPr>
          <p:cNvPr id="311" name="Google Shape;311;p37"/>
          <p:cNvSpPr txBox="1">
            <a:spLocks noGrp="1"/>
          </p:cNvSpPr>
          <p:nvPr>
            <p:ph type="body" idx="1"/>
          </p:nvPr>
        </p:nvSpPr>
        <p:spPr>
          <a:xfrm>
            <a:off x="1943100" y="2133600"/>
            <a:ext cx="6589713" cy="3884613"/>
          </a:xfrm>
          <a:prstGeom prst="rect">
            <a:avLst/>
          </a:prstGeom>
          <a:noFill/>
          <a:ln>
            <a:noFill/>
          </a:ln>
        </p:spPr>
        <p:txBody>
          <a:bodyPr spcFirstLastPara="1" wrap="square" lIns="90000" tIns="46800" rIns="90000" bIns="46800" anchor="t" anchorCtr="0">
            <a:noAutofit/>
          </a:bodyPr>
          <a:lstStyle>
            <a:lvl1pPr marL="457200" marR="0" lvl="0" indent="-431800" algn="l" rtl="0">
              <a:spcBef>
                <a:spcPts val="100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rgbClr val="000000"/>
              </a:buClr>
              <a:buSzPts val="1600"/>
              <a:buFont typeface="Times New Roman"/>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5pPr>
            <a:lvl6pPr marL="2743200" marR="0" lvl="5"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6pPr>
            <a:lvl7pPr marL="3200400" marR="0" lvl="6"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7pPr>
            <a:lvl8pPr marL="3657600" marR="0" lvl="7"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8pPr>
            <a:lvl9pPr marL="4114800" marR="0" lvl="8"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9pPr>
          </a:lstStyle>
          <a:p>
            <a:endParaRPr/>
          </a:p>
        </p:txBody>
      </p:sp>
      <p:sp>
        <p:nvSpPr>
          <p:cNvPr id="312" name="Google Shape;312;p37"/>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marR="0" lvl="0" algn="r" rtl="0">
              <a:spcBef>
                <a:spcPts val="0"/>
              </a:spcBef>
              <a:spcAft>
                <a:spcPts val="0"/>
              </a:spcAft>
              <a:buClr>
                <a:srgbClr val="898989"/>
              </a:buClr>
              <a:buSzPts val="900"/>
              <a:buFont typeface="Times New Roman"/>
              <a:buNone/>
              <a:defRPr sz="900">
                <a:solidFill>
                  <a:srgbClr val="898989"/>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313" name="Google Shape;313;p37"/>
          <p:cNvSpPr txBox="1"/>
          <p:nvPr/>
        </p:nvSpPr>
        <p:spPr>
          <a:xfrm>
            <a:off x="1943100" y="6135688"/>
            <a:ext cx="5716588"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314" name="Google Shape;314;p37"/>
          <p:cNvSpPr txBox="1">
            <a:spLocks noGrp="1"/>
          </p:cNvSpPr>
          <p:nvPr>
            <p:ph type="sldNum" idx="12"/>
          </p:nvPr>
        </p:nvSpPr>
        <p:spPr>
          <a:xfrm>
            <a:off x="511175" y="3244850"/>
            <a:ext cx="584200" cy="363538"/>
          </a:xfrm>
          <a:prstGeom prst="rect">
            <a:avLst/>
          </a:prstGeom>
          <a:noFill/>
          <a:ln>
            <a:noFill/>
          </a:ln>
        </p:spPr>
        <p:txBody>
          <a:bodyPr spcFirstLastPara="1" wrap="square" lIns="90000" tIns="46800" rIns="90000" bIns="46800" anchor="ctr" anchorCtr="0">
            <a:noAutofit/>
          </a:bodyPr>
          <a:lstStyle>
            <a:lvl1pPr marL="0" marR="0" lvl="0" indent="0" algn="r" rtl="0">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rtl="0">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rtl="0">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rtl="0">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rtl="0">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rtl="0">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rtl="0">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rtl="0">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rtl="0">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373"/>
        <p:cNvGrpSpPr/>
        <p:nvPr/>
      </p:nvGrpSpPr>
      <p:grpSpPr>
        <a:xfrm>
          <a:off x="0" y="0"/>
          <a:ext cx="0" cy="0"/>
          <a:chOff x="0" y="0"/>
          <a:chExt cx="0" cy="0"/>
        </a:xfrm>
      </p:grpSpPr>
      <p:grpSp>
        <p:nvGrpSpPr>
          <p:cNvPr id="374" name="Google Shape;374;p49"/>
          <p:cNvGrpSpPr/>
          <p:nvPr/>
        </p:nvGrpSpPr>
        <p:grpSpPr>
          <a:xfrm>
            <a:off x="0" y="228600"/>
            <a:ext cx="1979613" cy="6637338"/>
            <a:chOff x="0" y="144"/>
            <a:chExt cx="1247" cy="4181"/>
          </a:xfrm>
        </p:grpSpPr>
        <p:sp>
          <p:nvSpPr>
            <p:cNvPr id="375" name="Google Shape;375;p49"/>
            <p:cNvSpPr/>
            <p:nvPr/>
          </p:nvSpPr>
          <p:spPr>
            <a:xfrm>
              <a:off x="0" y="1622"/>
              <a:ext cx="43" cy="394"/>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76" name="Google Shape;376;p49"/>
            <p:cNvSpPr/>
            <p:nvPr/>
          </p:nvSpPr>
          <p:spPr>
            <a:xfrm>
              <a:off x="56" y="1988"/>
              <a:ext cx="282" cy="1462"/>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49"/>
            <p:cNvSpPr/>
            <p:nvPr/>
          </p:nvSpPr>
          <p:spPr>
            <a:xfrm>
              <a:off x="353" y="3431"/>
              <a:ext cx="266" cy="894"/>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49"/>
            <p:cNvSpPr/>
            <p:nvPr/>
          </p:nvSpPr>
          <p:spPr>
            <a:xfrm>
              <a:off x="420" y="4097"/>
              <a:ext cx="74" cy="228"/>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79" name="Google Shape;379;p49"/>
            <p:cNvSpPr/>
            <p:nvPr/>
          </p:nvSpPr>
          <p:spPr>
            <a:xfrm>
              <a:off x="44" y="2017"/>
              <a:ext cx="359" cy="209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49"/>
            <p:cNvSpPr/>
            <p:nvPr/>
          </p:nvSpPr>
          <p:spPr>
            <a:xfrm>
              <a:off x="10" y="144"/>
              <a:ext cx="45" cy="184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81" name="Google Shape;381;p49"/>
            <p:cNvSpPr/>
            <p:nvPr/>
          </p:nvSpPr>
          <p:spPr>
            <a:xfrm>
              <a:off x="34" y="1855"/>
              <a:ext cx="34" cy="310"/>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82" name="Google Shape;382;p49"/>
            <p:cNvSpPr/>
            <p:nvPr/>
          </p:nvSpPr>
          <p:spPr>
            <a:xfrm>
              <a:off x="337" y="3451"/>
              <a:ext cx="82" cy="64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83" name="Google Shape;383;p49"/>
            <p:cNvSpPr/>
            <p:nvPr/>
          </p:nvSpPr>
          <p:spPr>
            <a:xfrm>
              <a:off x="339" y="881"/>
              <a:ext cx="908" cy="2549"/>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p49"/>
            <p:cNvSpPr/>
            <p:nvPr/>
          </p:nvSpPr>
          <p:spPr>
            <a:xfrm>
              <a:off x="404" y="4113"/>
              <a:ext cx="70" cy="212"/>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85" name="Google Shape;385;p49"/>
            <p:cNvSpPr/>
            <p:nvPr/>
          </p:nvSpPr>
          <p:spPr>
            <a:xfrm>
              <a:off x="337" y="3376"/>
              <a:ext cx="15" cy="139"/>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86" name="Google Shape;386;p49"/>
            <p:cNvSpPr/>
            <p:nvPr/>
          </p:nvSpPr>
          <p:spPr>
            <a:xfrm>
              <a:off x="372" y="3934"/>
              <a:ext cx="103" cy="39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87" name="Google Shape;387;p49"/>
          <p:cNvGrpSpPr/>
          <p:nvPr/>
        </p:nvGrpSpPr>
        <p:grpSpPr>
          <a:xfrm>
            <a:off x="20638" y="0"/>
            <a:ext cx="1951037" cy="6851650"/>
            <a:chOff x="13" y="0"/>
            <a:chExt cx="1229" cy="4316"/>
          </a:xfrm>
        </p:grpSpPr>
        <p:sp>
          <p:nvSpPr>
            <p:cNvPr id="388" name="Google Shape;388;p49"/>
            <p:cNvSpPr/>
            <p:nvPr/>
          </p:nvSpPr>
          <p:spPr>
            <a:xfrm>
              <a:off x="13" y="0"/>
              <a:ext cx="257" cy="2771"/>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49"/>
            <p:cNvSpPr/>
            <p:nvPr/>
          </p:nvSpPr>
          <p:spPr>
            <a:xfrm>
              <a:off x="286" y="2719"/>
              <a:ext cx="220" cy="995"/>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49"/>
            <p:cNvSpPr/>
            <p:nvPr/>
          </p:nvSpPr>
          <p:spPr>
            <a:xfrm>
              <a:off x="524" y="3693"/>
              <a:ext cx="224" cy="623"/>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91" name="Google Shape;391;p49"/>
            <p:cNvSpPr/>
            <p:nvPr/>
          </p:nvSpPr>
          <p:spPr>
            <a:xfrm>
              <a:off x="271" y="2749"/>
              <a:ext cx="287" cy="1408"/>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92" name="Google Shape;392;p49"/>
            <p:cNvSpPr/>
            <p:nvPr/>
          </p:nvSpPr>
          <p:spPr>
            <a:xfrm>
              <a:off x="243" y="812"/>
              <a:ext cx="90" cy="190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49"/>
            <p:cNvSpPr/>
            <p:nvPr/>
          </p:nvSpPr>
          <p:spPr>
            <a:xfrm>
              <a:off x="579" y="4140"/>
              <a:ext cx="69" cy="176"/>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94" name="Google Shape;394;p49"/>
            <p:cNvSpPr/>
            <p:nvPr/>
          </p:nvSpPr>
          <p:spPr>
            <a:xfrm>
              <a:off x="261" y="2587"/>
              <a:ext cx="42" cy="322"/>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95" name="Google Shape;395;p49"/>
            <p:cNvSpPr/>
            <p:nvPr/>
          </p:nvSpPr>
          <p:spPr>
            <a:xfrm>
              <a:off x="507" y="1982"/>
              <a:ext cx="735" cy="1710"/>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96" name="Google Shape;396;p49"/>
            <p:cNvSpPr/>
            <p:nvPr/>
          </p:nvSpPr>
          <p:spPr>
            <a:xfrm>
              <a:off x="559" y="4158"/>
              <a:ext cx="62" cy="158"/>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49"/>
            <p:cNvSpPr/>
            <p:nvPr/>
          </p:nvSpPr>
          <p:spPr>
            <a:xfrm>
              <a:off x="507" y="3715"/>
              <a:ext cx="71" cy="424"/>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98" name="Google Shape;398;p49"/>
            <p:cNvSpPr/>
            <p:nvPr/>
          </p:nvSpPr>
          <p:spPr>
            <a:xfrm>
              <a:off x="507" y="3636"/>
              <a:ext cx="19" cy="14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99" name="Google Shape;399;p49"/>
            <p:cNvSpPr/>
            <p:nvPr/>
          </p:nvSpPr>
          <p:spPr>
            <a:xfrm>
              <a:off x="524" y="3983"/>
              <a:ext cx="109" cy="333"/>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
        <p:nvSpPr>
          <p:cNvPr id="400" name="Google Shape;400;p49"/>
          <p:cNvSpPr/>
          <p:nvPr/>
        </p:nvSpPr>
        <p:spPr>
          <a:xfrm>
            <a:off x="0" y="0"/>
            <a:ext cx="182563" cy="6858000"/>
          </a:xfrm>
          <a:prstGeom prst="rect">
            <a:avLst/>
          </a:prstGeom>
          <a:solidFill>
            <a:srgbClr val="766F54"/>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401" name="Google Shape;401;p49"/>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49"/>
          <p:cNvSpPr txBox="1">
            <a:spLocks noGrp="1"/>
          </p:cNvSpPr>
          <p:nvPr>
            <p:ph type="title"/>
          </p:nvPr>
        </p:nvSpPr>
        <p:spPr>
          <a:xfrm>
            <a:off x="1944688" y="623888"/>
            <a:ext cx="6588125" cy="1279525"/>
          </a:xfrm>
          <a:prstGeom prst="rect">
            <a:avLst/>
          </a:prstGeom>
          <a:noFill/>
          <a:ln>
            <a:noFill/>
          </a:ln>
        </p:spPr>
        <p:txBody>
          <a:bodyPr spcFirstLastPara="1" wrap="square" lIns="90000" tIns="46800" rIns="90000" bIns="46800" anchor="t" anchorCtr="0">
            <a:noAutofit/>
          </a:bodyPr>
          <a:lstStyle>
            <a:lvl1pPr marR="0" lvl="0"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5pPr>
            <a:lvl6pPr marR="0" lvl="5"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6pPr>
            <a:lvl7pPr marR="0" lvl="6"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7pPr>
            <a:lvl8pPr marR="0" lvl="7"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8pPr>
            <a:lvl9pPr marR="0" lvl="8" algn="l" rtl="0">
              <a:spcBef>
                <a:spcPts val="0"/>
              </a:spcBef>
              <a:spcAft>
                <a:spcPts val="0"/>
              </a:spcAft>
              <a:buSzPts val="1400"/>
              <a:buNone/>
              <a:defRPr sz="3600" b="0" i="0" u="none" strike="noStrike" cap="none">
                <a:solidFill>
                  <a:srgbClr val="262626"/>
                </a:solidFill>
                <a:latin typeface="Century Gothic"/>
                <a:ea typeface="Century Gothic"/>
                <a:cs typeface="Century Gothic"/>
                <a:sym typeface="Century Gothic"/>
              </a:defRPr>
            </a:lvl9pPr>
          </a:lstStyle>
          <a:p>
            <a:endParaRPr/>
          </a:p>
        </p:txBody>
      </p:sp>
      <p:sp>
        <p:nvSpPr>
          <p:cNvPr id="403" name="Google Shape;403;p49"/>
          <p:cNvSpPr txBox="1">
            <a:spLocks noGrp="1"/>
          </p:cNvSpPr>
          <p:nvPr>
            <p:ph type="body" idx="1"/>
          </p:nvPr>
        </p:nvSpPr>
        <p:spPr>
          <a:xfrm>
            <a:off x="1943100" y="2133600"/>
            <a:ext cx="6589713" cy="3884613"/>
          </a:xfrm>
          <a:prstGeom prst="rect">
            <a:avLst/>
          </a:prstGeom>
          <a:noFill/>
          <a:ln>
            <a:noFill/>
          </a:ln>
        </p:spPr>
        <p:txBody>
          <a:bodyPr spcFirstLastPara="1" wrap="square" lIns="90000" tIns="46800" rIns="90000" bIns="46800" anchor="t" anchorCtr="0">
            <a:noAutofit/>
          </a:bodyPr>
          <a:lstStyle>
            <a:lvl1pPr marL="457200" marR="0" lvl="0" indent="-431800" algn="l" rtl="0">
              <a:spcBef>
                <a:spcPts val="100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rgbClr val="000000"/>
              </a:buClr>
              <a:buSzPts val="1600"/>
              <a:buFont typeface="Times New Roman"/>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5pPr>
            <a:lvl6pPr marL="2743200" marR="0" lvl="5"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6pPr>
            <a:lvl7pPr marL="3200400" marR="0" lvl="6"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7pPr>
            <a:lvl8pPr marL="3657600" marR="0" lvl="7"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8pPr>
            <a:lvl9pPr marL="4114800" marR="0" lvl="8" indent="-228600" algn="l" rtl="0">
              <a:spcBef>
                <a:spcPts val="1000"/>
              </a:spcBef>
              <a:spcAft>
                <a:spcPts val="0"/>
              </a:spcAft>
              <a:buSzPts val="1400"/>
              <a:buNone/>
              <a:defRPr sz="1200" b="0" i="0" u="none" strike="noStrike" cap="none">
                <a:solidFill>
                  <a:srgbClr val="404040"/>
                </a:solidFill>
                <a:latin typeface="Century Gothic"/>
                <a:ea typeface="Century Gothic"/>
                <a:cs typeface="Century Gothic"/>
                <a:sym typeface="Century Gothic"/>
              </a:defRPr>
            </a:lvl9pPr>
          </a:lstStyle>
          <a:p>
            <a:endParaRPr/>
          </a:p>
        </p:txBody>
      </p:sp>
      <p:sp>
        <p:nvSpPr>
          <p:cNvPr id="404" name="Google Shape;404;p49"/>
          <p:cNvSpPr txBox="1">
            <a:spLocks noGrp="1"/>
          </p:cNvSpPr>
          <p:nvPr>
            <p:ph type="dt" idx="10"/>
          </p:nvPr>
        </p:nvSpPr>
        <p:spPr>
          <a:xfrm>
            <a:off x="7772400" y="6135688"/>
            <a:ext cx="765175" cy="368300"/>
          </a:xfrm>
          <a:prstGeom prst="rect">
            <a:avLst/>
          </a:prstGeom>
          <a:noFill/>
          <a:ln>
            <a:noFill/>
          </a:ln>
        </p:spPr>
        <p:txBody>
          <a:bodyPr spcFirstLastPara="1" wrap="square" lIns="90000" tIns="46800" rIns="90000" bIns="46800" anchor="ctr" anchorCtr="0">
            <a:noAutofit/>
          </a:bodyPr>
          <a:lstStyle>
            <a:lvl1pPr marR="0" lvl="0" algn="r" rtl="0">
              <a:spcBef>
                <a:spcPts val="0"/>
              </a:spcBef>
              <a:spcAft>
                <a:spcPts val="0"/>
              </a:spcAft>
              <a:buClr>
                <a:srgbClr val="898989"/>
              </a:buClr>
              <a:buSzPts val="900"/>
              <a:buFont typeface="Times New Roman"/>
              <a:buNone/>
              <a:defRPr sz="900">
                <a:solidFill>
                  <a:srgbClr val="898989"/>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405" name="Google Shape;405;p49"/>
          <p:cNvSpPr txBox="1"/>
          <p:nvPr/>
        </p:nvSpPr>
        <p:spPr>
          <a:xfrm>
            <a:off x="1943100" y="6135688"/>
            <a:ext cx="5716588"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a:solidFill>
                <a:schemeClr val="lt1"/>
              </a:solidFill>
              <a:latin typeface="Calibri"/>
              <a:ea typeface="Calibri"/>
              <a:cs typeface="Calibri"/>
              <a:sym typeface="Calibri"/>
            </a:endParaRPr>
          </a:p>
        </p:txBody>
      </p:sp>
      <p:sp>
        <p:nvSpPr>
          <p:cNvPr id="406" name="Google Shape;406;p49"/>
          <p:cNvSpPr txBox="1">
            <a:spLocks noGrp="1"/>
          </p:cNvSpPr>
          <p:nvPr>
            <p:ph type="sldNum" idx="12"/>
          </p:nvPr>
        </p:nvSpPr>
        <p:spPr>
          <a:xfrm>
            <a:off x="511175" y="787400"/>
            <a:ext cx="584200" cy="363538"/>
          </a:xfrm>
          <a:prstGeom prst="rect">
            <a:avLst/>
          </a:prstGeom>
          <a:noFill/>
          <a:ln>
            <a:noFill/>
          </a:ln>
        </p:spPr>
        <p:txBody>
          <a:bodyPr spcFirstLastPara="1" wrap="square" lIns="90000" tIns="46800" rIns="90000" bIns="46800" anchor="ctr" anchorCtr="0">
            <a:noAutofit/>
          </a:bodyPr>
          <a:lstStyle>
            <a:lvl1pPr marL="0" marR="0" lvl="0" indent="0" algn="r" rtl="0">
              <a:spcBef>
                <a:spcPts val="0"/>
              </a:spcBef>
              <a:spcAft>
                <a:spcPts val="0"/>
              </a:spcAft>
              <a:buNone/>
              <a:defRPr sz="2000">
                <a:solidFill>
                  <a:srgbClr val="FEFFFF"/>
                </a:solidFill>
                <a:latin typeface="Times New Roman"/>
                <a:ea typeface="Times New Roman"/>
                <a:cs typeface="Times New Roman"/>
                <a:sym typeface="Times New Roman"/>
              </a:defRPr>
            </a:lvl1pPr>
            <a:lvl2pPr marL="0" marR="0" lvl="1" indent="0" algn="r" rtl="0">
              <a:spcBef>
                <a:spcPts val="0"/>
              </a:spcBef>
              <a:spcAft>
                <a:spcPts val="0"/>
              </a:spcAft>
              <a:buNone/>
              <a:defRPr sz="2000">
                <a:solidFill>
                  <a:srgbClr val="FEFFFF"/>
                </a:solidFill>
                <a:latin typeface="Times New Roman"/>
                <a:ea typeface="Times New Roman"/>
                <a:cs typeface="Times New Roman"/>
                <a:sym typeface="Times New Roman"/>
              </a:defRPr>
            </a:lvl2pPr>
            <a:lvl3pPr marL="0" marR="0" lvl="2" indent="0" algn="r" rtl="0">
              <a:spcBef>
                <a:spcPts val="0"/>
              </a:spcBef>
              <a:spcAft>
                <a:spcPts val="0"/>
              </a:spcAft>
              <a:buNone/>
              <a:defRPr sz="2000">
                <a:solidFill>
                  <a:srgbClr val="FEFFFF"/>
                </a:solidFill>
                <a:latin typeface="Times New Roman"/>
                <a:ea typeface="Times New Roman"/>
                <a:cs typeface="Times New Roman"/>
                <a:sym typeface="Times New Roman"/>
              </a:defRPr>
            </a:lvl3pPr>
            <a:lvl4pPr marL="0" marR="0" lvl="3" indent="0" algn="r" rtl="0">
              <a:spcBef>
                <a:spcPts val="0"/>
              </a:spcBef>
              <a:spcAft>
                <a:spcPts val="0"/>
              </a:spcAft>
              <a:buNone/>
              <a:defRPr sz="2000">
                <a:solidFill>
                  <a:srgbClr val="FEFFFF"/>
                </a:solidFill>
                <a:latin typeface="Times New Roman"/>
                <a:ea typeface="Times New Roman"/>
                <a:cs typeface="Times New Roman"/>
                <a:sym typeface="Times New Roman"/>
              </a:defRPr>
            </a:lvl4pPr>
            <a:lvl5pPr marL="0" marR="0" lvl="4" indent="0" algn="r" rtl="0">
              <a:spcBef>
                <a:spcPts val="0"/>
              </a:spcBef>
              <a:spcAft>
                <a:spcPts val="0"/>
              </a:spcAft>
              <a:buNone/>
              <a:defRPr sz="2000">
                <a:solidFill>
                  <a:srgbClr val="FEFFFF"/>
                </a:solidFill>
                <a:latin typeface="Times New Roman"/>
                <a:ea typeface="Times New Roman"/>
                <a:cs typeface="Times New Roman"/>
                <a:sym typeface="Times New Roman"/>
              </a:defRPr>
            </a:lvl5pPr>
            <a:lvl6pPr marL="0" marR="0" lvl="5" indent="0" algn="r" rtl="0">
              <a:spcBef>
                <a:spcPts val="0"/>
              </a:spcBef>
              <a:spcAft>
                <a:spcPts val="0"/>
              </a:spcAft>
              <a:buNone/>
              <a:defRPr sz="2000">
                <a:solidFill>
                  <a:srgbClr val="FEFFFF"/>
                </a:solidFill>
                <a:latin typeface="Times New Roman"/>
                <a:ea typeface="Times New Roman"/>
                <a:cs typeface="Times New Roman"/>
                <a:sym typeface="Times New Roman"/>
              </a:defRPr>
            </a:lvl6pPr>
            <a:lvl7pPr marL="0" marR="0" lvl="6" indent="0" algn="r" rtl="0">
              <a:spcBef>
                <a:spcPts val="0"/>
              </a:spcBef>
              <a:spcAft>
                <a:spcPts val="0"/>
              </a:spcAft>
              <a:buNone/>
              <a:defRPr sz="2000">
                <a:solidFill>
                  <a:srgbClr val="FEFFFF"/>
                </a:solidFill>
                <a:latin typeface="Times New Roman"/>
                <a:ea typeface="Times New Roman"/>
                <a:cs typeface="Times New Roman"/>
                <a:sym typeface="Times New Roman"/>
              </a:defRPr>
            </a:lvl7pPr>
            <a:lvl8pPr marL="0" marR="0" lvl="7" indent="0" algn="r" rtl="0">
              <a:spcBef>
                <a:spcPts val="0"/>
              </a:spcBef>
              <a:spcAft>
                <a:spcPts val="0"/>
              </a:spcAft>
              <a:buNone/>
              <a:defRPr sz="2000">
                <a:solidFill>
                  <a:srgbClr val="FEFFFF"/>
                </a:solidFill>
                <a:latin typeface="Times New Roman"/>
                <a:ea typeface="Times New Roman"/>
                <a:cs typeface="Times New Roman"/>
                <a:sym typeface="Times New Roman"/>
              </a:defRPr>
            </a:lvl8pPr>
            <a:lvl9pPr marL="0" marR="0" lvl="8" indent="0" algn="r" rtl="0">
              <a:spcBef>
                <a:spcPts val="0"/>
              </a:spcBef>
              <a:spcAft>
                <a:spcPts val="0"/>
              </a:spcAft>
              <a:buNone/>
              <a:defRPr sz="2000">
                <a:solidFill>
                  <a:srgbClr val="FE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itmconferences.org/articles/itmconf/pdf/2023/03/itmconf_icdsia2023_02006.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www.kaggle.com/dataset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1"/>
          <p:cNvSpPr/>
          <p:nvPr/>
        </p:nvSpPr>
        <p:spPr>
          <a:xfrm>
            <a:off x="0" y="3822700"/>
            <a:ext cx="3529012" cy="3035300"/>
          </a:xfrm>
          <a:custGeom>
            <a:avLst/>
            <a:gdLst/>
            <a:ahLst/>
            <a:cxnLst/>
            <a:rect l="l" t="t" r="r" b="b"/>
            <a:pathLst>
              <a:path w="3529329" h="3035300" extrusionOk="0">
                <a:moveTo>
                  <a:pt x="0" y="0"/>
                </a:moveTo>
                <a:lnTo>
                  <a:pt x="3529340" y="0"/>
                </a:lnTo>
                <a:lnTo>
                  <a:pt x="3529340" y="3035295"/>
                </a:lnTo>
              </a:path>
            </a:pathLst>
          </a:custGeom>
          <a:noFill/>
          <a:ln w="76300" cap="sq"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71" name="Google Shape;471;p61"/>
          <p:cNvSpPr/>
          <p:nvPr/>
        </p:nvSpPr>
        <p:spPr>
          <a:xfrm>
            <a:off x="6802437" y="3725862"/>
            <a:ext cx="2341562" cy="3132137"/>
          </a:xfrm>
          <a:custGeom>
            <a:avLst/>
            <a:gdLst/>
            <a:ahLst/>
            <a:cxnLst/>
            <a:rect l="l" t="t" r="r" b="b"/>
            <a:pathLst>
              <a:path w="2341879" h="3131820" extrusionOk="0">
                <a:moveTo>
                  <a:pt x="0" y="3131819"/>
                </a:moveTo>
                <a:lnTo>
                  <a:pt x="0" y="0"/>
                </a:lnTo>
                <a:lnTo>
                  <a:pt x="2341869" y="0"/>
                </a:lnTo>
              </a:path>
            </a:pathLst>
          </a:custGeom>
          <a:noFill/>
          <a:ln w="76300" cap="sq"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72" name="Google Shape;472;p61"/>
          <p:cNvSpPr/>
          <p:nvPr/>
        </p:nvSpPr>
        <p:spPr>
          <a:xfrm>
            <a:off x="5724525" y="3306762"/>
            <a:ext cx="3417887" cy="914400"/>
          </a:xfrm>
          <a:custGeom>
            <a:avLst/>
            <a:gdLst/>
            <a:ahLst/>
            <a:cxnLst/>
            <a:rect l="l" t="t" r="r" b="b"/>
            <a:pathLst>
              <a:path w="3418840" h="914400" extrusionOk="0">
                <a:moveTo>
                  <a:pt x="3418819" y="0"/>
                </a:moveTo>
                <a:lnTo>
                  <a:pt x="0" y="0"/>
                </a:lnTo>
                <a:lnTo>
                  <a:pt x="3418819" y="914399"/>
                </a:lnTo>
                <a:lnTo>
                  <a:pt x="341881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73" name="Google Shape;473;p61"/>
          <p:cNvSpPr txBox="1"/>
          <p:nvPr/>
        </p:nvSpPr>
        <p:spPr>
          <a:xfrm>
            <a:off x="895208" y="1765780"/>
            <a:ext cx="7129500" cy="15723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Times New Roman"/>
              <a:buNone/>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School of Technology, Design and </a:t>
            </a:r>
          </a:p>
          <a:p>
            <a:pPr marL="0" marR="0" lvl="0" indent="0" algn="ctr" rtl="0">
              <a:lnSpc>
                <a:spcPct val="100000"/>
              </a:lnSpc>
              <a:spcBef>
                <a:spcPts val="0"/>
              </a:spcBef>
              <a:spcAft>
                <a:spcPts val="0"/>
              </a:spcAft>
              <a:buClr>
                <a:srgbClr val="FFFFFF"/>
              </a:buClr>
              <a:buSzPts val="2400"/>
              <a:buFont typeface="Times New Roman"/>
              <a:buNone/>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Computer Application</a:t>
            </a:r>
            <a:endParaRPr lang="en-IN"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Silver Oak College of Engineering and Technology 	</a:t>
            </a:r>
            <a:endParaRPr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Bachelor of Technology</a:t>
            </a:r>
            <a:endParaRPr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Department of Information Technology</a:t>
            </a:r>
            <a:endParaRPr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74" name="Google Shape;474;p61"/>
          <p:cNvSpPr txBox="1"/>
          <p:nvPr/>
        </p:nvSpPr>
        <p:spPr>
          <a:xfrm>
            <a:off x="0" y="4912119"/>
            <a:ext cx="4185600" cy="2310505"/>
          </a:xfrm>
          <a:prstGeom prst="rect">
            <a:avLst/>
          </a:prstGeom>
          <a:noFill/>
          <a:ln>
            <a:noFill/>
          </a:ln>
        </p:spPr>
        <p:txBody>
          <a:bodyPr spcFirstLastPara="1" wrap="square" lIns="90000" tIns="46800" rIns="90000" bIns="46800" anchor="t" anchorCtr="0">
            <a:spAutoFit/>
          </a:bodyPr>
          <a:lstStyle/>
          <a:p>
            <a:pPr algn="ctr">
              <a:buClr>
                <a:schemeClr val="lt1"/>
              </a:buClr>
              <a:buSzPts val="3200"/>
            </a:pPr>
            <a:r>
              <a:rPr lang="en-US" sz="2400" dirty="0">
                <a:latin typeface="Times New Roman" panose="02020603050405020304" pitchFamily="18" charset="0"/>
                <a:cs typeface="Times New Roman" panose="02020603050405020304" pitchFamily="18" charset="0"/>
                <a:sym typeface="Times New Roman"/>
              </a:rPr>
              <a:t>Devangi Kachhadiya</a:t>
            </a:r>
          </a:p>
          <a:p>
            <a:pPr algn="ctr">
              <a:buClr>
                <a:schemeClr val="lt1"/>
              </a:buClr>
              <a:buSzPts val="3200"/>
            </a:pPr>
            <a:r>
              <a:rPr lang="en-US" sz="2400" dirty="0">
                <a:latin typeface="Times New Roman" panose="02020603050405020304" pitchFamily="18" charset="0"/>
                <a:cs typeface="Times New Roman" panose="02020603050405020304" pitchFamily="18" charset="0"/>
                <a:sym typeface="Times New Roman"/>
              </a:rPr>
              <a:t>2201031030016</a:t>
            </a:r>
          </a:p>
          <a:p>
            <a:pPr marL="0" marR="0" lvl="0" indent="0" algn="l" rtl="0">
              <a:lnSpc>
                <a:spcPct val="100000"/>
              </a:lnSpc>
              <a:spcBef>
                <a:spcPts val="0"/>
              </a:spcBef>
              <a:spcAft>
                <a:spcPts val="0"/>
              </a:spcAft>
              <a:buClr>
                <a:schemeClr val="lt1"/>
              </a:buClr>
              <a:buSzPts val="3200"/>
              <a:buFont typeface="Calibri"/>
              <a:buNone/>
            </a:pPr>
            <a:endParaRPr sz="3200"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chemeClr val="lt1"/>
              </a:buClr>
              <a:buSzPts val="3200"/>
              <a:buFont typeface="Calibri"/>
              <a:buNone/>
            </a:pPr>
            <a:endParaRPr sz="3200"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chemeClr val="lt1"/>
              </a:buClr>
              <a:buSzPts val="3200"/>
              <a:buFont typeface="Calibri"/>
              <a:buNone/>
            </a:pPr>
            <a:endParaRPr sz="3200" dirty="0">
              <a:latin typeface="Times New Roman" panose="02020603050405020304" pitchFamily="18" charset="0"/>
              <a:ea typeface="Times New Roman"/>
              <a:cs typeface="Times New Roman" panose="02020603050405020304" pitchFamily="18" charset="0"/>
              <a:sym typeface="Times New Roman"/>
            </a:endParaRPr>
          </a:p>
        </p:txBody>
      </p:sp>
      <p:pic>
        <p:nvPicPr>
          <p:cNvPr id="475" name="Google Shape;475;p61"/>
          <p:cNvPicPr preferRelativeResize="0"/>
          <p:nvPr/>
        </p:nvPicPr>
        <p:blipFill rotWithShape="1">
          <a:blip r:embed="rId3">
            <a:alphaModFix/>
          </a:blip>
          <a:srcRect/>
          <a:stretch/>
        </p:blipFill>
        <p:spPr>
          <a:xfrm>
            <a:off x="2346942" y="101847"/>
            <a:ext cx="4414837" cy="1131665"/>
          </a:xfrm>
          <a:prstGeom prst="rect">
            <a:avLst/>
          </a:prstGeom>
          <a:noFill/>
          <a:ln>
            <a:noFill/>
          </a:ln>
        </p:spPr>
      </p:pic>
      <p:sp>
        <p:nvSpPr>
          <p:cNvPr id="476" name="Google Shape;476;p61"/>
          <p:cNvSpPr txBox="1"/>
          <p:nvPr/>
        </p:nvSpPr>
        <p:spPr>
          <a:xfrm>
            <a:off x="1474139" y="3629052"/>
            <a:ext cx="59055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Times New Roman"/>
              <a:buNone/>
            </a:pPr>
            <a:r>
              <a:rPr lang="en-IN" sz="4000" b="1" dirty="0">
                <a:solidFill>
                  <a:schemeClr val="dk1"/>
                </a:solidFill>
                <a:latin typeface="Times New Roman" panose="02020603050405020304" pitchFamily="18" charset="0"/>
                <a:cs typeface="Times New Roman" panose="02020603050405020304" pitchFamily="18" charset="0"/>
              </a:rPr>
              <a:t>Movie Sentiment Analysis</a:t>
            </a:r>
            <a:endParaRPr sz="40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477" name="Google Shape;477;p61"/>
          <p:cNvSpPr txBox="1"/>
          <p:nvPr/>
        </p:nvSpPr>
        <p:spPr>
          <a:xfrm>
            <a:off x="4983374" y="4902896"/>
            <a:ext cx="3983700" cy="1571842"/>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chemeClr val="lt1"/>
              </a:buClr>
              <a:buSzPts val="3200"/>
              <a:buFont typeface="Calibri"/>
              <a:buNone/>
            </a:pPr>
            <a:r>
              <a:rPr lang="en-US" sz="2400" dirty="0">
                <a:latin typeface="Times New Roman" panose="02020603050405020304" pitchFamily="18" charset="0"/>
                <a:ea typeface="Times New Roman"/>
                <a:cs typeface="Times New Roman" panose="02020603050405020304" pitchFamily="18" charset="0"/>
                <a:sym typeface="Times New Roman"/>
              </a:rPr>
              <a:t>Guide</a:t>
            </a:r>
          </a:p>
          <a:p>
            <a:pPr marL="0" marR="0" lvl="0" indent="0" algn="ctr" rtl="0">
              <a:lnSpc>
                <a:spcPct val="100000"/>
              </a:lnSpc>
              <a:spcBef>
                <a:spcPts val="0"/>
              </a:spcBef>
              <a:spcAft>
                <a:spcPts val="0"/>
              </a:spcAft>
              <a:buClr>
                <a:schemeClr val="lt1"/>
              </a:buClr>
              <a:buSzPts val="3200"/>
              <a:buFont typeface="Calibri"/>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Prof.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Kruti</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Ma’am</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lt1"/>
              </a:buClr>
              <a:buSzPts val="3200"/>
              <a:buFont typeface="Calibri"/>
              <a:buNone/>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lt1"/>
              </a:buClr>
              <a:buSzPts val="3200"/>
              <a:buFont typeface="Calibri"/>
              <a:buNone/>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3CB8390C-2BA2-6903-9020-45CAC1514EF6}"/>
            </a:ext>
          </a:extLst>
        </p:cNvPr>
        <p:cNvGrpSpPr/>
        <p:nvPr/>
      </p:nvGrpSpPr>
      <p:grpSpPr>
        <a:xfrm>
          <a:off x="0" y="0"/>
          <a:ext cx="0" cy="0"/>
          <a:chOff x="0" y="0"/>
          <a:chExt cx="0" cy="0"/>
        </a:xfrm>
      </p:grpSpPr>
      <p:sp>
        <p:nvSpPr>
          <p:cNvPr id="540" name="Google Shape;540;p70">
            <a:extLst>
              <a:ext uri="{FF2B5EF4-FFF2-40B4-BE49-F238E27FC236}">
                <a16:creationId xmlns:a16="http://schemas.microsoft.com/office/drawing/2014/main" id="{00AEB631-6647-591D-FF8A-8D9D1C2C3E1F}"/>
              </a:ext>
            </a:extLst>
          </p:cNvPr>
          <p:cNvSpPr txBox="1"/>
          <p:nvPr/>
        </p:nvSpPr>
        <p:spPr>
          <a:xfrm>
            <a:off x="862422" y="476341"/>
            <a:ext cx="6648450" cy="677862"/>
          </a:xfrm>
          <a:prstGeom prst="rect">
            <a:avLst/>
          </a:prstGeom>
          <a:noFill/>
          <a:ln>
            <a:noFill/>
          </a:ln>
        </p:spPr>
        <p:txBody>
          <a:bodyPr spcFirstLastPara="1" wrap="square" lIns="91425" tIns="45700" rIns="91425" bIns="45700" anchor="t" anchorCtr="0">
            <a:noAutofit/>
          </a:bodyPr>
          <a:lstStyle/>
          <a:p>
            <a:pPr marL="12700" marR="0" lvl="0" indent="0" algn="l" rtl="0">
              <a:spcBef>
                <a:spcPts val="0"/>
              </a:spcBef>
              <a:spcAft>
                <a:spcPts val="0"/>
              </a:spcAft>
              <a:buNone/>
            </a:pPr>
            <a:r>
              <a:rPr lang="en-US" sz="3600" b="1" dirty="0">
                <a:latin typeface="Times New Roman"/>
                <a:cs typeface="Times New Roman"/>
                <a:sym typeface="Times New Roman"/>
              </a:rPr>
              <a:t>Implementation</a:t>
            </a:r>
            <a:endParaRPr dirty="0"/>
          </a:p>
        </p:txBody>
      </p:sp>
      <p:sp>
        <p:nvSpPr>
          <p:cNvPr id="541" name="Google Shape;541;p70">
            <a:extLst>
              <a:ext uri="{FF2B5EF4-FFF2-40B4-BE49-F238E27FC236}">
                <a16:creationId xmlns:a16="http://schemas.microsoft.com/office/drawing/2014/main" id="{9E8ED305-7B7F-95D4-EE09-4C88290CDDD3}"/>
              </a:ext>
            </a:extLst>
          </p:cNvPr>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3" name="Picture 2">
            <a:extLst>
              <a:ext uri="{FF2B5EF4-FFF2-40B4-BE49-F238E27FC236}">
                <a16:creationId xmlns:a16="http://schemas.microsoft.com/office/drawing/2014/main" id="{59C23078-2ED5-4440-EE35-AECABC39BADB}"/>
              </a:ext>
            </a:extLst>
          </p:cNvPr>
          <p:cNvPicPr>
            <a:picLocks noChangeAspect="1"/>
          </p:cNvPicPr>
          <p:nvPr/>
        </p:nvPicPr>
        <p:blipFill>
          <a:blip r:embed="rId3"/>
          <a:stretch>
            <a:fillRect/>
          </a:stretch>
        </p:blipFill>
        <p:spPr>
          <a:xfrm>
            <a:off x="1633127" y="1407422"/>
            <a:ext cx="5877745" cy="42963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938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3E9FF1F4-3D13-6F23-71BF-BE084F2C7A9A}"/>
            </a:ext>
          </a:extLst>
        </p:cNvPr>
        <p:cNvGrpSpPr/>
        <p:nvPr/>
      </p:nvGrpSpPr>
      <p:grpSpPr>
        <a:xfrm>
          <a:off x="0" y="0"/>
          <a:ext cx="0" cy="0"/>
          <a:chOff x="0" y="0"/>
          <a:chExt cx="0" cy="0"/>
        </a:xfrm>
      </p:grpSpPr>
      <p:sp>
        <p:nvSpPr>
          <p:cNvPr id="540" name="Google Shape;540;p70">
            <a:extLst>
              <a:ext uri="{FF2B5EF4-FFF2-40B4-BE49-F238E27FC236}">
                <a16:creationId xmlns:a16="http://schemas.microsoft.com/office/drawing/2014/main" id="{858653A4-3C1A-0A1B-4BB7-F220A3D9206D}"/>
              </a:ext>
            </a:extLst>
          </p:cNvPr>
          <p:cNvSpPr txBox="1"/>
          <p:nvPr/>
        </p:nvSpPr>
        <p:spPr>
          <a:xfrm>
            <a:off x="940900" y="456702"/>
            <a:ext cx="6648450" cy="677862"/>
          </a:xfrm>
          <a:prstGeom prst="rect">
            <a:avLst/>
          </a:prstGeom>
          <a:noFill/>
          <a:ln>
            <a:noFill/>
          </a:ln>
        </p:spPr>
        <p:txBody>
          <a:bodyPr spcFirstLastPara="1" wrap="square" lIns="91425" tIns="45700" rIns="91425" bIns="45700" anchor="t" anchorCtr="0">
            <a:noAutofit/>
          </a:bodyPr>
          <a:lstStyle/>
          <a:p>
            <a:pPr marL="12700" marR="0" lvl="0" indent="0" algn="l" rtl="0">
              <a:spcBef>
                <a:spcPts val="0"/>
              </a:spcBef>
              <a:spcAft>
                <a:spcPts val="0"/>
              </a:spcAft>
              <a:buNone/>
            </a:pPr>
            <a:r>
              <a:rPr lang="en-US" sz="3600" b="1" dirty="0">
                <a:latin typeface="Times New Roman"/>
                <a:cs typeface="Times New Roman"/>
                <a:sym typeface="Times New Roman"/>
              </a:rPr>
              <a:t>Implementation</a:t>
            </a:r>
            <a:endParaRPr dirty="0"/>
          </a:p>
        </p:txBody>
      </p:sp>
      <p:sp>
        <p:nvSpPr>
          <p:cNvPr id="541" name="Google Shape;541;p70">
            <a:extLst>
              <a:ext uri="{FF2B5EF4-FFF2-40B4-BE49-F238E27FC236}">
                <a16:creationId xmlns:a16="http://schemas.microsoft.com/office/drawing/2014/main" id="{1923313A-012A-D107-DAC8-C87C80312DC0}"/>
              </a:ext>
            </a:extLst>
          </p:cNvPr>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4" name="Picture 3">
            <a:extLst>
              <a:ext uri="{FF2B5EF4-FFF2-40B4-BE49-F238E27FC236}">
                <a16:creationId xmlns:a16="http://schemas.microsoft.com/office/drawing/2014/main" id="{CDC1F061-50E5-BDD6-C288-92E53AF7DEBB}"/>
              </a:ext>
            </a:extLst>
          </p:cNvPr>
          <p:cNvPicPr>
            <a:picLocks noChangeAspect="1"/>
          </p:cNvPicPr>
          <p:nvPr/>
        </p:nvPicPr>
        <p:blipFill>
          <a:blip r:embed="rId3"/>
          <a:stretch>
            <a:fillRect/>
          </a:stretch>
        </p:blipFill>
        <p:spPr>
          <a:xfrm>
            <a:off x="428360" y="1389435"/>
            <a:ext cx="8287280" cy="456060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3769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2DE43C29-F199-A00E-3A36-20A995A47EFC}"/>
            </a:ext>
          </a:extLst>
        </p:cNvPr>
        <p:cNvGrpSpPr/>
        <p:nvPr/>
      </p:nvGrpSpPr>
      <p:grpSpPr>
        <a:xfrm>
          <a:off x="0" y="0"/>
          <a:ext cx="0" cy="0"/>
          <a:chOff x="0" y="0"/>
          <a:chExt cx="0" cy="0"/>
        </a:xfrm>
      </p:grpSpPr>
      <p:sp>
        <p:nvSpPr>
          <p:cNvPr id="540" name="Google Shape;540;p70">
            <a:extLst>
              <a:ext uri="{FF2B5EF4-FFF2-40B4-BE49-F238E27FC236}">
                <a16:creationId xmlns:a16="http://schemas.microsoft.com/office/drawing/2014/main" id="{F97DBDE7-0BC6-081D-A9CC-62E560BBED20}"/>
              </a:ext>
            </a:extLst>
          </p:cNvPr>
          <p:cNvSpPr txBox="1"/>
          <p:nvPr/>
        </p:nvSpPr>
        <p:spPr>
          <a:xfrm>
            <a:off x="940900" y="456702"/>
            <a:ext cx="6648450" cy="677862"/>
          </a:xfrm>
          <a:prstGeom prst="rect">
            <a:avLst/>
          </a:prstGeom>
          <a:noFill/>
          <a:ln>
            <a:noFill/>
          </a:ln>
        </p:spPr>
        <p:txBody>
          <a:bodyPr spcFirstLastPara="1" wrap="square" lIns="91425" tIns="45700" rIns="91425" bIns="45700" anchor="t" anchorCtr="0">
            <a:noAutofit/>
          </a:bodyPr>
          <a:lstStyle/>
          <a:p>
            <a:pPr marL="12700" marR="0" lvl="0" indent="0" algn="l" rtl="0">
              <a:spcBef>
                <a:spcPts val="0"/>
              </a:spcBef>
              <a:spcAft>
                <a:spcPts val="0"/>
              </a:spcAft>
              <a:buNone/>
            </a:pPr>
            <a:r>
              <a:rPr lang="en-US" sz="3600" b="1" dirty="0">
                <a:latin typeface="Times New Roman"/>
                <a:cs typeface="Times New Roman"/>
                <a:sym typeface="Times New Roman"/>
              </a:rPr>
              <a:t>Implementation</a:t>
            </a:r>
            <a:endParaRPr dirty="0"/>
          </a:p>
        </p:txBody>
      </p:sp>
      <p:sp>
        <p:nvSpPr>
          <p:cNvPr id="541" name="Google Shape;541;p70">
            <a:extLst>
              <a:ext uri="{FF2B5EF4-FFF2-40B4-BE49-F238E27FC236}">
                <a16:creationId xmlns:a16="http://schemas.microsoft.com/office/drawing/2014/main" id="{DD900513-B63A-1664-EF40-FBC52B20C4DB}"/>
              </a:ext>
            </a:extLst>
          </p:cNvPr>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a:extLst>
              <a:ext uri="{FF2B5EF4-FFF2-40B4-BE49-F238E27FC236}">
                <a16:creationId xmlns:a16="http://schemas.microsoft.com/office/drawing/2014/main" id="{4A6F5F68-22C8-CC78-CDBE-5778329112BA}"/>
              </a:ext>
            </a:extLst>
          </p:cNvPr>
          <p:cNvPicPr>
            <a:picLocks noChangeAspect="1"/>
          </p:cNvPicPr>
          <p:nvPr/>
        </p:nvPicPr>
        <p:blipFill>
          <a:blip r:embed="rId3"/>
          <a:stretch>
            <a:fillRect/>
          </a:stretch>
        </p:blipFill>
        <p:spPr>
          <a:xfrm>
            <a:off x="443084" y="2031487"/>
            <a:ext cx="8257832" cy="2371701"/>
          </a:xfrm>
          <a:prstGeom prst="rect">
            <a:avLst/>
          </a:prstGeom>
        </p:spPr>
      </p:pic>
    </p:spTree>
    <p:extLst>
      <p:ext uri="{BB962C8B-B14F-4D97-AF65-F5344CB8AC3E}">
        <p14:creationId xmlns:p14="http://schemas.microsoft.com/office/powerpoint/2010/main" val="64951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1B911A2D-3BC5-F80B-55D6-5E333356FE92}"/>
            </a:ext>
          </a:extLst>
        </p:cNvPr>
        <p:cNvGrpSpPr/>
        <p:nvPr/>
      </p:nvGrpSpPr>
      <p:grpSpPr>
        <a:xfrm>
          <a:off x="0" y="0"/>
          <a:ext cx="0" cy="0"/>
          <a:chOff x="0" y="0"/>
          <a:chExt cx="0" cy="0"/>
        </a:xfrm>
      </p:grpSpPr>
      <p:sp>
        <p:nvSpPr>
          <p:cNvPr id="540" name="Google Shape;540;p70">
            <a:extLst>
              <a:ext uri="{FF2B5EF4-FFF2-40B4-BE49-F238E27FC236}">
                <a16:creationId xmlns:a16="http://schemas.microsoft.com/office/drawing/2014/main" id="{622DE7CF-015A-EBB0-F549-94DDC8DB4F2E}"/>
              </a:ext>
            </a:extLst>
          </p:cNvPr>
          <p:cNvSpPr txBox="1"/>
          <p:nvPr/>
        </p:nvSpPr>
        <p:spPr>
          <a:xfrm>
            <a:off x="940900" y="456702"/>
            <a:ext cx="6648450" cy="677862"/>
          </a:xfrm>
          <a:prstGeom prst="rect">
            <a:avLst/>
          </a:prstGeom>
          <a:noFill/>
          <a:ln>
            <a:noFill/>
          </a:ln>
        </p:spPr>
        <p:txBody>
          <a:bodyPr spcFirstLastPara="1" wrap="square" lIns="91425" tIns="45700" rIns="91425" bIns="45700" anchor="t" anchorCtr="0">
            <a:noAutofit/>
          </a:bodyPr>
          <a:lstStyle/>
          <a:p>
            <a:pPr marL="12700" marR="0" lvl="0" indent="0" algn="l" rtl="0">
              <a:spcBef>
                <a:spcPts val="0"/>
              </a:spcBef>
              <a:spcAft>
                <a:spcPts val="0"/>
              </a:spcAft>
              <a:buNone/>
            </a:pPr>
            <a:r>
              <a:rPr lang="en-US" sz="3600" b="1" dirty="0">
                <a:latin typeface="Times New Roman"/>
                <a:cs typeface="Times New Roman"/>
                <a:sym typeface="Times New Roman"/>
              </a:rPr>
              <a:t>Implementation</a:t>
            </a:r>
            <a:endParaRPr dirty="0"/>
          </a:p>
        </p:txBody>
      </p:sp>
      <p:sp>
        <p:nvSpPr>
          <p:cNvPr id="541" name="Google Shape;541;p70">
            <a:extLst>
              <a:ext uri="{FF2B5EF4-FFF2-40B4-BE49-F238E27FC236}">
                <a16:creationId xmlns:a16="http://schemas.microsoft.com/office/drawing/2014/main" id="{EDC2CF0D-A086-FBCD-C383-A425D1AE5489}"/>
              </a:ext>
            </a:extLst>
          </p:cNvPr>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6" name="Picture 5">
            <a:extLst>
              <a:ext uri="{FF2B5EF4-FFF2-40B4-BE49-F238E27FC236}">
                <a16:creationId xmlns:a16="http://schemas.microsoft.com/office/drawing/2014/main" id="{B3656630-DB5A-1843-BE5C-22E6E660E4B4}"/>
              </a:ext>
            </a:extLst>
          </p:cNvPr>
          <p:cNvPicPr>
            <a:picLocks noChangeAspect="1"/>
          </p:cNvPicPr>
          <p:nvPr/>
        </p:nvPicPr>
        <p:blipFill>
          <a:blip r:embed="rId3"/>
          <a:stretch>
            <a:fillRect/>
          </a:stretch>
        </p:blipFill>
        <p:spPr>
          <a:xfrm>
            <a:off x="470450" y="1702519"/>
            <a:ext cx="8203100" cy="3452961"/>
          </a:xfrm>
          <a:prstGeom prst="rect">
            <a:avLst/>
          </a:prstGeom>
        </p:spPr>
      </p:pic>
    </p:spTree>
    <p:extLst>
      <p:ext uri="{BB962C8B-B14F-4D97-AF65-F5344CB8AC3E}">
        <p14:creationId xmlns:p14="http://schemas.microsoft.com/office/powerpoint/2010/main" val="181346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10325F60-1CDF-6097-F404-F61740F8B852}"/>
            </a:ext>
          </a:extLst>
        </p:cNvPr>
        <p:cNvGrpSpPr/>
        <p:nvPr/>
      </p:nvGrpSpPr>
      <p:grpSpPr>
        <a:xfrm>
          <a:off x="0" y="0"/>
          <a:ext cx="0" cy="0"/>
          <a:chOff x="0" y="0"/>
          <a:chExt cx="0" cy="0"/>
        </a:xfrm>
      </p:grpSpPr>
      <p:sp>
        <p:nvSpPr>
          <p:cNvPr id="540" name="Google Shape;540;p70">
            <a:extLst>
              <a:ext uri="{FF2B5EF4-FFF2-40B4-BE49-F238E27FC236}">
                <a16:creationId xmlns:a16="http://schemas.microsoft.com/office/drawing/2014/main" id="{4AF16AF4-F112-B5F2-79F4-3474FAC48212}"/>
              </a:ext>
            </a:extLst>
          </p:cNvPr>
          <p:cNvSpPr txBox="1"/>
          <p:nvPr/>
        </p:nvSpPr>
        <p:spPr>
          <a:xfrm>
            <a:off x="1011238" y="601663"/>
            <a:ext cx="6648450" cy="677862"/>
          </a:xfrm>
          <a:prstGeom prst="rect">
            <a:avLst/>
          </a:prstGeom>
          <a:noFill/>
          <a:ln>
            <a:noFill/>
          </a:ln>
        </p:spPr>
        <p:txBody>
          <a:bodyPr spcFirstLastPara="1" wrap="square" lIns="91425" tIns="45700" rIns="91425" bIns="45700" anchor="t" anchorCtr="0">
            <a:noAutofit/>
          </a:bodyPr>
          <a:lstStyle/>
          <a:p>
            <a:pPr marL="12700" marR="0" lvl="0" indent="0" algn="l" rtl="0">
              <a:spcBef>
                <a:spcPts val="0"/>
              </a:spcBef>
              <a:spcAft>
                <a:spcPts val="0"/>
              </a:spcAft>
              <a:buNone/>
            </a:pPr>
            <a:r>
              <a:rPr lang="en-US" sz="3600" b="1" dirty="0">
                <a:latin typeface="Times New Roman"/>
                <a:cs typeface="Times New Roman"/>
                <a:sym typeface="Times New Roman"/>
              </a:rPr>
              <a:t>Implementation</a:t>
            </a:r>
            <a:endParaRPr dirty="0"/>
          </a:p>
        </p:txBody>
      </p:sp>
      <p:sp>
        <p:nvSpPr>
          <p:cNvPr id="541" name="Google Shape;541;p70">
            <a:extLst>
              <a:ext uri="{FF2B5EF4-FFF2-40B4-BE49-F238E27FC236}">
                <a16:creationId xmlns:a16="http://schemas.microsoft.com/office/drawing/2014/main" id="{0EFF0EE8-EAF5-031F-98BE-D103CCBD3322}"/>
              </a:ext>
            </a:extLst>
          </p:cNvPr>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16" name="Picture 15">
            <a:extLst>
              <a:ext uri="{FF2B5EF4-FFF2-40B4-BE49-F238E27FC236}">
                <a16:creationId xmlns:a16="http://schemas.microsoft.com/office/drawing/2014/main" id="{1B5BC727-C2A8-BDB3-362F-A762942C73C8}"/>
              </a:ext>
            </a:extLst>
          </p:cNvPr>
          <p:cNvPicPr>
            <a:picLocks noChangeAspect="1"/>
          </p:cNvPicPr>
          <p:nvPr/>
        </p:nvPicPr>
        <p:blipFill>
          <a:blip r:embed="rId3"/>
          <a:stretch>
            <a:fillRect/>
          </a:stretch>
        </p:blipFill>
        <p:spPr>
          <a:xfrm>
            <a:off x="648056" y="1709115"/>
            <a:ext cx="8144252" cy="3439770"/>
          </a:xfrm>
          <a:prstGeom prst="rect">
            <a:avLst/>
          </a:prstGeom>
        </p:spPr>
      </p:pic>
    </p:spTree>
    <p:extLst>
      <p:ext uri="{BB962C8B-B14F-4D97-AF65-F5344CB8AC3E}">
        <p14:creationId xmlns:p14="http://schemas.microsoft.com/office/powerpoint/2010/main" val="247397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BC5EB906-F24A-4672-1EA2-5DD5B420DEA7}"/>
            </a:ext>
          </a:extLst>
        </p:cNvPr>
        <p:cNvGrpSpPr/>
        <p:nvPr/>
      </p:nvGrpSpPr>
      <p:grpSpPr>
        <a:xfrm>
          <a:off x="0" y="0"/>
          <a:ext cx="0" cy="0"/>
          <a:chOff x="0" y="0"/>
          <a:chExt cx="0" cy="0"/>
        </a:xfrm>
      </p:grpSpPr>
      <p:sp>
        <p:nvSpPr>
          <p:cNvPr id="540" name="Google Shape;540;p70">
            <a:extLst>
              <a:ext uri="{FF2B5EF4-FFF2-40B4-BE49-F238E27FC236}">
                <a16:creationId xmlns:a16="http://schemas.microsoft.com/office/drawing/2014/main" id="{B56F94B9-4B87-C418-2EFB-652ED469D9C7}"/>
              </a:ext>
            </a:extLst>
          </p:cNvPr>
          <p:cNvSpPr txBox="1"/>
          <p:nvPr/>
        </p:nvSpPr>
        <p:spPr>
          <a:xfrm>
            <a:off x="1011238" y="601663"/>
            <a:ext cx="6648450" cy="677862"/>
          </a:xfrm>
          <a:prstGeom prst="rect">
            <a:avLst/>
          </a:prstGeom>
          <a:noFill/>
          <a:ln>
            <a:noFill/>
          </a:ln>
        </p:spPr>
        <p:txBody>
          <a:bodyPr spcFirstLastPara="1" wrap="square" lIns="91425" tIns="45700" rIns="91425" bIns="45700" anchor="t" anchorCtr="0">
            <a:noAutofit/>
          </a:bodyPr>
          <a:lstStyle/>
          <a:p>
            <a:pPr marL="12700" marR="0" lvl="0" indent="0" algn="l" rtl="0">
              <a:spcBef>
                <a:spcPts val="0"/>
              </a:spcBef>
              <a:spcAft>
                <a:spcPts val="0"/>
              </a:spcAft>
              <a:buNone/>
            </a:pPr>
            <a:r>
              <a:rPr lang="en-US" sz="3600" b="1" dirty="0">
                <a:latin typeface="Times New Roman"/>
                <a:cs typeface="Times New Roman"/>
                <a:sym typeface="Times New Roman"/>
              </a:rPr>
              <a:t>Implementation</a:t>
            </a:r>
            <a:endParaRPr dirty="0"/>
          </a:p>
        </p:txBody>
      </p:sp>
      <p:sp>
        <p:nvSpPr>
          <p:cNvPr id="541" name="Google Shape;541;p70">
            <a:extLst>
              <a:ext uri="{FF2B5EF4-FFF2-40B4-BE49-F238E27FC236}">
                <a16:creationId xmlns:a16="http://schemas.microsoft.com/office/drawing/2014/main" id="{1458FE51-CD3E-2E81-BCC2-25434D7455F7}"/>
              </a:ext>
            </a:extLst>
          </p:cNvPr>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 name="Picture 2">
            <a:extLst>
              <a:ext uri="{FF2B5EF4-FFF2-40B4-BE49-F238E27FC236}">
                <a16:creationId xmlns:a16="http://schemas.microsoft.com/office/drawing/2014/main" id="{0384EA6A-B799-D2A7-F8A8-24CD7F5DE15A}"/>
              </a:ext>
            </a:extLst>
          </p:cNvPr>
          <p:cNvPicPr>
            <a:picLocks noChangeAspect="1"/>
          </p:cNvPicPr>
          <p:nvPr/>
        </p:nvPicPr>
        <p:blipFill>
          <a:blip r:embed="rId3"/>
          <a:stretch>
            <a:fillRect/>
          </a:stretch>
        </p:blipFill>
        <p:spPr>
          <a:xfrm>
            <a:off x="753889" y="1584461"/>
            <a:ext cx="7982147" cy="3689078"/>
          </a:xfrm>
          <a:prstGeom prst="rect">
            <a:avLst/>
          </a:prstGeom>
        </p:spPr>
      </p:pic>
    </p:spTree>
    <p:extLst>
      <p:ext uri="{BB962C8B-B14F-4D97-AF65-F5344CB8AC3E}">
        <p14:creationId xmlns:p14="http://schemas.microsoft.com/office/powerpoint/2010/main" val="11832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1"/>
          <p:cNvSpPr txBox="1"/>
          <p:nvPr/>
        </p:nvSpPr>
        <p:spPr>
          <a:xfrm>
            <a:off x="609600" y="609600"/>
            <a:ext cx="7748588" cy="677863"/>
          </a:xfrm>
          <a:prstGeom prst="rect">
            <a:avLst/>
          </a:prstGeom>
          <a:noFill/>
          <a:ln>
            <a:noFill/>
          </a:ln>
        </p:spPr>
        <p:txBody>
          <a:bodyPr spcFirstLastPara="1" wrap="square" lIns="91425" tIns="45700" rIns="91425" bIns="45700" anchor="t" anchorCtr="0">
            <a:noAutofit/>
          </a:bodyPr>
          <a:lstStyle/>
          <a:p>
            <a:pPr marL="868363" marR="0" lvl="0" indent="0" algn="l" rtl="0">
              <a:spcBef>
                <a:spcPts val="0"/>
              </a:spcBef>
              <a:spcAft>
                <a:spcPts val="0"/>
              </a:spcAft>
              <a:buClr>
                <a:srgbClr val="000000"/>
              </a:buClr>
              <a:buSzPts val="3600"/>
              <a:buFont typeface="Times New Roman"/>
              <a:buNone/>
            </a:pPr>
            <a:r>
              <a:rPr lang="en-US" sz="3600" b="1" dirty="0">
                <a:solidFill>
                  <a:srgbClr val="000000"/>
                </a:solidFill>
                <a:latin typeface="Times New Roman" panose="02020603050405020304" pitchFamily="18" charset="0"/>
                <a:ea typeface="Calibri"/>
                <a:cs typeface="Times New Roman" panose="02020603050405020304" pitchFamily="18" charset="0"/>
                <a:sym typeface="Calibri"/>
              </a:rPr>
              <a:t>Future Work </a:t>
            </a:r>
            <a:endParaRPr dirty="0">
              <a:latin typeface="Times New Roman" panose="02020603050405020304" pitchFamily="18" charset="0"/>
              <a:cs typeface="Times New Roman" panose="02020603050405020304" pitchFamily="18" charset="0"/>
            </a:endParaRPr>
          </a:p>
          <a:p>
            <a:pPr marL="868363" marR="0" lvl="0" indent="0" algn="l" rtl="0">
              <a:spcBef>
                <a:spcPts val="0"/>
              </a:spcBef>
              <a:spcAft>
                <a:spcPts val="0"/>
              </a:spcAft>
              <a:buClr>
                <a:schemeClr val="lt1"/>
              </a:buClr>
              <a:buSzPts val="3600"/>
              <a:buFont typeface="Times New Roman"/>
              <a:buNone/>
            </a:pPr>
            <a:endParaRPr sz="3600" b="1" dirty="0">
              <a:solidFill>
                <a:srgbClr val="000000"/>
              </a:solidFill>
              <a:latin typeface="Times New Roman" panose="02020603050405020304" pitchFamily="18" charset="0"/>
              <a:ea typeface="Calibri"/>
              <a:cs typeface="Times New Roman" panose="02020603050405020304" pitchFamily="18" charset="0"/>
              <a:sym typeface="Calibri"/>
            </a:endParaRPr>
          </a:p>
          <a:p>
            <a:pPr marL="868363" marR="0" lvl="0" indent="0" algn="l" rtl="0">
              <a:spcBef>
                <a:spcPts val="0"/>
              </a:spcBef>
              <a:spcAft>
                <a:spcPts val="0"/>
              </a:spcAft>
              <a:buNone/>
            </a:pPr>
            <a:endParaRPr sz="3600" b="1" dirty="0">
              <a:solidFill>
                <a:srgbClr val="262626"/>
              </a:solidFill>
              <a:latin typeface="Times New Roman" panose="02020603050405020304" pitchFamily="18" charset="0"/>
              <a:ea typeface="Calibri"/>
              <a:cs typeface="Times New Roman" panose="02020603050405020304" pitchFamily="18" charset="0"/>
              <a:sym typeface="Calibri"/>
            </a:endParaRPr>
          </a:p>
        </p:txBody>
      </p:sp>
      <p:sp>
        <p:nvSpPr>
          <p:cNvPr id="548" name="Google Shape;548;p7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4" name="Rectangle 2">
            <a:extLst>
              <a:ext uri="{FF2B5EF4-FFF2-40B4-BE49-F238E27FC236}">
                <a16:creationId xmlns:a16="http://schemas.microsoft.com/office/drawing/2014/main" id="{405CF138-31EA-306C-89AC-1FC0B2D8AF5C}"/>
              </a:ext>
            </a:extLst>
          </p:cNvPr>
          <p:cNvSpPr>
            <a:spLocks noChangeArrowheads="1"/>
          </p:cNvSpPr>
          <p:nvPr/>
        </p:nvSpPr>
        <p:spPr bwMode="auto">
          <a:xfrm>
            <a:off x="419686" y="1600610"/>
            <a:ext cx="8128416"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Optimization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Tune hyperparameters and explore advanced algorithms like deep learning.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Granular Classification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Expand sentiment categories (e.g., Neutral, very positive, slightly negative).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 Data Imbalance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techniques like SMOTE for balanced training.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TF-IDF, word embeddings, or context-based analysis.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Deployment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 the model for live sentiment predictions.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1"/>
          <p:cNvSpPr txBox="1"/>
          <p:nvPr/>
        </p:nvSpPr>
        <p:spPr>
          <a:xfrm>
            <a:off x="609600" y="609600"/>
            <a:ext cx="7748588" cy="677863"/>
          </a:xfrm>
          <a:prstGeom prst="rect">
            <a:avLst/>
          </a:prstGeom>
          <a:noFill/>
          <a:ln>
            <a:noFill/>
          </a:ln>
        </p:spPr>
        <p:txBody>
          <a:bodyPr spcFirstLastPara="1" wrap="square" lIns="91425" tIns="45700" rIns="91425" bIns="45700" anchor="t" anchorCtr="0">
            <a:noAutofit/>
          </a:bodyPr>
          <a:lstStyle/>
          <a:p>
            <a:pPr marL="868363" marR="0" lvl="0" indent="0" algn="l" rtl="0">
              <a:spcBef>
                <a:spcPts val="0"/>
              </a:spcBef>
              <a:spcAft>
                <a:spcPts val="0"/>
              </a:spcAft>
              <a:buNone/>
            </a:pPr>
            <a:r>
              <a:rPr lang="en-US" sz="3600" b="1" dirty="0">
                <a:solidFill>
                  <a:srgbClr val="262626"/>
                </a:solidFill>
                <a:latin typeface="Times New Roman" panose="02020603050405020304" pitchFamily="18" charset="0"/>
                <a:ea typeface="Calibri"/>
                <a:cs typeface="Times New Roman" panose="02020603050405020304" pitchFamily="18" charset="0"/>
                <a:sym typeface="Calibri"/>
              </a:rPr>
              <a:t>Conclusion	</a:t>
            </a:r>
            <a:endParaRPr sz="3600" b="1" dirty="0">
              <a:solidFill>
                <a:srgbClr val="262626"/>
              </a:solidFill>
              <a:latin typeface="Times New Roman" panose="02020603050405020304" pitchFamily="18" charset="0"/>
              <a:ea typeface="Calibri"/>
              <a:cs typeface="Times New Roman" panose="02020603050405020304" pitchFamily="18" charset="0"/>
              <a:sym typeface="Calibri"/>
            </a:endParaRPr>
          </a:p>
        </p:txBody>
      </p:sp>
      <p:sp>
        <p:nvSpPr>
          <p:cNvPr id="548" name="Google Shape;548;p7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 name="TextBox 2">
            <a:extLst>
              <a:ext uri="{FF2B5EF4-FFF2-40B4-BE49-F238E27FC236}">
                <a16:creationId xmlns:a16="http://schemas.microsoft.com/office/drawing/2014/main" id="{FB42E352-4142-32FE-A9D7-21664566AD83}"/>
              </a:ext>
            </a:extLst>
          </p:cNvPr>
          <p:cNvSpPr txBox="1"/>
          <p:nvPr/>
        </p:nvSpPr>
        <p:spPr>
          <a:xfrm>
            <a:off x="450166" y="1553257"/>
            <a:ext cx="8243668"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project successfully developed a Naive Bayes-based sentiment analysis model for movie reviews. While initial results are promising, improvements in model accuracy and feature engineering can enhance performance. Future optimizations will make the sentiment analysis more effective and versatile.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07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2"/>
          <p:cNvSpPr txBox="1"/>
          <p:nvPr/>
        </p:nvSpPr>
        <p:spPr>
          <a:xfrm>
            <a:off x="765175" y="685800"/>
            <a:ext cx="6589713" cy="762000"/>
          </a:xfrm>
          <a:prstGeom prst="rect">
            <a:avLst/>
          </a:prstGeom>
          <a:noFill/>
          <a:ln>
            <a:noFill/>
          </a:ln>
        </p:spPr>
        <p:txBody>
          <a:bodyPr spcFirstLastPara="1" wrap="square" lIns="91425" tIns="45700" rIns="91425" bIns="45700" anchor="t" anchorCtr="0">
            <a:noAutofit/>
          </a:bodyPr>
          <a:lstStyle/>
          <a:p>
            <a:pPr marL="665163" marR="0" lvl="0" indent="0" algn="l" rtl="0">
              <a:spcBef>
                <a:spcPts val="0"/>
              </a:spcBef>
              <a:spcAft>
                <a:spcPts val="0"/>
              </a:spcAft>
              <a:buNone/>
            </a:pPr>
            <a:r>
              <a:rPr lang="en-US" sz="3600" b="1" dirty="0">
                <a:solidFill>
                  <a:srgbClr val="262626"/>
                </a:solidFill>
                <a:latin typeface="Times New Roman" panose="02020603050405020304" pitchFamily="18" charset="0"/>
                <a:ea typeface="Century Gothic"/>
                <a:cs typeface="Times New Roman" panose="02020603050405020304" pitchFamily="18" charset="0"/>
                <a:sym typeface="Century Gothic"/>
              </a:rPr>
              <a:t>References</a:t>
            </a:r>
            <a:endParaRPr dirty="0">
              <a:latin typeface="Times New Roman" panose="02020603050405020304" pitchFamily="18" charset="0"/>
              <a:cs typeface="Times New Roman" panose="02020603050405020304" pitchFamily="18" charset="0"/>
            </a:endParaRPr>
          </a:p>
        </p:txBody>
      </p:sp>
      <p:sp>
        <p:nvSpPr>
          <p:cNvPr id="555" name="Google Shape;555;p7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 name="TextBox 2">
            <a:extLst>
              <a:ext uri="{FF2B5EF4-FFF2-40B4-BE49-F238E27FC236}">
                <a16:creationId xmlns:a16="http://schemas.microsoft.com/office/drawing/2014/main" id="{77CFA4A8-C4B5-A975-CE9A-36E9C458996F}"/>
              </a:ext>
            </a:extLst>
          </p:cNvPr>
          <p:cNvSpPr txBox="1"/>
          <p:nvPr/>
        </p:nvSpPr>
        <p:spPr>
          <a:xfrm>
            <a:off x="765175" y="1635314"/>
            <a:ext cx="7644188" cy="2345322"/>
          </a:xfrm>
          <a:prstGeom prst="rect">
            <a:avLst/>
          </a:prstGeom>
          <a:noFill/>
        </p:spPr>
        <p:txBody>
          <a:bodyPr wrap="square">
            <a:spAutoFit/>
          </a:bodyPr>
          <a:lstStyle/>
          <a:p>
            <a:pPr marL="342900" indent="-3429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hlinkClick r:id="rId3"/>
              </a:rPr>
              <a:t>https://www.itmconferences.org/articles/itmconf/pdf/2023/03/itmconf_icdsia2023_02006.pdf</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hlinkClick r:id="rId4"/>
              </a:rPr>
              <a:t>https://www.kaggle.com/datasets</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3"/>
          <p:cNvSpPr txBox="1"/>
          <p:nvPr/>
        </p:nvSpPr>
        <p:spPr>
          <a:xfrm>
            <a:off x="789363" y="2413337"/>
            <a:ext cx="7620000" cy="1015663"/>
          </a:xfrm>
          <a:prstGeom prst="rect">
            <a:avLst/>
          </a:prstGeom>
          <a:noFill/>
          <a:ln>
            <a:noFill/>
          </a:ln>
        </p:spPr>
        <p:txBody>
          <a:bodyPr spcFirstLastPara="1" wrap="square" lIns="0" tIns="0" rIns="0" bIns="0" anchor="t" anchorCtr="0">
            <a:spAutoFit/>
          </a:bodyPr>
          <a:lstStyle/>
          <a:p>
            <a:pPr marL="12700" marR="0" lvl="0" indent="0" algn="ctr" rtl="0">
              <a:spcBef>
                <a:spcPts val="0"/>
              </a:spcBef>
              <a:spcAft>
                <a:spcPts val="0"/>
              </a:spcAft>
              <a:buNone/>
            </a:pPr>
            <a:r>
              <a:rPr lang="en-US" sz="6600" dirty="0">
                <a:solidFill>
                  <a:srgbClr val="C00000"/>
                </a:solidFill>
                <a:latin typeface="Times New Roman" panose="02020603050405020304" pitchFamily="18" charset="0"/>
                <a:ea typeface="Arimo"/>
                <a:cs typeface="Times New Roman" panose="02020603050405020304" pitchFamily="18" charset="0"/>
                <a:sym typeface="Arimo"/>
              </a:rPr>
              <a:t>T</a:t>
            </a:r>
            <a:r>
              <a:rPr lang="en-US" sz="6600" dirty="0">
                <a:solidFill>
                  <a:srgbClr val="000000"/>
                </a:solidFill>
                <a:latin typeface="Times New Roman" panose="02020603050405020304" pitchFamily="18" charset="0"/>
                <a:ea typeface="Arimo"/>
                <a:cs typeface="Times New Roman" panose="02020603050405020304" pitchFamily="18" charset="0"/>
                <a:sym typeface="Arimo"/>
              </a:rPr>
              <a:t>han</a:t>
            </a:r>
            <a:r>
              <a:rPr lang="en-US" sz="6600" dirty="0">
                <a:solidFill>
                  <a:srgbClr val="C00000"/>
                </a:solidFill>
                <a:latin typeface="Times New Roman" panose="02020603050405020304" pitchFamily="18" charset="0"/>
                <a:ea typeface="Arimo"/>
                <a:cs typeface="Times New Roman" panose="02020603050405020304" pitchFamily="18" charset="0"/>
                <a:sym typeface="Arimo"/>
              </a:rPr>
              <a:t>k</a:t>
            </a:r>
            <a:r>
              <a:rPr lang="en-US" sz="6600" dirty="0">
                <a:solidFill>
                  <a:srgbClr val="000000"/>
                </a:solidFill>
                <a:latin typeface="Times New Roman" panose="02020603050405020304" pitchFamily="18" charset="0"/>
                <a:ea typeface="Arimo"/>
                <a:cs typeface="Times New Roman" panose="02020603050405020304" pitchFamily="18" charset="0"/>
                <a:sym typeface="Arimo"/>
              </a:rPr>
              <a:t> Y</a:t>
            </a:r>
            <a:r>
              <a:rPr lang="en-US" sz="6600" dirty="0">
                <a:solidFill>
                  <a:srgbClr val="C00000"/>
                </a:solidFill>
                <a:latin typeface="Times New Roman" panose="02020603050405020304" pitchFamily="18" charset="0"/>
                <a:ea typeface="Arimo"/>
                <a:cs typeface="Times New Roman" panose="02020603050405020304" pitchFamily="18" charset="0"/>
                <a:sym typeface="Arimo"/>
              </a:rPr>
              <a:t>o</a:t>
            </a:r>
            <a:r>
              <a:rPr lang="en-US" sz="6600" dirty="0">
                <a:solidFill>
                  <a:srgbClr val="000000"/>
                </a:solidFill>
                <a:latin typeface="Times New Roman" panose="02020603050405020304" pitchFamily="18" charset="0"/>
                <a:ea typeface="Arimo"/>
                <a:cs typeface="Times New Roman" panose="02020603050405020304" pitchFamily="18" charset="0"/>
                <a:sym typeface="Arimo"/>
              </a:rPr>
              <a:t>u..</a:t>
            </a:r>
            <a:r>
              <a:rPr lang="en-US" sz="6600" dirty="0">
                <a:solidFill>
                  <a:srgbClr val="C00000"/>
                </a:solidFill>
                <a:latin typeface="Times New Roman" panose="02020603050405020304" pitchFamily="18" charset="0"/>
                <a:ea typeface="Arimo"/>
                <a:cs typeface="Times New Roman" panose="02020603050405020304" pitchFamily="18" charset="0"/>
                <a:sym typeface="Arimo"/>
              </a:rPr>
              <a:t>!</a:t>
            </a:r>
            <a:endParaRPr dirty="0">
              <a:latin typeface="Times New Roman" panose="02020603050405020304" pitchFamily="18" charset="0"/>
              <a:cs typeface="Times New Roman" panose="02020603050405020304" pitchFamily="18" charset="0"/>
            </a:endParaRPr>
          </a:p>
        </p:txBody>
      </p:sp>
      <p:sp>
        <p:nvSpPr>
          <p:cNvPr id="562" name="Google Shape;562;p7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2"/>
          <p:cNvSpPr txBox="1"/>
          <p:nvPr/>
        </p:nvSpPr>
        <p:spPr>
          <a:xfrm>
            <a:off x="-270284" y="487035"/>
            <a:ext cx="4842284" cy="666517"/>
          </a:xfrm>
          <a:prstGeom prst="rect">
            <a:avLst/>
          </a:prstGeom>
          <a:noFill/>
          <a:ln>
            <a:noFill/>
          </a:ln>
        </p:spPr>
        <p:txBody>
          <a:bodyPr spcFirstLastPara="1" wrap="square" lIns="91425" tIns="45700" rIns="91425" bIns="45700" anchor="t" anchorCtr="0">
            <a:noAutofit/>
          </a:bodyPr>
          <a:lstStyle/>
          <a:p>
            <a:pPr marL="1162050" marR="0" lvl="0" indent="0" algn="l" rtl="0">
              <a:spcBef>
                <a:spcPts val="0"/>
              </a:spcBef>
              <a:spcAft>
                <a:spcPts val="0"/>
              </a:spcAft>
              <a:buNone/>
            </a:pPr>
            <a:r>
              <a:rPr lang="en-US" sz="3600" b="1" i="0" u="none" strike="noStrike" cap="none" dirty="0">
                <a:solidFill>
                  <a:srgbClr val="262626"/>
                </a:solidFill>
                <a:latin typeface="Times New Roman"/>
                <a:ea typeface="Times New Roman"/>
                <a:cs typeface="Times New Roman"/>
                <a:sym typeface="Times New Roman"/>
              </a:rPr>
              <a:t>Table of Content</a:t>
            </a:r>
            <a:endParaRPr sz="3600" dirty="0"/>
          </a:p>
        </p:txBody>
      </p:sp>
      <p:sp>
        <p:nvSpPr>
          <p:cNvPr id="484" name="Google Shape;484;p62"/>
          <p:cNvSpPr txBox="1"/>
          <p:nvPr/>
        </p:nvSpPr>
        <p:spPr>
          <a:xfrm>
            <a:off x="627900" y="1153552"/>
            <a:ext cx="6797444" cy="4124206"/>
          </a:xfrm>
          <a:prstGeom prst="rect">
            <a:avLst/>
          </a:prstGeom>
          <a:noFill/>
          <a:ln>
            <a:noFill/>
          </a:ln>
        </p:spPr>
        <p:txBody>
          <a:bodyPr spcFirstLastPara="1" wrap="square" lIns="0" tIns="0" rIns="0" bIns="0" anchor="t" anchorCtr="0">
            <a:spAutoFit/>
          </a:bodyPr>
          <a:lstStyle/>
          <a:p>
            <a:pPr marL="457200" lvl="0" indent="-457200" algn="l" rtl="0">
              <a:lnSpc>
                <a:spcPct val="70000"/>
              </a:lnSpc>
              <a:spcBef>
                <a:spcPts val="1000"/>
              </a:spcBef>
              <a:spcAft>
                <a:spcPts val="0"/>
              </a:spcAft>
              <a:buClr>
                <a:schemeClr val="dk1"/>
              </a:buClr>
              <a:buSzPts val="2800"/>
              <a:buFont typeface="Arial" panose="020B0604020202020204" pitchFamily="34" charset="0"/>
              <a:buChar char="•"/>
            </a:pPr>
            <a:endParaRPr lang="en-US" sz="2000" dirty="0">
              <a:latin typeface="Cambria"/>
              <a:ea typeface="Cambria"/>
              <a:cs typeface="Cambria"/>
              <a:sym typeface="Cambria"/>
            </a:endParaRPr>
          </a:p>
          <a:p>
            <a:pPr marL="457200" lvl="0" indent="-457200" algn="l" rtl="0">
              <a:lnSpc>
                <a:spcPct val="70000"/>
              </a:lnSpc>
              <a:spcBef>
                <a:spcPts val="1000"/>
              </a:spcBef>
              <a:spcAft>
                <a:spcPts val="0"/>
              </a:spcAft>
              <a:buClr>
                <a:schemeClr val="dk1"/>
              </a:buClr>
              <a:buSzPts val="2800"/>
              <a:buFont typeface="Arial" panose="020B0604020202020204" pitchFamily="34" charset="0"/>
              <a:buChar char="•"/>
            </a:pPr>
            <a:r>
              <a:rPr lang="en-US" sz="2000" dirty="0">
                <a:latin typeface="Cambria"/>
                <a:ea typeface="Cambria"/>
                <a:cs typeface="Cambria"/>
                <a:sym typeface="Cambria"/>
              </a:rPr>
              <a:t>Abstract</a:t>
            </a:r>
          </a:p>
          <a:p>
            <a:pPr marL="457200" lvl="0" indent="-457200" algn="l" rtl="0">
              <a:lnSpc>
                <a:spcPct val="70000"/>
              </a:lnSpc>
              <a:spcBef>
                <a:spcPts val="1000"/>
              </a:spcBef>
              <a:spcAft>
                <a:spcPts val="0"/>
              </a:spcAft>
              <a:buClr>
                <a:schemeClr val="dk1"/>
              </a:buClr>
              <a:buSzPts val="2800"/>
              <a:buFont typeface="Arial" panose="020B0604020202020204" pitchFamily="34" charset="0"/>
              <a:buChar char="•"/>
            </a:pPr>
            <a:r>
              <a:rPr lang="en-US" sz="2000" dirty="0">
                <a:latin typeface="Cambria"/>
                <a:ea typeface="Cambria"/>
                <a:cs typeface="Cambria"/>
                <a:sym typeface="Cambria"/>
              </a:rPr>
              <a:t>Introduction</a:t>
            </a:r>
          </a:p>
          <a:p>
            <a:pPr marL="457200" lvl="0" indent="-457200" algn="l" rtl="0">
              <a:lnSpc>
                <a:spcPct val="70000"/>
              </a:lnSpc>
              <a:spcBef>
                <a:spcPts val="1000"/>
              </a:spcBef>
              <a:spcAft>
                <a:spcPts val="0"/>
              </a:spcAft>
              <a:buClr>
                <a:schemeClr val="dk1"/>
              </a:buClr>
              <a:buSzPts val="2800"/>
              <a:buFont typeface="Arial" panose="020B0604020202020204" pitchFamily="34" charset="0"/>
              <a:buChar char="•"/>
            </a:pPr>
            <a:r>
              <a:rPr lang="en-US" sz="2000" dirty="0">
                <a:latin typeface="Cambria"/>
                <a:ea typeface="Cambria"/>
                <a:cs typeface="Cambria"/>
                <a:sym typeface="Cambria"/>
              </a:rPr>
              <a:t>Objectives</a:t>
            </a:r>
          </a:p>
          <a:p>
            <a:pPr marL="457200" lvl="0" indent="-457200" algn="l" rtl="0">
              <a:lnSpc>
                <a:spcPct val="70000"/>
              </a:lnSpc>
              <a:spcBef>
                <a:spcPts val="1000"/>
              </a:spcBef>
              <a:spcAft>
                <a:spcPts val="0"/>
              </a:spcAft>
              <a:buClr>
                <a:schemeClr val="dk1"/>
              </a:buClr>
              <a:buSzPts val="2800"/>
              <a:buFont typeface="Arial" panose="020B0604020202020204" pitchFamily="34" charset="0"/>
              <a:buChar char="•"/>
            </a:pPr>
            <a:r>
              <a:rPr lang="en-US" sz="2000" dirty="0">
                <a:latin typeface="Cambria"/>
                <a:ea typeface="Cambria"/>
                <a:cs typeface="Cambria"/>
                <a:sym typeface="Cambria"/>
              </a:rPr>
              <a:t>Literature Survey</a:t>
            </a:r>
          </a:p>
          <a:p>
            <a:pPr marL="457200" lvl="0" indent="-457200" algn="l" rtl="0">
              <a:lnSpc>
                <a:spcPct val="70000"/>
              </a:lnSpc>
              <a:spcBef>
                <a:spcPts val="1000"/>
              </a:spcBef>
              <a:spcAft>
                <a:spcPts val="0"/>
              </a:spcAft>
              <a:buClr>
                <a:schemeClr val="dk1"/>
              </a:buClr>
              <a:buSzPts val="2800"/>
              <a:buFont typeface="Arial" panose="020B0604020202020204" pitchFamily="34" charset="0"/>
              <a:buChar char="•"/>
            </a:pPr>
            <a:r>
              <a:rPr lang="en-US" sz="2000" dirty="0">
                <a:latin typeface="Cambria"/>
                <a:ea typeface="Cambria"/>
                <a:cs typeface="Cambria"/>
                <a:sym typeface="Cambria"/>
              </a:rPr>
              <a:t>Tools and Technology Used</a:t>
            </a:r>
          </a:p>
          <a:p>
            <a:pPr marL="457200" lvl="0" indent="-457200" algn="l" rtl="0">
              <a:lnSpc>
                <a:spcPct val="70000"/>
              </a:lnSpc>
              <a:spcBef>
                <a:spcPts val="1000"/>
              </a:spcBef>
              <a:spcAft>
                <a:spcPts val="0"/>
              </a:spcAft>
              <a:buClr>
                <a:schemeClr val="dk1"/>
              </a:buClr>
              <a:buSzPts val="2800"/>
              <a:buFont typeface="Arial" panose="020B0604020202020204" pitchFamily="34" charset="0"/>
              <a:buChar char="•"/>
            </a:pPr>
            <a:r>
              <a:rPr lang="en-US" sz="2000" dirty="0">
                <a:latin typeface="Cambria"/>
                <a:ea typeface="Cambria"/>
                <a:cs typeface="Cambria"/>
                <a:sym typeface="Cambria"/>
              </a:rPr>
              <a:t>Timeline chart</a:t>
            </a:r>
          </a:p>
          <a:p>
            <a:pPr marL="457200" lvl="0" indent="-457200" algn="l" rtl="0">
              <a:lnSpc>
                <a:spcPct val="70000"/>
              </a:lnSpc>
              <a:spcBef>
                <a:spcPts val="1000"/>
              </a:spcBef>
              <a:spcAft>
                <a:spcPts val="0"/>
              </a:spcAft>
              <a:buClr>
                <a:schemeClr val="dk1"/>
              </a:buClr>
              <a:buSzPts val="2800"/>
              <a:buFont typeface="Arial" panose="020B0604020202020204" pitchFamily="34" charset="0"/>
              <a:buChar char="•"/>
            </a:pPr>
            <a:r>
              <a:rPr lang="en-US" sz="2000" dirty="0">
                <a:latin typeface="Cambria"/>
                <a:ea typeface="Cambria"/>
                <a:cs typeface="Cambria"/>
                <a:sym typeface="Cambria"/>
              </a:rPr>
              <a:t>Implementation</a:t>
            </a:r>
          </a:p>
          <a:p>
            <a:pPr marL="457200" lvl="0" indent="-457200" algn="l" rtl="0">
              <a:lnSpc>
                <a:spcPct val="70000"/>
              </a:lnSpc>
              <a:spcBef>
                <a:spcPts val="1000"/>
              </a:spcBef>
              <a:spcAft>
                <a:spcPts val="0"/>
              </a:spcAft>
              <a:buClr>
                <a:schemeClr val="dk1"/>
              </a:buClr>
              <a:buSzPts val="2800"/>
              <a:buFont typeface="Arial" panose="020B0604020202020204" pitchFamily="34" charset="0"/>
              <a:buChar char="•"/>
            </a:pPr>
            <a:r>
              <a:rPr lang="en-US" sz="2000" dirty="0">
                <a:latin typeface="Cambria"/>
                <a:ea typeface="Cambria"/>
                <a:cs typeface="Cambria"/>
                <a:sym typeface="Cambria"/>
              </a:rPr>
              <a:t>Future Work</a:t>
            </a:r>
          </a:p>
          <a:p>
            <a:pPr marL="457200" lvl="0" indent="-457200" algn="l" rtl="0">
              <a:lnSpc>
                <a:spcPct val="70000"/>
              </a:lnSpc>
              <a:spcBef>
                <a:spcPts val="1000"/>
              </a:spcBef>
              <a:spcAft>
                <a:spcPts val="0"/>
              </a:spcAft>
              <a:buClr>
                <a:schemeClr val="dk1"/>
              </a:buClr>
              <a:buSzPts val="2800"/>
              <a:buFont typeface="Arial" panose="020B0604020202020204" pitchFamily="34" charset="0"/>
              <a:buChar char="•"/>
            </a:pPr>
            <a:r>
              <a:rPr lang="en-US" sz="2000" dirty="0">
                <a:latin typeface="Cambria"/>
                <a:ea typeface="Cambria"/>
                <a:cs typeface="Cambria"/>
                <a:sym typeface="Cambria"/>
              </a:rPr>
              <a:t>Conclusion</a:t>
            </a:r>
          </a:p>
          <a:p>
            <a:pPr marL="457200" lvl="0" indent="-457200" algn="l" rtl="0">
              <a:lnSpc>
                <a:spcPct val="70000"/>
              </a:lnSpc>
              <a:spcBef>
                <a:spcPts val="1000"/>
              </a:spcBef>
              <a:spcAft>
                <a:spcPts val="0"/>
              </a:spcAft>
              <a:buClr>
                <a:schemeClr val="dk1"/>
              </a:buClr>
              <a:buSzPts val="2800"/>
              <a:buFont typeface="Arial" panose="020B0604020202020204" pitchFamily="34" charset="0"/>
              <a:buChar char="•"/>
            </a:pPr>
            <a:r>
              <a:rPr lang="en-US" sz="2000" dirty="0">
                <a:latin typeface="Cambria"/>
                <a:ea typeface="Cambria"/>
                <a:cs typeface="Cambria"/>
                <a:sym typeface="Cambria"/>
              </a:rPr>
              <a:t>References</a:t>
            </a:r>
          </a:p>
          <a:p>
            <a:pPr marL="514350" lvl="0" indent="-514350" algn="l" rtl="0">
              <a:lnSpc>
                <a:spcPct val="70000"/>
              </a:lnSpc>
              <a:spcBef>
                <a:spcPts val="1000"/>
              </a:spcBef>
              <a:spcAft>
                <a:spcPts val="0"/>
              </a:spcAft>
              <a:buClr>
                <a:schemeClr val="dk1"/>
              </a:buClr>
              <a:buSzPts val="2800"/>
              <a:buFont typeface="Arial" panose="020B0604020202020204" pitchFamily="34" charset="0"/>
              <a:buChar char="•"/>
            </a:pPr>
            <a:endParaRPr lang="en-US" sz="2000" b="1" dirty="0">
              <a:latin typeface="Cambria"/>
              <a:ea typeface="Cambria"/>
              <a:cs typeface="Cambria"/>
              <a:sym typeface="Cambria"/>
            </a:endParaRPr>
          </a:p>
        </p:txBody>
      </p:sp>
      <p:sp>
        <p:nvSpPr>
          <p:cNvPr id="485" name="Google Shape;485;p6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3"/>
          <p:cNvSpPr txBox="1"/>
          <p:nvPr/>
        </p:nvSpPr>
        <p:spPr>
          <a:xfrm>
            <a:off x="675053" y="539261"/>
            <a:ext cx="6648450" cy="677863"/>
          </a:xfrm>
          <a:prstGeom prst="rect">
            <a:avLst/>
          </a:prstGeom>
          <a:noFill/>
          <a:ln>
            <a:noFill/>
          </a:ln>
        </p:spPr>
        <p:txBody>
          <a:bodyPr spcFirstLastPara="1" wrap="square" lIns="91425" tIns="45700" rIns="91425" bIns="45700" anchor="t" anchorCtr="0">
            <a:noAutofit/>
          </a:bodyPr>
          <a:lstStyle/>
          <a:p>
            <a:pPr marL="106363" marR="0" lvl="0" indent="0" algn="l" rtl="0">
              <a:spcBef>
                <a:spcPts val="0"/>
              </a:spcBef>
              <a:spcAft>
                <a:spcPts val="0"/>
              </a:spcAft>
              <a:buNone/>
            </a:pPr>
            <a:r>
              <a:rPr lang="en-US" sz="3600" b="1" dirty="0">
                <a:solidFill>
                  <a:srgbClr val="262626"/>
                </a:solidFill>
                <a:latin typeface="Times New Roman" panose="02020603050405020304" pitchFamily="18" charset="0"/>
                <a:ea typeface="Century Gothic"/>
                <a:cs typeface="Times New Roman" panose="02020603050405020304" pitchFamily="18" charset="0"/>
                <a:sym typeface="Century Gothic"/>
              </a:rPr>
              <a:t>Abstract</a:t>
            </a:r>
            <a:endParaRPr dirty="0">
              <a:latin typeface="Times New Roman" panose="02020603050405020304" pitchFamily="18" charset="0"/>
              <a:cs typeface="Times New Roman" panose="02020603050405020304" pitchFamily="18" charset="0"/>
            </a:endParaRPr>
          </a:p>
        </p:txBody>
      </p:sp>
      <p:sp>
        <p:nvSpPr>
          <p:cNvPr id="492" name="Google Shape;492;p6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 name="TextBox 2">
            <a:extLst>
              <a:ext uri="{FF2B5EF4-FFF2-40B4-BE49-F238E27FC236}">
                <a16:creationId xmlns:a16="http://schemas.microsoft.com/office/drawing/2014/main" id="{8FA8B294-DAD6-F4EF-781E-BB34EE499E1E}"/>
              </a:ext>
            </a:extLst>
          </p:cNvPr>
          <p:cNvSpPr txBox="1"/>
          <p:nvPr/>
        </p:nvSpPr>
        <p:spPr>
          <a:xfrm>
            <a:off x="534572" y="1563841"/>
            <a:ext cx="8074855" cy="3730317"/>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Movie Sentiment Analysis</a:t>
            </a:r>
            <a:r>
              <a:rPr lang="en-US" sz="2000" dirty="0">
                <a:latin typeface="Times New Roman" panose="02020603050405020304" pitchFamily="18" charset="0"/>
                <a:cs typeface="Times New Roman" panose="02020603050405020304" pitchFamily="18" charset="0"/>
              </a:rPr>
              <a:t> project focuses on analyzing movie reviews to determine whether they are positive or negative. Using machine learning and Natural Language Processing (NLP) techniques, the system processes large amounts of review data to identify the overall sentiment of viewers. This helps provide insights into how audiences feel about movies, making it useful for filmmakers and moviegoers alike. The project uses models like Naive Bayes and SVM to classify the reviews and visualize the results effectively.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4"/>
          <p:cNvSpPr txBox="1"/>
          <p:nvPr/>
        </p:nvSpPr>
        <p:spPr>
          <a:xfrm>
            <a:off x="-457200" y="125324"/>
            <a:ext cx="5454650" cy="584200"/>
          </a:xfrm>
          <a:prstGeom prst="rect">
            <a:avLst/>
          </a:prstGeom>
          <a:noFill/>
          <a:ln>
            <a:noFill/>
          </a:ln>
        </p:spPr>
        <p:txBody>
          <a:bodyPr spcFirstLastPara="1" wrap="square" lIns="91425" tIns="45700" rIns="91425" bIns="45700" anchor="t" anchorCtr="0">
            <a:noAutofit/>
          </a:bodyPr>
          <a:lstStyle/>
          <a:p>
            <a:pPr marL="1630363" marR="0" lvl="0" indent="0" algn="l" rtl="0">
              <a:spcBef>
                <a:spcPts val="0"/>
              </a:spcBef>
              <a:spcAft>
                <a:spcPts val="0"/>
              </a:spcAft>
              <a:buNone/>
            </a:pPr>
            <a:r>
              <a:rPr lang="en-US" sz="3600" b="1" dirty="0">
                <a:solidFill>
                  <a:srgbClr val="262626"/>
                </a:solidFill>
                <a:latin typeface="Times New Roman" panose="02020603050405020304" pitchFamily="18" charset="0"/>
                <a:ea typeface="Century Gothic"/>
                <a:cs typeface="Times New Roman" panose="02020603050405020304" pitchFamily="18" charset="0"/>
                <a:sym typeface="Century Gothic"/>
              </a:rPr>
              <a:t>Introduction</a:t>
            </a:r>
            <a:endParaRPr dirty="0">
              <a:latin typeface="Times New Roman" panose="02020603050405020304" pitchFamily="18" charset="0"/>
              <a:cs typeface="Times New Roman" panose="02020603050405020304" pitchFamily="18" charset="0"/>
            </a:endParaRPr>
          </a:p>
        </p:txBody>
      </p:sp>
      <p:sp>
        <p:nvSpPr>
          <p:cNvPr id="499" name="Google Shape;499;p6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3" name="TextBox 2">
            <a:extLst>
              <a:ext uri="{FF2B5EF4-FFF2-40B4-BE49-F238E27FC236}">
                <a16:creationId xmlns:a16="http://schemas.microsoft.com/office/drawing/2014/main" id="{34A5A146-F415-63E4-B94D-610FC22B543F}"/>
              </a:ext>
            </a:extLst>
          </p:cNvPr>
          <p:cNvSpPr txBox="1"/>
          <p:nvPr/>
        </p:nvSpPr>
        <p:spPr>
          <a:xfrm>
            <a:off x="548640" y="753814"/>
            <a:ext cx="7860723" cy="557697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today's digital age, user-generated content like movie reviews plays a crucial role in shaping public opinion and influencing audience decisions. With the vast amount of reviews available online, understanding the overall sentiment of these reviews can provide valuable insights for filmmakers, critics, and movie enthusiasts.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Movie Sentiment Analysis</a:t>
            </a:r>
            <a:r>
              <a:rPr lang="en-IN" sz="2000" dirty="0">
                <a:latin typeface="Times New Roman" panose="02020603050405020304" pitchFamily="18" charset="0"/>
                <a:cs typeface="Times New Roman" panose="02020603050405020304" pitchFamily="18" charset="0"/>
              </a:rPr>
              <a:t> project aims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these reviews to determine whether they express positive or negative sentiments. Using NLP techniques and machine learning models such as Naive Bayes and SVM, the system processes large datasets to accurately classify the sentiment. This project not only helps in summarizing audience feedback but also demonstrates the growing impact of AI in understanding human emotions through text.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0">
          <a:extLst>
            <a:ext uri="{FF2B5EF4-FFF2-40B4-BE49-F238E27FC236}">
              <a16:creationId xmlns:a16="http://schemas.microsoft.com/office/drawing/2014/main" id="{EA139373-D57D-384C-1239-EDA50F61EB5E}"/>
            </a:ext>
          </a:extLst>
        </p:cNvPr>
        <p:cNvGrpSpPr/>
        <p:nvPr/>
      </p:nvGrpSpPr>
      <p:grpSpPr>
        <a:xfrm>
          <a:off x="0" y="0"/>
          <a:ext cx="0" cy="0"/>
          <a:chOff x="0" y="0"/>
          <a:chExt cx="0" cy="0"/>
        </a:xfrm>
      </p:grpSpPr>
      <p:sp>
        <p:nvSpPr>
          <p:cNvPr id="491" name="Google Shape;491;p63">
            <a:extLst>
              <a:ext uri="{FF2B5EF4-FFF2-40B4-BE49-F238E27FC236}">
                <a16:creationId xmlns:a16="http://schemas.microsoft.com/office/drawing/2014/main" id="{A8605B66-F432-C87B-186B-68C7C7C8E92C}"/>
              </a:ext>
            </a:extLst>
          </p:cNvPr>
          <p:cNvSpPr txBox="1"/>
          <p:nvPr/>
        </p:nvSpPr>
        <p:spPr>
          <a:xfrm>
            <a:off x="675053" y="539261"/>
            <a:ext cx="6648450" cy="677863"/>
          </a:xfrm>
          <a:prstGeom prst="rect">
            <a:avLst/>
          </a:prstGeom>
          <a:noFill/>
          <a:ln>
            <a:noFill/>
          </a:ln>
        </p:spPr>
        <p:txBody>
          <a:bodyPr spcFirstLastPara="1" wrap="square" lIns="91425" tIns="45700" rIns="91425" bIns="45700" anchor="t" anchorCtr="0">
            <a:noAutofit/>
          </a:bodyPr>
          <a:lstStyle/>
          <a:p>
            <a:pPr marL="106363" marR="0" lvl="0" indent="0" algn="l" rtl="0">
              <a:spcBef>
                <a:spcPts val="0"/>
              </a:spcBef>
              <a:spcAft>
                <a:spcPts val="0"/>
              </a:spcAft>
              <a:buNone/>
            </a:pPr>
            <a:r>
              <a:rPr lang="en-US" sz="3600" b="1" dirty="0">
                <a:solidFill>
                  <a:srgbClr val="262626"/>
                </a:solidFill>
                <a:latin typeface="Times New Roman" panose="02020603050405020304" pitchFamily="18" charset="0"/>
                <a:ea typeface="Century Gothic"/>
                <a:cs typeface="Times New Roman" panose="02020603050405020304" pitchFamily="18" charset="0"/>
                <a:sym typeface="Century Gothic"/>
              </a:rPr>
              <a:t>Objectives</a:t>
            </a:r>
            <a:endParaRPr dirty="0">
              <a:latin typeface="Times New Roman" panose="02020603050405020304" pitchFamily="18" charset="0"/>
              <a:cs typeface="Times New Roman" panose="02020603050405020304" pitchFamily="18" charset="0"/>
            </a:endParaRPr>
          </a:p>
        </p:txBody>
      </p:sp>
      <p:sp>
        <p:nvSpPr>
          <p:cNvPr id="492" name="Google Shape;492;p63">
            <a:extLst>
              <a:ext uri="{FF2B5EF4-FFF2-40B4-BE49-F238E27FC236}">
                <a16:creationId xmlns:a16="http://schemas.microsoft.com/office/drawing/2014/main" id="{9B348F1B-3A3C-7A36-144E-6DFC40A4F210}"/>
              </a:ext>
            </a:extLst>
          </p:cNvPr>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4" name="Rectangle 2">
            <a:extLst>
              <a:ext uri="{FF2B5EF4-FFF2-40B4-BE49-F238E27FC236}">
                <a16:creationId xmlns:a16="http://schemas.microsoft.com/office/drawing/2014/main" id="{D8C7015D-7450-5F5E-5819-82686706BED2}"/>
              </a:ext>
            </a:extLst>
          </p:cNvPr>
          <p:cNvSpPr>
            <a:spLocks noChangeArrowheads="1"/>
          </p:cNvSpPr>
          <p:nvPr/>
        </p:nvSpPr>
        <p:spPr bwMode="auto">
          <a:xfrm rot="10800000" flipV="1">
            <a:off x="675053" y="1354418"/>
            <a:ext cx="7498080"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Audience Opinions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identify viewer sentiment (positive, negative, neutral) from reviews.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Guide Filmmakers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insights for improving future projects and marketing strategies.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 Time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Automates analysis of large volumes of user-generated content.</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Decision-Making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Assists viewers in choosing movies aligned with their preferences.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Benefits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insights for targeting audiences and personalizing recommendations. </a:t>
            </a:r>
          </a:p>
        </p:txBody>
      </p:sp>
    </p:spTree>
    <p:extLst>
      <p:ext uri="{BB962C8B-B14F-4D97-AF65-F5344CB8AC3E}">
        <p14:creationId xmlns:p14="http://schemas.microsoft.com/office/powerpoint/2010/main" val="155485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5"/>
          <p:cNvSpPr txBox="1"/>
          <p:nvPr/>
        </p:nvSpPr>
        <p:spPr>
          <a:xfrm>
            <a:off x="-127000" y="584200"/>
            <a:ext cx="7891463" cy="677863"/>
          </a:xfrm>
          <a:prstGeom prst="rect">
            <a:avLst/>
          </a:prstGeom>
          <a:noFill/>
          <a:ln>
            <a:noFill/>
          </a:ln>
        </p:spPr>
        <p:txBody>
          <a:bodyPr spcFirstLastPara="1" wrap="square" lIns="91425" tIns="45700" rIns="91425" bIns="45700" anchor="t" anchorCtr="0">
            <a:noAutofit/>
          </a:bodyPr>
          <a:lstStyle/>
          <a:p>
            <a:pPr marL="868363" marR="0" lvl="0" indent="0" algn="l" rtl="0">
              <a:spcBef>
                <a:spcPts val="0"/>
              </a:spcBef>
              <a:spcAft>
                <a:spcPts val="0"/>
              </a:spcAft>
              <a:buNone/>
            </a:pPr>
            <a:r>
              <a:rPr lang="en-US" sz="3600" b="1" dirty="0">
                <a:solidFill>
                  <a:srgbClr val="262626"/>
                </a:solidFill>
                <a:latin typeface="Times New Roman" panose="02020603050405020304" pitchFamily="18" charset="0"/>
                <a:ea typeface="Century Gothic"/>
                <a:cs typeface="Times New Roman" panose="02020603050405020304" pitchFamily="18" charset="0"/>
                <a:sym typeface="Century Gothic"/>
              </a:rPr>
              <a:t>Literature Survey</a:t>
            </a:r>
            <a:endParaRPr dirty="0">
              <a:latin typeface="Times New Roman" panose="02020603050405020304" pitchFamily="18" charset="0"/>
              <a:cs typeface="Times New Roman" panose="02020603050405020304" pitchFamily="18" charset="0"/>
            </a:endParaRPr>
          </a:p>
        </p:txBody>
      </p:sp>
      <p:sp>
        <p:nvSpPr>
          <p:cNvPr id="506" name="Google Shape;506;p6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3" name="TextBox 2">
            <a:extLst>
              <a:ext uri="{FF2B5EF4-FFF2-40B4-BE49-F238E27FC236}">
                <a16:creationId xmlns:a16="http://schemas.microsoft.com/office/drawing/2014/main" id="{EC009A42-8CBF-E500-21F0-86DEC9EA85E6}"/>
              </a:ext>
            </a:extLst>
          </p:cNvPr>
          <p:cNvSpPr txBox="1"/>
          <p:nvPr/>
        </p:nvSpPr>
        <p:spPr>
          <a:xfrm>
            <a:off x="491068" y="1593806"/>
            <a:ext cx="8128525" cy="3268652"/>
          </a:xfrm>
          <a:prstGeom prst="rect">
            <a:avLst/>
          </a:prstGeom>
          <a:noFill/>
        </p:spPr>
        <p:txBody>
          <a:bodyPr wrap="square">
            <a:spAutoFit/>
          </a:bodyPr>
          <a:lstStyle/>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Sentiment Analysis</a:t>
            </a:r>
            <a:r>
              <a:rPr lang="en-US" sz="2000" dirty="0">
                <a:latin typeface="Times New Roman" panose="02020603050405020304" pitchFamily="18" charset="0"/>
                <a:cs typeface="Times New Roman" panose="02020603050405020304" pitchFamily="18" charset="0"/>
              </a:rPr>
              <a:t>: Early works by Pang and Lee (2002) applied machine learning algorithms like Naive Bayes and SVM for movie review sentiment classification. Sentiment analysis helps interpret opinions and emotions in text.</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Text Preprocessing</a:t>
            </a:r>
            <a:r>
              <a:rPr lang="en-US" sz="2000" dirty="0">
                <a:latin typeface="Times New Roman" panose="02020603050405020304" pitchFamily="18" charset="0"/>
                <a:cs typeface="Times New Roman" panose="02020603050405020304" pitchFamily="18" charset="0"/>
              </a:rPr>
              <a:t>: Techniques like tokenization, stemming, and </a:t>
            </a:r>
            <a:r>
              <a:rPr lang="en-US" sz="2000" dirty="0" err="1">
                <a:latin typeface="Times New Roman" panose="02020603050405020304" pitchFamily="18" charset="0"/>
                <a:cs typeface="Times New Roman" panose="02020603050405020304" pitchFamily="18" charset="0"/>
              </a:rPr>
              <a:t>stopword</a:t>
            </a:r>
            <a:r>
              <a:rPr lang="en-US" sz="2000" dirty="0">
                <a:latin typeface="Times New Roman" panose="02020603050405020304" pitchFamily="18" charset="0"/>
                <a:cs typeface="Times New Roman" panose="02020603050405020304" pitchFamily="18" charset="0"/>
              </a:rPr>
              <a:t> removal improve text data quality for analysis. Porter (1980) introduced widely used stemming algorithms.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4">
          <a:extLst>
            <a:ext uri="{FF2B5EF4-FFF2-40B4-BE49-F238E27FC236}">
              <a16:creationId xmlns:a16="http://schemas.microsoft.com/office/drawing/2014/main" id="{48A15AD2-6501-3889-A6C4-E798C120996F}"/>
            </a:ext>
          </a:extLst>
        </p:cNvPr>
        <p:cNvGrpSpPr/>
        <p:nvPr/>
      </p:nvGrpSpPr>
      <p:grpSpPr>
        <a:xfrm>
          <a:off x="0" y="0"/>
          <a:ext cx="0" cy="0"/>
          <a:chOff x="0" y="0"/>
          <a:chExt cx="0" cy="0"/>
        </a:xfrm>
      </p:grpSpPr>
      <p:sp>
        <p:nvSpPr>
          <p:cNvPr id="505" name="Google Shape;505;p65">
            <a:extLst>
              <a:ext uri="{FF2B5EF4-FFF2-40B4-BE49-F238E27FC236}">
                <a16:creationId xmlns:a16="http://schemas.microsoft.com/office/drawing/2014/main" id="{FCD8DEAC-5328-F8F4-1E6F-B7F031590B04}"/>
              </a:ext>
            </a:extLst>
          </p:cNvPr>
          <p:cNvSpPr txBox="1"/>
          <p:nvPr/>
        </p:nvSpPr>
        <p:spPr>
          <a:xfrm>
            <a:off x="-127000" y="584200"/>
            <a:ext cx="7891463" cy="677863"/>
          </a:xfrm>
          <a:prstGeom prst="rect">
            <a:avLst/>
          </a:prstGeom>
          <a:noFill/>
          <a:ln>
            <a:noFill/>
          </a:ln>
        </p:spPr>
        <p:txBody>
          <a:bodyPr spcFirstLastPara="1" wrap="square" lIns="91425" tIns="45700" rIns="91425" bIns="45700" anchor="t" anchorCtr="0">
            <a:noAutofit/>
          </a:bodyPr>
          <a:lstStyle/>
          <a:p>
            <a:pPr marL="868363" marR="0" lvl="0" indent="0" algn="l" rtl="0">
              <a:spcBef>
                <a:spcPts val="0"/>
              </a:spcBef>
              <a:spcAft>
                <a:spcPts val="0"/>
              </a:spcAft>
              <a:buNone/>
            </a:pPr>
            <a:r>
              <a:rPr lang="en-US" sz="3600" b="1" dirty="0">
                <a:solidFill>
                  <a:srgbClr val="262626"/>
                </a:solidFill>
                <a:latin typeface="Times New Roman" panose="02020603050405020304" pitchFamily="18" charset="0"/>
                <a:ea typeface="Century Gothic"/>
                <a:cs typeface="Times New Roman" panose="02020603050405020304" pitchFamily="18" charset="0"/>
                <a:sym typeface="Century Gothic"/>
              </a:rPr>
              <a:t>Literature Survey</a:t>
            </a:r>
            <a:endParaRPr dirty="0">
              <a:latin typeface="Times New Roman" panose="02020603050405020304" pitchFamily="18" charset="0"/>
              <a:cs typeface="Times New Roman" panose="02020603050405020304" pitchFamily="18" charset="0"/>
            </a:endParaRPr>
          </a:p>
        </p:txBody>
      </p:sp>
      <p:sp>
        <p:nvSpPr>
          <p:cNvPr id="506" name="Google Shape;506;p65">
            <a:extLst>
              <a:ext uri="{FF2B5EF4-FFF2-40B4-BE49-F238E27FC236}">
                <a16:creationId xmlns:a16="http://schemas.microsoft.com/office/drawing/2014/main" id="{513C0267-E47D-F9D0-B9F6-A97BFE687822}"/>
              </a:ext>
            </a:extLst>
          </p:cNvPr>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3" name="TextBox 2">
            <a:extLst>
              <a:ext uri="{FF2B5EF4-FFF2-40B4-BE49-F238E27FC236}">
                <a16:creationId xmlns:a16="http://schemas.microsoft.com/office/drawing/2014/main" id="{C9AFF75E-8D57-6939-A791-4FD281D8EB53}"/>
              </a:ext>
            </a:extLst>
          </p:cNvPr>
          <p:cNvSpPr txBox="1"/>
          <p:nvPr/>
        </p:nvSpPr>
        <p:spPr>
          <a:xfrm>
            <a:off x="491068" y="1593806"/>
            <a:ext cx="8128525" cy="4653646"/>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Naive Bayes</a:t>
            </a:r>
            <a:r>
              <a:rPr lang="en-US" sz="2000" dirty="0">
                <a:latin typeface="Times New Roman" panose="02020603050405020304" pitchFamily="18" charset="0"/>
                <a:cs typeface="Times New Roman" panose="02020603050405020304" pitchFamily="18" charset="0"/>
              </a:rPr>
              <a:t>: McCallum and Nigam (1998) showed that the Multinomial Naive Bayes model performs well for text classification, especially for sentiment analysis.</a:t>
            </a:r>
          </a:p>
          <a:p>
            <a:pPr>
              <a:lnSpc>
                <a:spcPct val="150000"/>
              </a:lnSpc>
            </a:pP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Advanced Models</a:t>
            </a:r>
            <a:r>
              <a:rPr lang="en-US" sz="2000" dirty="0">
                <a:latin typeface="Times New Roman" panose="02020603050405020304" pitchFamily="18" charset="0"/>
                <a:cs typeface="Times New Roman" panose="02020603050405020304" pitchFamily="18" charset="0"/>
              </a:rPr>
              <a:t>: Recent advances like BERT (Devlin et al., 2019) and LSTM provide more accurate sentiment analysis by understanding context in text.</a:t>
            </a:r>
          </a:p>
          <a:p>
            <a:pPr>
              <a:lnSpc>
                <a:spcPct val="150000"/>
              </a:lnSpc>
            </a:pPr>
            <a:r>
              <a:rPr lang="en-US" sz="2000" b="1" dirty="0">
                <a:latin typeface="Times New Roman" panose="02020603050405020304" pitchFamily="18" charset="0"/>
                <a:cs typeface="Times New Roman" panose="02020603050405020304" pitchFamily="18" charset="0"/>
              </a:rPr>
              <a:t>Conclusion:</a:t>
            </a:r>
          </a:p>
          <a:p>
            <a:pPr>
              <a:lnSpc>
                <a:spcPct val="150000"/>
              </a:lnSpc>
            </a:pPr>
            <a:r>
              <a:rPr lang="en-US" sz="2000" dirty="0">
                <a:latin typeface="Times New Roman" panose="02020603050405020304" pitchFamily="18" charset="0"/>
                <a:cs typeface="Times New Roman" panose="02020603050405020304" pitchFamily="18" charset="0"/>
              </a:rPr>
              <a:t>Sentiment analysis has evolved from simple Naive Bayes models to advanced deep learning approaches. Preprocessing, feature engineering, and contextual understanding are key to improving model performance.</a:t>
            </a:r>
          </a:p>
        </p:txBody>
      </p:sp>
    </p:spTree>
    <p:extLst>
      <p:ext uri="{BB962C8B-B14F-4D97-AF65-F5344CB8AC3E}">
        <p14:creationId xmlns:p14="http://schemas.microsoft.com/office/powerpoint/2010/main" val="382672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8"/>
          <p:cNvSpPr txBox="1"/>
          <p:nvPr/>
        </p:nvSpPr>
        <p:spPr>
          <a:xfrm>
            <a:off x="-228600" y="399891"/>
            <a:ext cx="7891463" cy="677863"/>
          </a:xfrm>
          <a:prstGeom prst="rect">
            <a:avLst/>
          </a:prstGeom>
          <a:noFill/>
          <a:ln>
            <a:noFill/>
          </a:ln>
        </p:spPr>
        <p:txBody>
          <a:bodyPr spcFirstLastPara="1" wrap="square" lIns="91425" tIns="45700" rIns="91425" bIns="45700" anchor="t" anchorCtr="0">
            <a:noAutofit/>
          </a:bodyPr>
          <a:lstStyle/>
          <a:p>
            <a:pPr marL="868363" marR="0" lvl="0" indent="0" algn="l" rtl="0">
              <a:spcBef>
                <a:spcPts val="0"/>
              </a:spcBef>
              <a:spcAft>
                <a:spcPts val="0"/>
              </a:spcAft>
              <a:buNone/>
            </a:pPr>
            <a:r>
              <a:rPr lang="en-US" sz="3600" b="1" dirty="0">
                <a:solidFill>
                  <a:srgbClr val="262626"/>
                </a:solidFill>
                <a:latin typeface="Times New Roman" panose="02020603050405020304" pitchFamily="18" charset="0"/>
                <a:ea typeface="Century Gothic"/>
                <a:cs typeface="Times New Roman" panose="02020603050405020304" pitchFamily="18" charset="0"/>
                <a:sym typeface="Century Gothic"/>
              </a:rPr>
              <a:t>Tools &amp; Technologies used</a:t>
            </a:r>
            <a:endParaRPr dirty="0">
              <a:latin typeface="Times New Roman" panose="02020603050405020304" pitchFamily="18" charset="0"/>
              <a:cs typeface="Times New Roman" panose="02020603050405020304" pitchFamily="18" charset="0"/>
            </a:endParaRPr>
          </a:p>
        </p:txBody>
      </p:sp>
      <p:sp>
        <p:nvSpPr>
          <p:cNvPr id="527" name="Google Shape;527;p6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3" name="TextBox 2">
            <a:extLst>
              <a:ext uri="{FF2B5EF4-FFF2-40B4-BE49-F238E27FC236}">
                <a16:creationId xmlns:a16="http://schemas.microsoft.com/office/drawing/2014/main" id="{03BA3D4C-D05F-776A-03F8-50D3733459DA}"/>
              </a:ext>
            </a:extLst>
          </p:cNvPr>
          <p:cNvSpPr txBox="1"/>
          <p:nvPr/>
        </p:nvSpPr>
        <p:spPr>
          <a:xfrm>
            <a:off x="316523" y="1077754"/>
            <a:ext cx="8510954" cy="5170646"/>
          </a:xfrm>
          <a:prstGeom prst="rect">
            <a:avLst/>
          </a:prstGeom>
          <a:noFill/>
        </p:spPr>
        <p:txBody>
          <a:bodyPr wrap="square">
            <a:spAutoFit/>
          </a:bodyPr>
          <a:lstStyle/>
          <a:p>
            <a:pPr marL="457200" marR="0" indent="-457200" rtl="0">
              <a:lnSpc>
                <a:spcPct val="150000"/>
              </a:lnSpc>
              <a:spcBef>
                <a:spcPts val="0"/>
              </a:spcBef>
              <a:spcAft>
                <a:spcPts val="0"/>
              </a:spcAft>
              <a:buFont typeface="+mj-lt"/>
              <a:buAutoNum type="arabicPeriod"/>
            </a:pPr>
            <a:r>
              <a:rPr lang="en-US" sz="2000" dirty="0">
                <a:effectLst/>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cs typeface="Times New Roman" panose="02020603050405020304" pitchFamily="18" charset="0"/>
              </a:rPr>
              <a:t>Python   </a:t>
            </a:r>
          </a:p>
          <a:p>
            <a:pPr marL="457200" indent="-457200" rtl="0" fontAlgn="ctr">
              <a:lnSpc>
                <a:spcPct val="150000"/>
              </a:lnSpc>
              <a:spcBef>
                <a:spcPts val="0"/>
              </a:spcBef>
              <a:spcAft>
                <a:spcPts val="0"/>
              </a:spcAft>
              <a:buFont typeface="+mj-lt"/>
              <a:buAutoNum type="arabicPeriod"/>
            </a:pPr>
            <a:r>
              <a:rPr lang="en-US" sz="2000" b="1" dirty="0">
                <a:effectLst/>
                <a:latin typeface="Times New Roman" panose="02020603050405020304" pitchFamily="18" charset="0"/>
                <a:cs typeface="Times New Roman" panose="02020603050405020304" pitchFamily="18" charset="0"/>
              </a:rPr>
              <a:t>NLP Libraries:</a:t>
            </a:r>
          </a:p>
          <a:p>
            <a:pPr marL="914400" lvl="1" indent="-457200" rtl="0" fontAlgn="ctr">
              <a:lnSpc>
                <a:spcPct val="150000"/>
              </a:lnSpc>
              <a:spcBef>
                <a:spcPts val="0"/>
              </a:spcBef>
              <a:spcAft>
                <a:spcPts val="0"/>
              </a:spcAft>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NLTK</a:t>
            </a:r>
            <a:r>
              <a:rPr lang="en-US" sz="2000" dirty="0">
                <a:effectLst/>
                <a:latin typeface="Times New Roman" panose="02020603050405020304" pitchFamily="18" charset="0"/>
                <a:cs typeface="Times New Roman" panose="02020603050405020304" pitchFamily="18" charset="0"/>
              </a:rPr>
              <a:t> and </a:t>
            </a:r>
            <a:r>
              <a:rPr lang="en-US" sz="2000" b="1" dirty="0" err="1">
                <a:effectLst/>
                <a:latin typeface="Times New Roman" panose="02020603050405020304" pitchFamily="18" charset="0"/>
                <a:cs typeface="Times New Roman" panose="02020603050405020304" pitchFamily="18" charset="0"/>
              </a:rPr>
              <a:t>spaCy</a:t>
            </a:r>
            <a:r>
              <a:rPr lang="en-US" sz="2000" dirty="0">
                <a:effectLst/>
                <a:latin typeface="Times New Roman" panose="02020603050405020304" pitchFamily="18" charset="0"/>
                <a:cs typeface="Times New Roman" panose="02020603050405020304" pitchFamily="18" charset="0"/>
              </a:rPr>
              <a:t> for text preprocessing (tokenization, stemming, etc.).   </a:t>
            </a:r>
          </a:p>
          <a:p>
            <a:pPr marL="457200" indent="-457200" rtl="0" fontAlgn="ctr">
              <a:lnSpc>
                <a:spcPct val="150000"/>
              </a:lnSpc>
              <a:spcBef>
                <a:spcPts val="0"/>
              </a:spcBef>
              <a:spcAft>
                <a:spcPts val="0"/>
              </a:spcAft>
              <a:buFont typeface="+mj-lt"/>
              <a:buAutoNum type="arabicPeriod"/>
            </a:pPr>
            <a:r>
              <a:rPr lang="en-US" sz="2000" b="1" dirty="0">
                <a:effectLst/>
                <a:latin typeface="Times New Roman" panose="02020603050405020304" pitchFamily="18" charset="0"/>
                <a:cs typeface="Times New Roman" panose="02020603050405020304" pitchFamily="18" charset="0"/>
              </a:rPr>
              <a:t>Machine Learning Libraries</a:t>
            </a:r>
          </a:p>
          <a:p>
            <a:pPr marL="914400" lvl="1" indent="-457200" rtl="0" fontAlgn="ctr">
              <a:lnSpc>
                <a:spcPct val="150000"/>
              </a:lnSpc>
              <a:spcBef>
                <a:spcPts val="0"/>
              </a:spcBef>
              <a:spcAft>
                <a:spcPts val="0"/>
              </a:spcAft>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scikit-learn</a:t>
            </a:r>
            <a:r>
              <a:rPr lang="en-US" sz="2000" dirty="0">
                <a:effectLst/>
                <a:latin typeface="Times New Roman" panose="02020603050405020304" pitchFamily="18" charset="0"/>
                <a:cs typeface="Times New Roman" panose="02020603050405020304" pitchFamily="18" charset="0"/>
              </a:rPr>
              <a:t> for Naive Bayes and SVM algorithms.</a:t>
            </a:r>
          </a:p>
          <a:p>
            <a:pPr marL="914400" lvl="1" indent="-457200" rtl="0" fontAlgn="ctr">
              <a:lnSpc>
                <a:spcPct val="150000"/>
              </a:lnSpc>
              <a:spcBef>
                <a:spcPts val="0"/>
              </a:spcBef>
              <a:spcAft>
                <a:spcPts val="0"/>
              </a:spcAft>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TensorFlow/</a:t>
            </a:r>
            <a:r>
              <a:rPr lang="en-US" sz="2000" b="1" dirty="0" err="1">
                <a:effectLst/>
                <a:latin typeface="Times New Roman" panose="02020603050405020304" pitchFamily="18" charset="0"/>
                <a:cs typeface="Times New Roman" panose="02020603050405020304" pitchFamily="18" charset="0"/>
              </a:rPr>
              <a:t>Keras</a:t>
            </a:r>
            <a:r>
              <a:rPr lang="en-US" sz="2000" dirty="0">
                <a:effectLst/>
                <a:latin typeface="Times New Roman" panose="02020603050405020304" pitchFamily="18" charset="0"/>
                <a:cs typeface="Times New Roman" panose="02020603050405020304" pitchFamily="18" charset="0"/>
              </a:rPr>
              <a:t> for deep learning models if needed. </a:t>
            </a:r>
          </a:p>
          <a:p>
            <a:pPr marL="457200" indent="-457200" rtl="0" fontAlgn="ctr">
              <a:lnSpc>
                <a:spcPct val="150000"/>
              </a:lnSpc>
              <a:spcBef>
                <a:spcPts val="0"/>
              </a:spcBef>
              <a:spcAft>
                <a:spcPts val="0"/>
              </a:spcAft>
              <a:buFont typeface="+mj-lt"/>
              <a:buAutoNum type="arabicPeriod"/>
            </a:pPr>
            <a:r>
              <a:rPr lang="en-US" sz="2000" b="1" dirty="0">
                <a:effectLst/>
                <a:latin typeface="Times New Roman" panose="02020603050405020304" pitchFamily="18" charset="0"/>
                <a:cs typeface="Times New Roman" panose="02020603050405020304" pitchFamily="18" charset="0"/>
              </a:rPr>
              <a:t>Data Preprocessing</a:t>
            </a:r>
          </a:p>
          <a:p>
            <a:pPr marL="914400" lvl="1" indent="-457200" rtl="0" fontAlgn="ctr">
              <a:lnSpc>
                <a:spcPct val="150000"/>
              </a:lnSpc>
              <a:spcBef>
                <a:spcPts val="0"/>
              </a:spcBef>
              <a:spcAft>
                <a:spcPts val="0"/>
              </a:spcAft>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Pandas</a:t>
            </a:r>
            <a:r>
              <a:rPr lang="en-US" sz="2000" dirty="0">
                <a:effectLst/>
                <a:latin typeface="Times New Roman" panose="02020603050405020304" pitchFamily="18" charset="0"/>
                <a:cs typeface="Times New Roman" panose="02020603050405020304" pitchFamily="18" charset="0"/>
              </a:rPr>
              <a:t> and </a:t>
            </a:r>
            <a:r>
              <a:rPr lang="en-US" sz="2000" b="1" dirty="0">
                <a:effectLst/>
                <a:latin typeface="Times New Roman" panose="02020603050405020304" pitchFamily="18" charset="0"/>
                <a:cs typeface="Times New Roman" panose="02020603050405020304" pitchFamily="18" charset="0"/>
              </a:rPr>
              <a:t>NumPy</a:t>
            </a:r>
            <a:r>
              <a:rPr lang="en-US" sz="2000" dirty="0">
                <a:effectLst/>
                <a:latin typeface="Times New Roman" panose="02020603050405020304" pitchFamily="18" charset="0"/>
                <a:cs typeface="Times New Roman" panose="02020603050405020304" pitchFamily="18" charset="0"/>
              </a:rPr>
              <a:t> for data manipulation </a:t>
            </a:r>
          </a:p>
          <a:p>
            <a:pPr marL="457200" indent="-457200" rtl="0" fontAlgn="ctr">
              <a:lnSpc>
                <a:spcPct val="150000"/>
              </a:lnSpc>
              <a:spcBef>
                <a:spcPts val="0"/>
              </a:spcBef>
              <a:spcAft>
                <a:spcPts val="0"/>
              </a:spcAft>
              <a:buFont typeface="+mj-lt"/>
              <a:buAutoNum type="arabicPeriod"/>
            </a:pPr>
            <a:r>
              <a:rPr lang="en-US" sz="2000" b="1" dirty="0">
                <a:effectLst/>
                <a:latin typeface="Times New Roman" panose="02020603050405020304" pitchFamily="18" charset="0"/>
                <a:cs typeface="Times New Roman" panose="02020603050405020304" pitchFamily="18" charset="0"/>
              </a:rPr>
              <a:t>Data Visualization</a:t>
            </a:r>
          </a:p>
          <a:p>
            <a:pPr marL="914400" lvl="1" indent="-457200" rtl="0" fontAlgn="ctr">
              <a:lnSpc>
                <a:spcPct val="150000"/>
              </a:lnSpc>
              <a:spcBef>
                <a:spcPts val="0"/>
              </a:spcBef>
              <a:spcAft>
                <a:spcPts val="0"/>
              </a:spcAft>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Matplotlib</a:t>
            </a:r>
            <a:r>
              <a:rPr lang="en-US" sz="2000" dirty="0">
                <a:effectLst/>
                <a:latin typeface="Times New Roman" panose="02020603050405020304" pitchFamily="18" charset="0"/>
                <a:cs typeface="Times New Roman" panose="02020603050405020304" pitchFamily="18" charset="0"/>
              </a:rPr>
              <a:t> and </a:t>
            </a:r>
            <a:r>
              <a:rPr lang="en-US" sz="2000" b="1" dirty="0">
                <a:effectLst/>
                <a:latin typeface="Times New Roman" panose="02020603050405020304" pitchFamily="18" charset="0"/>
                <a:cs typeface="Times New Roman" panose="02020603050405020304" pitchFamily="18" charset="0"/>
              </a:rPr>
              <a:t>Seaborn</a:t>
            </a:r>
            <a:r>
              <a:rPr lang="en-US" sz="2000" dirty="0">
                <a:effectLst/>
                <a:latin typeface="Times New Roman" panose="02020603050405020304" pitchFamily="18" charset="0"/>
                <a:cs typeface="Times New Roman" panose="02020603050405020304" pitchFamily="18" charset="0"/>
              </a:rPr>
              <a:t> for static graphs. </a:t>
            </a:r>
          </a:p>
          <a:p>
            <a:pPr marL="457200" indent="-457200" rtl="0" fontAlgn="ctr">
              <a:lnSpc>
                <a:spcPct val="150000"/>
              </a:lnSpc>
              <a:spcBef>
                <a:spcPts val="0"/>
              </a:spcBef>
              <a:spcAft>
                <a:spcPts val="0"/>
              </a:spcAft>
              <a:buFont typeface="+mj-lt"/>
              <a:buAutoNum type="arabicPeriod"/>
            </a:pPr>
            <a:r>
              <a:rPr lang="en-US" sz="2000" b="1" dirty="0">
                <a:effectLst/>
                <a:latin typeface="Times New Roman" panose="02020603050405020304" pitchFamily="18" charset="0"/>
                <a:cs typeface="Times New Roman" panose="02020603050405020304" pitchFamily="18" charset="0"/>
              </a:rPr>
              <a:t>IDE</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Jupyter</a:t>
            </a:r>
            <a:r>
              <a:rPr lang="en-US" sz="2000" dirty="0">
                <a:effectLst/>
                <a:latin typeface="Times New Roman" panose="02020603050405020304" pitchFamily="18" charset="0"/>
                <a:cs typeface="Times New Roman" panose="02020603050405020304" pitchFamily="18" charset="0"/>
              </a:rPr>
              <a:t> Notebook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0"/>
          <p:cNvSpPr txBox="1"/>
          <p:nvPr/>
        </p:nvSpPr>
        <p:spPr>
          <a:xfrm>
            <a:off x="1011238" y="601663"/>
            <a:ext cx="6648450" cy="677862"/>
          </a:xfrm>
          <a:prstGeom prst="rect">
            <a:avLst/>
          </a:prstGeom>
          <a:noFill/>
          <a:ln>
            <a:noFill/>
          </a:ln>
        </p:spPr>
        <p:txBody>
          <a:bodyPr spcFirstLastPara="1" wrap="square" lIns="91425" tIns="45700" rIns="91425" bIns="45700" anchor="t" anchorCtr="0">
            <a:noAutofit/>
          </a:bodyPr>
          <a:lstStyle/>
          <a:p>
            <a:pPr marL="12700" marR="0" lvl="0" indent="0" algn="l" rtl="0">
              <a:spcBef>
                <a:spcPts val="0"/>
              </a:spcBef>
              <a:spcAft>
                <a:spcPts val="0"/>
              </a:spcAft>
              <a:buNone/>
            </a:pPr>
            <a:r>
              <a:rPr lang="en-US" sz="3600" b="1">
                <a:solidFill>
                  <a:srgbClr val="000000"/>
                </a:solidFill>
                <a:latin typeface="Times New Roman"/>
                <a:ea typeface="Times New Roman"/>
                <a:cs typeface="Times New Roman"/>
                <a:sym typeface="Times New Roman"/>
              </a:rPr>
              <a:t>Timeline Chart(Gantt chart)</a:t>
            </a:r>
            <a:endParaRPr/>
          </a:p>
        </p:txBody>
      </p:sp>
      <p:sp>
        <p:nvSpPr>
          <p:cNvPr id="541" name="Google Shape;541;p7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4" name="Picture 3">
            <a:extLst>
              <a:ext uri="{FF2B5EF4-FFF2-40B4-BE49-F238E27FC236}">
                <a16:creationId xmlns:a16="http://schemas.microsoft.com/office/drawing/2014/main" id="{E3CE18D4-B3F1-7776-0B17-00AA8AD6C8C3}"/>
              </a:ext>
            </a:extLst>
          </p:cNvPr>
          <p:cNvPicPr>
            <a:picLocks noChangeAspect="1"/>
          </p:cNvPicPr>
          <p:nvPr/>
        </p:nvPicPr>
        <p:blipFill>
          <a:blip r:embed="rId3"/>
          <a:stretch>
            <a:fillRect/>
          </a:stretch>
        </p:blipFill>
        <p:spPr>
          <a:xfrm>
            <a:off x="274277" y="1276427"/>
            <a:ext cx="8595445" cy="4305145"/>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734</Words>
  <Application>Microsoft Office PowerPoint</Application>
  <PresentationFormat>On-screen Show (4:3)</PresentationFormat>
  <Paragraphs>91</Paragraphs>
  <Slides>19</Slides>
  <Notes>19</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19</vt:i4>
      </vt:variant>
    </vt:vector>
  </HeadingPairs>
  <TitlesOfParts>
    <vt:vector size="29" baseType="lpstr">
      <vt:lpstr>Times New Roman</vt:lpstr>
      <vt:lpstr>Cambria</vt:lpstr>
      <vt:lpstr>Calibri</vt:lpstr>
      <vt:lpstr>Century Gothic</vt:lpstr>
      <vt:lpstr>Arial</vt:lpstr>
      <vt:lpstr>Retrospect</vt:lpstr>
      <vt:lpstr>Office Theme</vt:lpstr>
      <vt:lpstr>1_Office Theme</vt:lpstr>
      <vt:lpstr>3_Office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Devangi Kachhadiya</cp:lastModifiedBy>
  <cp:revision>10</cp:revision>
  <dcterms:modified xsi:type="dcterms:W3CDTF">2025-01-13T07:54:44Z</dcterms:modified>
</cp:coreProperties>
</file>