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Dowload validations charts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1_21-09-2023_16-41-17-30038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6096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2_21-09-2023_16-41-17-30038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60960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