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Dowload validations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1_21-09-2023_16-41-19-9502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2_21-09-2023_16-41-19-9502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