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Karr" userId="f11a60129b76a3cb" providerId="LiveId" clId="{0BDA869C-DBDA-44C7-B5B4-8C6A50647A1F}"/>
    <pc:docChg chg="undo custSel modSld">
      <pc:chgData name="Dylan Karr" userId="f11a60129b76a3cb" providerId="LiveId" clId="{0BDA869C-DBDA-44C7-B5B4-8C6A50647A1F}" dt="2023-11-18T20:56:18.202" v="736" actId="1076"/>
      <pc:docMkLst>
        <pc:docMk/>
      </pc:docMkLst>
      <pc:sldChg chg="modSp mod">
        <pc:chgData name="Dylan Karr" userId="f11a60129b76a3cb" providerId="LiveId" clId="{0BDA869C-DBDA-44C7-B5B4-8C6A50647A1F}" dt="2023-11-18T20:56:18.202" v="736" actId="1076"/>
        <pc:sldMkLst>
          <pc:docMk/>
          <pc:sldMk cId="61648733" sldId="259"/>
        </pc:sldMkLst>
        <pc:spChg chg="mod">
          <ac:chgData name="Dylan Karr" userId="f11a60129b76a3cb" providerId="LiveId" clId="{0BDA869C-DBDA-44C7-B5B4-8C6A50647A1F}" dt="2023-11-18T20:47:21.126" v="0" actId="1076"/>
          <ac:spMkLst>
            <pc:docMk/>
            <pc:sldMk cId="61648733" sldId="259"/>
            <ac:spMk id="6" creationId="{39F21E80-FBA1-8B99-E23D-2EF9909CCB55}"/>
          </ac:spMkLst>
        </pc:spChg>
        <pc:spChg chg="mod">
          <ac:chgData name="Dylan Karr" userId="f11a60129b76a3cb" providerId="LiveId" clId="{0BDA869C-DBDA-44C7-B5B4-8C6A50647A1F}" dt="2023-11-18T20:47:21.126" v="0" actId="1076"/>
          <ac:spMkLst>
            <pc:docMk/>
            <pc:sldMk cId="61648733" sldId="259"/>
            <ac:spMk id="7" creationId="{0377AB59-C5A9-6748-AB84-D3C0E2C8CB80}"/>
          </ac:spMkLst>
        </pc:spChg>
        <pc:spChg chg="mod">
          <ac:chgData name="Dylan Karr" userId="f11a60129b76a3cb" providerId="LiveId" clId="{0BDA869C-DBDA-44C7-B5B4-8C6A50647A1F}" dt="2023-11-18T20:47:21.126" v="0" actId="1076"/>
          <ac:spMkLst>
            <pc:docMk/>
            <pc:sldMk cId="61648733" sldId="259"/>
            <ac:spMk id="8" creationId="{85CB9D9F-A406-D18C-9837-B061355DC084}"/>
          </ac:spMkLst>
        </pc:spChg>
        <pc:spChg chg="mod">
          <ac:chgData name="Dylan Karr" userId="f11a60129b76a3cb" providerId="LiveId" clId="{0BDA869C-DBDA-44C7-B5B4-8C6A50647A1F}" dt="2023-11-18T20:56:18.202" v="736" actId="1076"/>
          <ac:spMkLst>
            <pc:docMk/>
            <pc:sldMk cId="61648733" sldId="259"/>
            <ac:spMk id="25" creationId="{DCE02009-D312-394E-5675-FD1FC0731AD4}"/>
          </ac:spMkLst>
        </pc:spChg>
        <pc:cxnChg chg="mod">
          <ac:chgData name="Dylan Karr" userId="f11a60129b76a3cb" providerId="LiveId" clId="{0BDA869C-DBDA-44C7-B5B4-8C6A50647A1F}" dt="2023-11-18T20:47:21.126" v="0" actId="1076"/>
          <ac:cxnSpMkLst>
            <pc:docMk/>
            <pc:sldMk cId="61648733" sldId="259"/>
            <ac:cxnSpMk id="12" creationId="{E1F16C69-2D5D-6728-37D7-38C196468F57}"/>
          </ac:cxnSpMkLst>
        </pc:cxnChg>
        <pc:cxnChg chg="mod">
          <ac:chgData name="Dylan Karr" userId="f11a60129b76a3cb" providerId="LiveId" clId="{0BDA869C-DBDA-44C7-B5B4-8C6A50647A1F}" dt="2023-11-18T20:47:21.126" v="0" actId="1076"/>
          <ac:cxnSpMkLst>
            <pc:docMk/>
            <pc:sldMk cId="61648733" sldId="259"/>
            <ac:cxnSpMk id="14" creationId="{657B868B-9004-A939-CE53-61762AD86506}"/>
          </ac:cxnSpMkLst>
        </pc:cxnChg>
        <pc:cxnChg chg="mod">
          <ac:chgData name="Dylan Karr" userId="f11a60129b76a3cb" providerId="LiveId" clId="{0BDA869C-DBDA-44C7-B5B4-8C6A50647A1F}" dt="2023-11-18T20:47:21.126" v="0" actId="1076"/>
          <ac:cxnSpMkLst>
            <pc:docMk/>
            <pc:sldMk cId="61648733" sldId="259"/>
            <ac:cxnSpMk id="17" creationId="{ECB1BF7D-F57C-0C62-1AFE-2EDB5F45B4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B41-E22F-39CD-1737-04607CB1E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853BA-0AA4-E0D2-96BC-CA09D906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025F-69F7-E5B0-BF7A-F58482A2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AFD7-71B4-E556-F4DE-464D808A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9711-4ADD-5811-4E2E-54DE7BB4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AAD-8D03-5FC2-3273-5DA26FDF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8213-64C5-BC10-D771-0581744B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8C49-5285-41A3-AA7C-736955A1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307B-30F9-734B-7242-F0F8971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A9DC7-5089-0975-36C1-0669E522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FC9D3-B16A-A3C4-A41F-B11A1F49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5382F-1D2B-D4AC-5ADD-2BADE6EAE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6389-5731-C884-31C9-99504C24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253D-5339-5908-8BEF-2E0C6877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6697-C08E-DFF2-A98E-CB9FBAFA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C5F1-A47D-2108-F71D-CD3C475D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7EFA-301E-E4B5-F6CF-D88D7E67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E2A4-E8F8-F807-94CD-C9E5E216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B10E-6B5B-90FB-CE41-3184A97F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6CFB-869D-BDA9-E935-326C2B71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2BE7-4E7F-9B34-ECF5-24C5EE6C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B8C4-FAF1-9D0B-CF8C-87EDAF8F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AFF-4EEA-45E0-CAAC-2B4D95AF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7AE7-FB42-6BD2-2BE4-1A36E423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E8C1-93A3-AE83-8E05-7B61A456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37B7-E9E8-2354-7AF9-BCB322A0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50AF-C021-09A8-EE51-BB10C73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61EB2-5370-57F5-4F03-D5396A0A3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5C8E1-C34E-86C9-BBDF-9E3CC3DE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32296-970B-30AB-1CFC-47C63721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C13B-B21E-50FD-DC8B-A2C16C95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487F-4D4F-7B75-EBF9-2F1EA365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407DE-4A8E-F151-5DAE-191F6471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7C888-BD83-E7D6-41AB-C9A8BF70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22439-D07D-3ED5-03AE-68740FBBE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0CF88-D706-9107-3A85-1CBDD7CC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FB47-44E4-8271-B0BD-8C8A7870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C30A6-1AE1-2A97-099A-E67291DA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E1A16-FA60-7BB1-5AC3-5FF11BAC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3DF5-E958-12A2-32AC-2E715A98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BA67A-E279-6A6F-DC27-E7579DE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70716-7A13-78E9-6AAF-47AEA8F8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4CA55-67A2-CF37-B91C-1767FB38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ADC0A-8021-31F2-1F35-E7896E01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7BC7-625B-71BF-EB28-8159B697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61D57-CEFC-3C1F-28F7-F3F81A4E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F4C-BE56-07FB-48A8-823284A8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55DF-9265-443E-B9B7-936AFC97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36D7-2E73-3E54-F126-044F59F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FC3A-D842-0D94-F528-DA5D6ED6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C34C-DB4A-6FDD-EC31-AE52F251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A3B0-D54F-404F-A06A-B0A39482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16D0-1E9A-518B-425F-3D9EC6BD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7115D-B31C-B884-8734-0DF022A41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B53CC-EA36-158C-0D5C-B92C851E5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0440-4887-3EB3-1022-46A29F5C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0DA7E-A00E-67C4-9FB1-8DC143C3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12D77-392C-5002-B770-234DF67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F15C-79F5-6376-F907-10637B4B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D722-E0DA-988E-2DD2-8E06C55B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2202-8475-5443-F55F-6E3C2315A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550-CE5D-4C78-B6A6-B2C22A0B15E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4BBD-0B4E-8ACD-632D-BF8AB307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713F-F838-DD12-B520-5036D0BB6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80BE-6336-4055-921E-A090280B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BEEF-8BB0-EE2D-6D6A-B87F6934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Dylan Karr’s SOS Game - 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1946-1F84-EA08-FBE6-7B6E5954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Note: The actual UML Class Diagram will be abbreviated, so that it may fit into one page. I have added additional slides with all Classes, Subclasses, Variables, and Methods used in my program to account for the lack of information within the UML Class Diagram itself.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placed a label on the bottom right of both slides to show the source files I am displaying, as each source file contains one Superclass.</a:t>
            </a:r>
          </a:p>
        </p:txBody>
      </p:sp>
    </p:spTree>
    <p:extLst>
      <p:ext uri="{BB962C8B-B14F-4D97-AF65-F5344CB8AC3E}">
        <p14:creationId xmlns:p14="http://schemas.microsoft.com/office/powerpoint/2010/main" val="17908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5CE0A-A81E-9FEB-E91A-538F112A9855}"/>
              </a:ext>
            </a:extLst>
          </p:cNvPr>
          <p:cNvSpPr txBox="1"/>
          <p:nvPr/>
        </p:nvSpPr>
        <p:spPr>
          <a:xfrm>
            <a:off x="581025" y="361950"/>
            <a:ext cx="770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CD281-8D88-FCEE-CCDA-43594D36016C}"/>
              </a:ext>
            </a:extLst>
          </p:cNvPr>
          <p:cNvSpPr txBox="1"/>
          <p:nvPr/>
        </p:nvSpPr>
        <p:spPr>
          <a:xfrm>
            <a:off x="0" y="0"/>
            <a:ext cx="3554963" cy="701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Board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int[][] grid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size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char turn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gameState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sosBlue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sosRed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prevBlue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prevRed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char winner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Board()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Board(int row, int column)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resizeBoard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newSize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getSize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getCell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getGameState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setFirstTurn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simpleGameEndCheck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gameOver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allCellsChecked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chkdCell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allCells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checkWinner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getWinner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makeSMove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makeOMove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 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turnCheck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valid) 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checkScoreBlue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checkScoreRed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blueCPURow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blueCPUCol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redCPURow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redCPUCol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75340-711E-9803-987D-C7FC9A7D0F0D}"/>
              </a:ext>
            </a:extLst>
          </p:cNvPr>
          <p:cNvSpPr txBox="1"/>
          <p:nvPr/>
        </p:nvSpPr>
        <p:spPr>
          <a:xfrm>
            <a:off x="2407882" y="203330"/>
            <a:ext cx="4870580" cy="654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getBlueCPURow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getBlueCPUCol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getRedCPURow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getRedCPUCol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blueCPUTurn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redCPUTurn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blueCPU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redCPU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Random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randR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Random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randC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randMove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makeRandomMove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searchNE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searchSE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searchSW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searchNnS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searchNEnSW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searchEnW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searchSEnNW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column, char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checkSOS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sCheckNE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19E53-A876-7610-5BE0-3750DC1A88AE}"/>
              </a:ext>
            </a:extLst>
          </p:cNvPr>
          <p:cNvSpPr txBox="1"/>
          <p:nvPr/>
        </p:nvSpPr>
        <p:spPr>
          <a:xfrm>
            <a:off x="5053498" y="203330"/>
            <a:ext cx="4730620" cy="677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sCheckSE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sCheckSW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sCheckNW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oCheckNnS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oCheckNEnSW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oCheckEnW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oCheckSEnNW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row, int column)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getBlueScore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getRedScore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sosSignalNE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sosSignalSE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sosSignalSW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sosSignalW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sosSignalNW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sosSignalNnS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sosSignalNEnSW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sosSignalEnW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sosSignalSEnNW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resetSignals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getSOSsignalNE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getSOSsignalSE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86159-5F50-8CBD-1978-64A822BB85AE}"/>
              </a:ext>
            </a:extLst>
          </p:cNvPr>
          <p:cNvSpPr txBox="1"/>
          <p:nvPr/>
        </p:nvSpPr>
        <p:spPr>
          <a:xfrm>
            <a:off x="7194776" y="192056"/>
            <a:ext cx="3013788" cy="1858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getSOSsignalS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getSOSsignalSW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getSOSsignalNW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getSOSsignalNnS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getSOSsignalNEnSW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getSOSsignalEnW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kumimoji="0" lang="en-US" sz="8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getSOSsignalSEnNW</a:t>
            </a:r>
            <a:r>
              <a:rPr kumimoji="0" lang="en-US" sz="8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481CF-3A43-2DBC-AEC0-19838304D5A9}"/>
              </a:ext>
            </a:extLst>
          </p:cNvPr>
          <p:cNvSpPr txBox="1"/>
          <p:nvPr/>
        </p:nvSpPr>
        <p:spPr>
          <a:xfrm>
            <a:off x="11025674" y="6488668"/>
            <a:ext cx="127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Board.Java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4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4C20D-70A0-44D2-31FD-2DF8B5C2929B}"/>
              </a:ext>
            </a:extLst>
          </p:cNvPr>
          <p:cNvSpPr txBox="1"/>
          <p:nvPr/>
        </p:nvSpPr>
        <p:spPr>
          <a:xfrm>
            <a:off x="1" y="0"/>
            <a:ext cx="2202024" cy="677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class GUI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private Board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blueOn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redOn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simpleCPU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generalCPU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JFrame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textfield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modeText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general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String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modeMessage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p1Panel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playerNameB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hiddenTextB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p1S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p1O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blueScore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bSCORE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blueCPUbtn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p2Panel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playerNameR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hiddenTextR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p2S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p2O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redScore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rSCORE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F9BA-BEE3-C81D-F6A2-51FD7C5ECBB2}"/>
              </a:ext>
            </a:extLst>
          </p:cNvPr>
          <p:cNvSpPr txBox="1"/>
          <p:nvPr/>
        </p:nvSpPr>
        <p:spPr>
          <a:xfrm>
            <a:off x="1492899" y="234295"/>
            <a:ext cx="3937517" cy="654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JRadioButton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redCPUbtn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footerPanel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JSpinner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sizeSet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JLabel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turnDisplay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newGameBTN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playerBlueTurn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gridSize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numOfCells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JButton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[][] buttons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class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MyActionListener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actionPerformed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ActionEvent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highlightSOS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Color purple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checkColor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checkNE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checkNnS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checkNEnSW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checkSEnNW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winCheck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 j)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8DD4A-6673-479F-A5CF-DFFD8616A0E5}"/>
              </a:ext>
            </a:extLst>
          </p:cNvPr>
          <p:cNvSpPr txBox="1"/>
          <p:nvPr/>
        </p:nvSpPr>
        <p:spPr>
          <a:xfrm>
            <a:off x="4394718" y="234295"/>
            <a:ext cx="4152124" cy="396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cpuChecked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humanChecked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cpuWinCheck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cpuBLUE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cpuRED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cellColorCheck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class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SimpleCellActionListener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actionPerformed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ActionEvent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class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GeneralCellActionListener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actionPerformed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ActionEvent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eventG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firstTurn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makeSimpleGrid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gSize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makeGeneralGrid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gSize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void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destroyGrid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GUI(Board board)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Board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getBoard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public static void main(String[] </a:t>
            </a:r>
            <a:r>
              <a:rPr lang="en-US" sz="800" b="1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4C4ED-FCB4-26D1-B2D1-1F5B8C8B12BB}"/>
              </a:ext>
            </a:extLst>
          </p:cNvPr>
          <p:cNvSpPr txBox="1"/>
          <p:nvPr/>
        </p:nvSpPr>
        <p:spPr>
          <a:xfrm>
            <a:off x="11202954" y="6488668"/>
            <a:ext cx="98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GUI.java</a:t>
            </a:r>
          </a:p>
        </p:txBody>
      </p:sp>
    </p:spTree>
    <p:extLst>
      <p:ext uri="{BB962C8B-B14F-4D97-AF65-F5344CB8AC3E}">
        <p14:creationId xmlns:p14="http://schemas.microsoft.com/office/powerpoint/2010/main" val="23384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6AB50-770C-37AA-A435-0C1E7666071E}"/>
              </a:ext>
            </a:extLst>
          </p:cNvPr>
          <p:cNvSpPr txBox="1"/>
          <p:nvPr/>
        </p:nvSpPr>
        <p:spPr>
          <a:xfrm>
            <a:off x="769772" y="291968"/>
            <a:ext cx="1502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BCB91-0AAC-1195-2C0D-D803FA7EDB3A}"/>
              </a:ext>
            </a:extLst>
          </p:cNvPr>
          <p:cNvSpPr txBox="1"/>
          <p:nvPr/>
        </p:nvSpPr>
        <p:spPr>
          <a:xfrm>
            <a:off x="5559490" y="291968"/>
            <a:ext cx="1073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GUI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21E80-FBA1-8B99-E23D-2EF9909CCB55}"/>
              </a:ext>
            </a:extLst>
          </p:cNvPr>
          <p:cNvSpPr txBox="1"/>
          <p:nvPr/>
        </p:nvSpPr>
        <p:spPr>
          <a:xfrm>
            <a:off x="1765038" y="2369202"/>
            <a:ext cx="2360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MyActionListener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7AB59-C5A9-6748-AB84-D3C0E2C8CB80}"/>
              </a:ext>
            </a:extLst>
          </p:cNvPr>
          <p:cNvSpPr txBox="1"/>
          <p:nvPr/>
        </p:nvSpPr>
        <p:spPr>
          <a:xfrm>
            <a:off x="4561893" y="2369202"/>
            <a:ext cx="3068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SimpleCellActionListener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B9D9F-A406-D18C-9837-B061355DC084}"/>
              </a:ext>
            </a:extLst>
          </p:cNvPr>
          <p:cNvSpPr txBox="1"/>
          <p:nvPr/>
        </p:nvSpPr>
        <p:spPr>
          <a:xfrm>
            <a:off x="8066314" y="2369202"/>
            <a:ext cx="3163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GeneralCellActionListener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54DD63-42B2-7430-141E-BAC5D9202C8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71999" y="476634"/>
            <a:ext cx="3287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F16C69-2D5D-6728-37D7-38C196468F5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661300"/>
            <a:ext cx="1" cy="170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7B868B-9004-A939-CE53-61762AD865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945363" y="661300"/>
            <a:ext cx="3150637" cy="170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B1BF7D-F57C-0C62-1AFE-2EDB5F45B418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661300"/>
            <a:ext cx="3551852" cy="170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54997E9-4943-26F5-72E6-E37E18B221BF}"/>
              </a:ext>
            </a:extLst>
          </p:cNvPr>
          <p:cNvSpPr/>
          <p:nvPr/>
        </p:nvSpPr>
        <p:spPr>
          <a:xfrm flipH="1">
            <a:off x="5930577" y="661302"/>
            <a:ext cx="330844" cy="3693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33499-98CC-2CB4-FF4A-E3A4D32115C0}"/>
              </a:ext>
            </a:extLst>
          </p:cNvPr>
          <p:cNvSpPr/>
          <p:nvPr/>
        </p:nvSpPr>
        <p:spPr>
          <a:xfrm rot="18368911" flipH="1">
            <a:off x="6084347" y="579257"/>
            <a:ext cx="330844" cy="3693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2E20858-6025-AE01-BD0B-E8E9198C49A0}"/>
              </a:ext>
            </a:extLst>
          </p:cNvPr>
          <p:cNvSpPr/>
          <p:nvPr/>
        </p:nvSpPr>
        <p:spPr>
          <a:xfrm rot="3205728" flipH="1">
            <a:off x="5804689" y="573532"/>
            <a:ext cx="330844" cy="3693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02009-D312-394E-5675-FD1FC0731AD4}"/>
              </a:ext>
            </a:extLst>
          </p:cNvPr>
          <p:cNvSpPr txBox="1"/>
          <p:nvPr/>
        </p:nvSpPr>
        <p:spPr>
          <a:xfrm>
            <a:off x="287694" y="2761854"/>
            <a:ext cx="116166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Description of how Class Hierarchy is used:</a:t>
            </a:r>
          </a:p>
          <a:p>
            <a:r>
              <a:rPr lang="en-US" sz="1600" b="1" dirty="0"/>
              <a:t>Board</a:t>
            </a:r>
            <a:r>
              <a:rPr lang="en-US" sz="1600" dirty="0"/>
              <a:t> – Has game logic methods that GUI calls within each of its subclasses. Creates an array to track user input and CPU input. Hosts the CPU players.</a:t>
            </a:r>
          </a:p>
          <a:p>
            <a:r>
              <a:rPr lang="en-US" sz="1600" b="1" dirty="0"/>
              <a:t>GUI </a:t>
            </a:r>
            <a:r>
              <a:rPr lang="en-US" sz="1600" dirty="0"/>
              <a:t>– Displays the game and uses Subclasses to run the game. It will display information found on Board’s array onto the array of buttons that </a:t>
            </a:r>
            <a:r>
              <a:rPr lang="en-US" sz="1600" dirty="0" err="1"/>
              <a:t>MyActionListener</a:t>
            </a:r>
            <a:r>
              <a:rPr lang="en-US" sz="1600" dirty="0"/>
              <a:t> creates, which is essential in User vs CPU and CPU vs CPU games.</a:t>
            </a:r>
          </a:p>
          <a:p>
            <a:r>
              <a:rPr lang="en-US" sz="1600" dirty="0"/>
              <a:t>	</a:t>
            </a:r>
            <a:r>
              <a:rPr lang="en-US" sz="1600" b="1" dirty="0" err="1"/>
              <a:t>MyActionListener</a:t>
            </a:r>
            <a:r>
              <a:rPr lang="en-US" sz="1600" dirty="0"/>
              <a:t> – Attached to the New Game button, will create a new grid (array) of buttons based on the selected mode 	and size when the button is hit.</a:t>
            </a:r>
          </a:p>
          <a:p>
            <a:r>
              <a:rPr lang="en-US" sz="1600" dirty="0"/>
              <a:t>	</a:t>
            </a:r>
            <a:r>
              <a:rPr lang="en-US" sz="1600" b="1" dirty="0" err="1"/>
              <a:t>SimpleCellActionListener</a:t>
            </a:r>
            <a:r>
              <a:rPr lang="en-US" sz="1600" dirty="0"/>
              <a:t> – If the displayed mode is Simple, then the grid will run a Simple game and only call relevant methods 	from Board that facilitate a Simple Game.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GeneralCellActionListener</a:t>
            </a:r>
            <a:r>
              <a:rPr lang="en-US" sz="1600" dirty="0"/>
              <a:t> – If the displayed mode is General, then the grid will run a General game and only call relevant 	methods from Board that facilitate a General Game.</a:t>
            </a:r>
          </a:p>
          <a:p>
            <a:r>
              <a:rPr lang="en-US" sz="1600" u="sng" dirty="0"/>
              <a:t>Additional Notes:</a:t>
            </a:r>
          </a:p>
          <a:p>
            <a:r>
              <a:rPr lang="en-US" sz="1600" dirty="0"/>
              <a:t>I designed the CPU players in such a way where they behave competitively, which doesn’t affect the game modes. In fact, they are bound by the same rules as human players. Both </a:t>
            </a:r>
            <a:r>
              <a:rPr lang="en-US" sz="1600" dirty="0" err="1"/>
              <a:t>SimpleCellActionListener</a:t>
            </a:r>
            <a:r>
              <a:rPr lang="en-US" sz="1600" dirty="0"/>
              <a:t> and </a:t>
            </a:r>
            <a:r>
              <a:rPr lang="en-US" sz="1600" dirty="0" err="1"/>
              <a:t>GeneralCellActionListener</a:t>
            </a:r>
            <a:r>
              <a:rPr lang="en-US" sz="1600" dirty="0"/>
              <a:t> run their respective game modes differently in the sense that it no longer expects human input from a Blue or Red player, should one (or both) be selected to be a CPU player. The Subclasses will read information from Board’s array to determine the CPU player’s input.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E27223-2BBD-210E-DD8B-46EF030AC340}"/>
              </a:ext>
            </a:extLst>
          </p:cNvPr>
          <p:cNvSpPr txBox="1"/>
          <p:nvPr/>
        </p:nvSpPr>
        <p:spPr>
          <a:xfrm>
            <a:off x="2271998" y="477411"/>
            <a:ext cx="565238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E5C0B-4D54-BCB9-B95D-586AD8FD58FA}"/>
              </a:ext>
            </a:extLst>
          </p:cNvPr>
          <p:cNvSpPr txBox="1"/>
          <p:nvPr/>
        </p:nvSpPr>
        <p:spPr>
          <a:xfrm>
            <a:off x="5061807" y="487910"/>
            <a:ext cx="565238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40D87A-BCC3-040A-D1E3-D5B83E94D478}"/>
              </a:ext>
            </a:extLst>
          </p:cNvPr>
          <p:cNvSpPr txBox="1"/>
          <p:nvPr/>
        </p:nvSpPr>
        <p:spPr>
          <a:xfrm>
            <a:off x="3451861" y="118578"/>
            <a:ext cx="1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assists</a:t>
            </a:r>
          </a:p>
        </p:txBody>
      </p:sp>
    </p:spTree>
    <p:extLst>
      <p:ext uri="{BB962C8B-B14F-4D97-AF65-F5344CB8AC3E}">
        <p14:creationId xmlns:p14="http://schemas.microsoft.com/office/powerpoint/2010/main" val="6164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1437</Words>
  <Application>Microsoft Office PowerPoint</Application>
  <PresentationFormat>Widescreen</PresentationFormat>
  <Paragraphs>190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Dylan Karr’s SOS Game - UML Class Diagram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Dylan Karr’s SOS Game - UML Class Diagram</dc:title>
  <dc:creator>Dylan Karr</dc:creator>
  <cp:lastModifiedBy>Dylan Karr</cp:lastModifiedBy>
  <cp:revision>1</cp:revision>
  <dcterms:created xsi:type="dcterms:W3CDTF">2023-11-18T19:36:12Z</dcterms:created>
  <dcterms:modified xsi:type="dcterms:W3CDTF">2023-11-18T20:56:26Z</dcterms:modified>
</cp:coreProperties>
</file>