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A10E8-E24C-4893-9004-EBBDF80EDC5F}" v="2" dt="2023-11-17T20:50:31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lan Karr" userId="f11a60129b76a3cb" providerId="LiveId" clId="{5B0A10E8-E24C-4893-9004-EBBDF80EDC5F}"/>
    <pc:docChg chg="undo custSel addSld delSld modSld sldOrd">
      <pc:chgData name="Dylan Karr" userId="f11a60129b76a3cb" providerId="LiveId" clId="{5B0A10E8-E24C-4893-9004-EBBDF80EDC5F}" dt="2023-11-17T20:52:36.389" v="610" actId="20577"/>
      <pc:docMkLst>
        <pc:docMk/>
      </pc:docMkLst>
      <pc:sldChg chg="new del">
        <pc:chgData name="Dylan Karr" userId="f11a60129b76a3cb" providerId="LiveId" clId="{5B0A10E8-E24C-4893-9004-EBBDF80EDC5F}" dt="2023-11-17T20:43:01.542" v="1" actId="2696"/>
        <pc:sldMkLst>
          <pc:docMk/>
          <pc:sldMk cId="35125752" sldId="259"/>
        </pc:sldMkLst>
      </pc:sldChg>
      <pc:sldChg chg="addSp delSp modSp add mod ord">
        <pc:chgData name="Dylan Karr" userId="f11a60129b76a3cb" providerId="LiveId" clId="{5B0A10E8-E24C-4893-9004-EBBDF80EDC5F}" dt="2023-11-17T20:52:36.389" v="610" actId="20577"/>
        <pc:sldMkLst>
          <pc:docMk/>
          <pc:sldMk cId="1110252637" sldId="259"/>
        </pc:sldMkLst>
        <pc:spChg chg="add mod">
          <ac:chgData name="Dylan Karr" userId="f11a60129b76a3cb" providerId="LiveId" clId="{5B0A10E8-E24C-4893-9004-EBBDF80EDC5F}" dt="2023-11-17T20:50:48.167" v="490" actId="20577"/>
          <ac:spMkLst>
            <pc:docMk/>
            <pc:sldMk cId="1110252637" sldId="259"/>
            <ac:spMk id="2" creationId="{92F300B0-A54E-0B88-E46D-F69FC2ECB84D}"/>
          </ac:spMkLst>
        </pc:spChg>
        <pc:spChg chg="add mod">
          <ac:chgData name="Dylan Karr" userId="f11a60129b76a3cb" providerId="LiveId" clId="{5B0A10E8-E24C-4893-9004-EBBDF80EDC5F}" dt="2023-11-17T20:52:36.389" v="610" actId="20577"/>
          <ac:spMkLst>
            <pc:docMk/>
            <pc:sldMk cId="1110252637" sldId="259"/>
            <ac:spMk id="3" creationId="{5B135E3E-4789-4E72-C476-89805F92B3DF}"/>
          </ac:spMkLst>
        </pc:spChg>
        <pc:spChg chg="mod">
          <ac:chgData name="Dylan Karr" userId="f11a60129b76a3cb" providerId="LiveId" clId="{5B0A10E8-E24C-4893-9004-EBBDF80EDC5F}" dt="2023-11-17T20:43:26.890" v="65" actId="1076"/>
          <ac:spMkLst>
            <pc:docMk/>
            <pc:sldMk cId="1110252637" sldId="259"/>
            <ac:spMk id="4" creationId="{CBF030BA-9511-DDA9-B503-D15438476AB2}"/>
          </ac:spMkLst>
        </pc:spChg>
        <pc:spChg chg="mod">
          <ac:chgData name="Dylan Karr" userId="f11a60129b76a3cb" providerId="LiveId" clId="{5B0A10E8-E24C-4893-9004-EBBDF80EDC5F}" dt="2023-11-17T20:51:28.976" v="541" actId="20577"/>
          <ac:spMkLst>
            <pc:docMk/>
            <pc:sldMk cId="1110252637" sldId="259"/>
            <ac:spMk id="5" creationId="{CBE3BCCC-EE1C-7540-138C-1C4281DFC915}"/>
          </ac:spMkLst>
        </pc:spChg>
        <pc:spChg chg="del">
          <ac:chgData name="Dylan Karr" userId="f11a60129b76a3cb" providerId="LiveId" clId="{5B0A10E8-E24C-4893-9004-EBBDF80EDC5F}" dt="2023-11-17T20:43:23.962" v="63" actId="478"/>
          <ac:spMkLst>
            <pc:docMk/>
            <pc:sldMk cId="1110252637" sldId="259"/>
            <ac:spMk id="6" creationId="{4030E2BA-0E5C-2D59-3C03-5FD1C4B3AF54}"/>
          </ac:spMkLst>
        </pc:spChg>
        <pc:spChg chg="del">
          <ac:chgData name="Dylan Karr" userId="f11a60129b76a3cb" providerId="LiveId" clId="{5B0A10E8-E24C-4893-9004-EBBDF80EDC5F}" dt="2023-11-17T20:43:23.962" v="63" actId="478"/>
          <ac:spMkLst>
            <pc:docMk/>
            <pc:sldMk cId="1110252637" sldId="259"/>
            <ac:spMk id="7" creationId="{EA138CA9-2088-E23A-7503-7531BA237795}"/>
          </ac:spMkLst>
        </pc:spChg>
        <pc:spChg chg="del">
          <ac:chgData name="Dylan Karr" userId="f11a60129b76a3cb" providerId="LiveId" clId="{5B0A10E8-E24C-4893-9004-EBBDF80EDC5F}" dt="2023-11-17T20:43:20.679" v="62" actId="478"/>
          <ac:spMkLst>
            <pc:docMk/>
            <pc:sldMk cId="1110252637" sldId="259"/>
            <ac:spMk id="8" creationId="{F8A918A0-F32D-19DF-FC0A-F1E2A71EEEEF}"/>
          </ac:spMkLst>
        </pc:spChg>
        <pc:spChg chg="del">
          <ac:chgData name="Dylan Karr" userId="f11a60129b76a3cb" providerId="LiveId" clId="{5B0A10E8-E24C-4893-9004-EBBDF80EDC5F}" dt="2023-11-17T20:43:20.679" v="62" actId="478"/>
          <ac:spMkLst>
            <pc:docMk/>
            <pc:sldMk cId="1110252637" sldId="259"/>
            <ac:spMk id="9" creationId="{1B7F1EDF-CB44-AC90-4987-3014FFD4EC27}"/>
          </ac:spMkLst>
        </pc:spChg>
        <pc:spChg chg="del">
          <ac:chgData name="Dylan Karr" userId="f11a60129b76a3cb" providerId="LiveId" clId="{5B0A10E8-E24C-4893-9004-EBBDF80EDC5F}" dt="2023-11-17T20:43:23.962" v="63" actId="478"/>
          <ac:spMkLst>
            <pc:docMk/>
            <pc:sldMk cId="1110252637" sldId="259"/>
            <ac:spMk id="12" creationId="{35302A73-D00F-F976-A5F7-74174F866436}"/>
          </ac:spMkLst>
        </pc:spChg>
        <pc:spChg chg="del">
          <ac:chgData name="Dylan Karr" userId="f11a60129b76a3cb" providerId="LiveId" clId="{5B0A10E8-E24C-4893-9004-EBBDF80EDC5F}" dt="2023-11-17T20:43:23.962" v="63" actId="478"/>
          <ac:spMkLst>
            <pc:docMk/>
            <pc:sldMk cId="1110252637" sldId="259"/>
            <ac:spMk id="13" creationId="{084DF5C1-957E-3EB3-652B-DD3C2B3A0BA8}"/>
          </ac:spMkLst>
        </pc:spChg>
        <pc:spChg chg="del">
          <ac:chgData name="Dylan Karr" userId="f11a60129b76a3cb" providerId="LiveId" clId="{5B0A10E8-E24C-4893-9004-EBBDF80EDC5F}" dt="2023-11-17T20:43:23.962" v="63" actId="478"/>
          <ac:spMkLst>
            <pc:docMk/>
            <pc:sldMk cId="1110252637" sldId="259"/>
            <ac:spMk id="14" creationId="{229AE866-736F-DD25-CCF4-A4B576D14B79}"/>
          </ac:spMkLst>
        </pc:spChg>
        <pc:spChg chg="del">
          <ac:chgData name="Dylan Karr" userId="f11a60129b76a3cb" providerId="LiveId" clId="{5B0A10E8-E24C-4893-9004-EBBDF80EDC5F}" dt="2023-11-17T20:43:20.679" v="62" actId="478"/>
          <ac:spMkLst>
            <pc:docMk/>
            <pc:sldMk cId="1110252637" sldId="259"/>
            <ac:spMk id="15" creationId="{C3EE71E3-6882-BC62-C649-CD25A1141BB3}"/>
          </ac:spMkLst>
        </pc:spChg>
        <pc:spChg chg="del">
          <ac:chgData name="Dylan Karr" userId="f11a60129b76a3cb" providerId="LiveId" clId="{5B0A10E8-E24C-4893-9004-EBBDF80EDC5F}" dt="2023-11-17T20:43:20.679" v="62" actId="478"/>
          <ac:spMkLst>
            <pc:docMk/>
            <pc:sldMk cId="1110252637" sldId="259"/>
            <ac:spMk id="16" creationId="{633B4EFD-EA1A-2B78-50AF-3F82A081EBEC}"/>
          </ac:spMkLst>
        </pc:spChg>
        <pc:spChg chg="del">
          <ac:chgData name="Dylan Karr" userId="f11a60129b76a3cb" providerId="LiveId" clId="{5B0A10E8-E24C-4893-9004-EBBDF80EDC5F}" dt="2023-11-17T20:43:20.679" v="62" actId="478"/>
          <ac:spMkLst>
            <pc:docMk/>
            <pc:sldMk cId="1110252637" sldId="259"/>
            <ac:spMk id="18" creationId="{0C976BCD-0EFB-7319-4274-9940C33E7374}"/>
          </ac:spMkLst>
        </pc:spChg>
        <pc:spChg chg="del">
          <ac:chgData name="Dylan Karr" userId="f11a60129b76a3cb" providerId="LiveId" clId="{5B0A10E8-E24C-4893-9004-EBBDF80EDC5F}" dt="2023-11-17T20:43:23.962" v="63" actId="478"/>
          <ac:spMkLst>
            <pc:docMk/>
            <pc:sldMk cId="1110252637" sldId="259"/>
            <ac:spMk id="20" creationId="{1522EAAE-14BE-4DF7-50B9-4E23D2BD828E}"/>
          </ac:spMkLst>
        </pc:spChg>
        <pc:spChg chg="del">
          <ac:chgData name="Dylan Karr" userId="f11a60129b76a3cb" providerId="LiveId" clId="{5B0A10E8-E24C-4893-9004-EBBDF80EDC5F}" dt="2023-11-17T20:43:23.962" v="63" actId="478"/>
          <ac:spMkLst>
            <pc:docMk/>
            <pc:sldMk cId="1110252637" sldId="259"/>
            <ac:spMk id="21" creationId="{AF82ED6E-7EB0-097E-C8D9-905DE583E64A}"/>
          </ac:spMkLst>
        </pc:spChg>
        <pc:spChg chg="del">
          <ac:chgData name="Dylan Karr" userId="f11a60129b76a3cb" providerId="LiveId" clId="{5B0A10E8-E24C-4893-9004-EBBDF80EDC5F}" dt="2023-11-17T20:43:20.679" v="62" actId="478"/>
          <ac:spMkLst>
            <pc:docMk/>
            <pc:sldMk cId="1110252637" sldId="259"/>
            <ac:spMk id="22" creationId="{8DC42333-2C73-8089-135F-D963DF7BD3A1}"/>
          </ac:spMkLst>
        </pc:spChg>
        <pc:spChg chg="del">
          <ac:chgData name="Dylan Karr" userId="f11a60129b76a3cb" providerId="LiveId" clId="{5B0A10E8-E24C-4893-9004-EBBDF80EDC5F}" dt="2023-11-17T20:43:20.679" v="62" actId="478"/>
          <ac:spMkLst>
            <pc:docMk/>
            <pc:sldMk cId="1110252637" sldId="259"/>
            <ac:spMk id="23" creationId="{9B121A20-7FEA-EA57-4DCC-2A2626CAFFDF}"/>
          </ac:spMkLst>
        </pc:spChg>
        <pc:spChg chg="del">
          <ac:chgData name="Dylan Karr" userId="f11a60129b76a3cb" providerId="LiveId" clId="{5B0A10E8-E24C-4893-9004-EBBDF80EDC5F}" dt="2023-11-17T20:43:20.679" v="62" actId="478"/>
          <ac:spMkLst>
            <pc:docMk/>
            <pc:sldMk cId="1110252637" sldId="259"/>
            <ac:spMk id="25" creationId="{A5E14AA0-99ED-D1F4-F2B5-254152ED120D}"/>
          </ac:spMkLst>
        </pc:spChg>
        <pc:spChg chg="del">
          <ac:chgData name="Dylan Karr" userId="f11a60129b76a3cb" providerId="LiveId" clId="{5B0A10E8-E24C-4893-9004-EBBDF80EDC5F}" dt="2023-11-17T20:43:23.962" v="63" actId="478"/>
          <ac:spMkLst>
            <pc:docMk/>
            <pc:sldMk cId="1110252637" sldId="259"/>
            <ac:spMk id="26" creationId="{80835A00-F8FC-AF3D-0D8F-7211818F063B}"/>
          </ac:spMkLst>
        </pc:spChg>
        <pc:spChg chg="del">
          <ac:chgData name="Dylan Karr" userId="f11a60129b76a3cb" providerId="LiveId" clId="{5B0A10E8-E24C-4893-9004-EBBDF80EDC5F}" dt="2023-11-17T20:43:23.962" v="63" actId="478"/>
          <ac:spMkLst>
            <pc:docMk/>
            <pc:sldMk cId="1110252637" sldId="259"/>
            <ac:spMk id="27" creationId="{2809D9A8-939F-8206-0007-F1DFA4316B93}"/>
          </ac:spMkLst>
        </pc:spChg>
        <pc:spChg chg="del">
          <ac:chgData name="Dylan Karr" userId="f11a60129b76a3cb" providerId="LiveId" clId="{5B0A10E8-E24C-4893-9004-EBBDF80EDC5F}" dt="2023-11-17T20:43:20.679" v="62" actId="478"/>
          <ac:spMkLst>
            <pc:docMk/>
            <pc:sldMk cId="1110252637" sldId="259"/>
            <ac:spMk id="28" creationId="{AB190DC9-8604-FEBF-67A4-4E41A0E57F01}"/>
          </ac:spMkLst>
        </pc:spChg>
        <pc:spChg chg="del">
          <ac:chgData name="Dylan Karr" userId="f11a60129b76a3cb" providerId="LiveId" clId="{5B0A10E8-E24C-4893-9004-EBBDF80EDC5F}" dt="2023-11-17T20:43:20.679" v="62" actId="478"/>
          <ac:spMkLst>
            <pc:docMk/>
            <pc:sldMk cId="1110252637" sldId="259"/>
            <ac:spMk id="29" creationId="{FE0D54F1-8360-9684-7B09-9A16A885D82A}"/>
          </ac:spMkLst>
        </pc:spChg>
        <pc:spChg chg="del">
          <ac:chgData name="Dylan Karr" userId="f11a60129b76a3cb" providerId="LiveId" clId="{5B0A10E8-E24C-4893-9004-EBBDF80EDC5F}" dt="2023-11-17T20:43:20.679" v="62" actId="478"/>
          <ac:spMkLst>
            <pc:docMk/>
            <pc:sldMk cId="1110252637" sldId="259"/>
            <ac:spMk id="31" creationId="{5AED6D73-3BAE-5B9D-A987-5B391453F29A}"/>
          </ac:spMkLst>
        </pc:spChg>
        <pc:spChg chg="del">
          <ac:chgData name="Dylan Karr" userId="f11a60129b76a3cb" providerId="LiveId" clId="{5B0A10E8-E24C-4893-9004-EBBDF80EDC5F}" dt="2023-11-17T20:43:23.962" v="63" actId="478"/>
          <ac:spMkLst>
            <pc:docMk/>
            <pc:sldMk cId="1110252637" sldId="259"/>
            <ac:spMk id="32" creationId="{AFAF15F9-2944-B510-8DB8-F90E9D2A8EF0}"/>
          </ac:spMkLst>
        </pc:spChg>
        <pc:spChg chg="del">
          <ac:chgData name="Dylan Karr" userId="f11a60129b76a3cb" providerId="LiveId" clId="{5B0A10E8-E24C-4893-9004-EBBDF80EDC5F}" dt="2023-11-17T20:43:23.962" v="63" actId="478"/>
          <ac:spMkLst>
            <pc:docMk/>
            <pc:sldMk cId="1110252637" sldId="259"/>
            <ac:spMk id="33" creationId="{5929FF64-13E8-0950-C6C4-E57170CE9437}"/>
          </ac:spMkLst>
        </pc:spChg>
        <pc:spChg chg="del">
          <ac:chgData name="Dylan Karr" userId="f11a60129b76a3cb" providerId="LiveId" clId="{5B0A10E8-E24C-4893-9004-EBBDF80EDC5F}" dt="2023-11-17T20:43:20.679" v="62" actId="478"/>
          <ac:spMkLst>
            <pc:docMk/>
            <pc:sldMk cId="1110252637" sldId="259"/>
            <ac:spMk id="34" creationId="{AF3AAE9E-3AED-101F-ED04-18BA3C790447}"/>
          </ac:spMkLst>
        </pc:spChg>
        <pc:spChg chg="del">
          <ac:chgData name="Dylan Karr" userId="f11a60129b76a3cb" providerId="LiveId" clId="{5B0A10E8-E24C-4893-9004-EBBDF80EDC5F}" dt="2023-11-17T20:43:20.679" v="62" actId="478"/>
          <ac:spMkLst>
            <pc:docMk/>
            <pc:sldMk cId="1110252637" sldId="259"/>
            <ac:spMk id="35" creationId="{A347177A-FC67-58D4-A722-93FA7DE6B837}"/>
          </ac:spMkLst>
        </pc:spChg>
        <pc:spChg chg="del">
          <ac:chgData name="Dylan Karr" userId="f11a60129b76a3cb" providerId="LiveId" clId="{5B0A10E8-E24C-4893-9004-EBBDF80EDC5F}" dt="2023-11-17T20:43:20.679" v="62" actId="478"/>
          <ac:spMkLst>
            <pc:docMk/>
            <pc:sldMk cId="1110252637" sldId="259"/>
            <ac:spMk id="37" creationId="{BF7761DB-4070-2FC9-C358-893D97955EBB}"/>
          </ac:spMkLst>
        </pc:spChg>
        <pc:spChg chg="del">
          <ac:chgData name="Dylan Karr" userId="f11a60129b76a3cb" providerId="LiveId" clId="{5B0A10E8-E24C-4893-9004-EBBDF80EDC5F}" dt="2023-11-17T20:43:23.962" v="63" actId="478"/>
          <ac:spMkLst>
            <pc:docMk/>
            <pc:sldMk cId="1110252637" sldId="259"/>
            <ac:spMk id="38" creationId="{120AC2C8-6554-C4E3-3A74-B85C054CB828}"/>
          </ac:spMkLst>
        </pc:spChg>
        <pc:spChg chg="del">
          <ac:chgData name="Dylan Karr" userId="f11a60129b76a3cb" providerId="LiveId" clId="{5B0A10E8-E24C-4893-9004-EBBDF80EDC5F}" dt="2023-11-17T20:43:23.962" v="63" actId="478"/>
          <ac:spMkLst>
            <pc:docMk/>
            <pc:sldMk cId="1110252637" sldId="259"/>
            <ac:spMk id="39" creationId="{98ED89AF-8DF1-A93C-9713-8FB6AADBFC95}"/>
          </ac:spMkLst>
        </pc:spChg>
        <pc:spChg chg="del">
          <ac:chgData name="Dylan Karr" userId="f11a60129b76a3cb" providerId="LiveId" clId="{5B0A10E8-E24C-4893-9004-EBBDF80EDC5F}" dt="2023-11-17T20:43:20.679" v="62" actId="478"/>
          <ac:spMkLst>
            <pc:docMk/>
            <pc:sldMk cId="1110252637" sldId="259"/>
            <ac:spMk id="40" creationId="{AF6CEC17-54AC-D83F-31C1-2273089F8542}"/>
          </ac:spMkLst>
        </pc:spChg>
        <pc:spChg chg="del">
          <ac:chgData name="Dylan Karr" userId="f11a60129b76a3cb" providerId="LiveId" clId="{5B0A10E8-E24C-4893-9004-EBBDF80EDC5F}" dt="2023-11-17T20:43:20.679" v="62" actId="478"/>
          <ac:spMkLst>
            <pc:docMk/>
            <pc:sldMk cId="1110252637" sldId="259"/>
            <ac:spMk id="41" creationId="{EE59AEA6-D09B-E329-878A-F3FDD770E7F6}"/>
          </ac:spMkLst>
        </pc:spChg>
        <pc:spChg chg="del">
          <ac:chgData name="Dylan Karr" userId="f11a60129b76a3cb" providerId="LiveId" clId="{5B0A10E8-E24C-4893-9004-EBBDF80EDC5F}" dt="2023-11-17T20:43:20.679" v="62" actId="478"/>
          <ac:spMkLst>
            <pc:docMk/>
            <pc:sldMk cId="1110252637" sldId="259"/>
            <ac:spMk id="43" creationId="{70F2A223-03FD-A9E4-EE9F-BDF63FB7F2C4}"/>
          </ac:spMkLst>
        </pc:spChg>
        <pc:spChg chg="del">
          <ac:chgData name="Dylan Karr" userId="f11a60129b76a3cb" providerId="LiveId" clId="{5B0A10E8-E24C-4893-9004-EBBDF80EDC5F}" dt="2023-11-17T20:43:23.962" v="63" actId="478"/>
          <ac:spMkLst>
            <pc:docMk/>
            <pc:sldMk cId="1110252637" sldId="259"/>
            <ac:spMk id="44" creationId="{1BFA1F12-C003-4B5B-02D3-CD59F31A85E5}"/>
          </ac:spMkLst>
        </pc:spChg>
        <pc:spChg chg="del">
          <ac:chgData name="Dylan Karr" userId="f11a60129b76a3cb" providerId="LiveId" clId="{5B0A10E8-E24C-4893-9004-EBBDF80EDC5F}" dt="2023-11-17T20:43:23.962" v="63" actId="478"/>
          <ac:spMkLst>
            <pc:docMk/>
            <pc:sldMk cId="1110252637" sldId="259"/>
            <ac:spMk id="45" creationId="{E25C8BED-3FDB-1261-D2BE-90BDE9FBD1C4}"/>
          </ac:spMkLst>
        </pc:spChg>
        <pc:spChg chg="del">
          <ac:chgData name="Dylan Karr" userId="f11a60129b76a3cb" providerId="LiveId" clId="{5B0A10E8-E24C-4893-9004-EBBDF80EDC5F}" dt="2023-11-17T20:43:20.679" v="62" actId="478"/>
          <ac:spMkLst>
            <pc:docMk/>
            <pc:sldMk cId="1110252637" sldId="259"/>
            <ac:spMk id="46" creationId="{06D6F75D-E95D-7D3B-F000-E6C018938C34}"/>
          </ac:spMkLst>
        </pc:spChg>
        <pc:spChg chg="del">
          <ac:chgData name="Dylan Karr" userId="f11a60129b76a3cb" providerId="LiveId" clId="{5B0A10E8-E24C-4893-9004-EBBDF80EDC5F}" dt="2023-11-17T20:43:20.679" v="62" actId="478"/>
          <ac:spMkLst>
            <pc:docMk/>
            <pc:sldMk cId="1110252637" sldId="259"/>
            <ac:spMk id="47" creationId="{67DBFECE-104F-8966-E1DD-2C903F69CC00}"/>
          </ac:spMkLst>
        </pc:spChg>
        <pc:spChg chg="del">
          <ac:chgData name="Dylan Karr" userId="f11a60129b76a3cb" providerId="LiveId" clId="{5B0A10E8-E24C-4893-9004-EBBDF80EDC5F}" dt="2023-11-17T20:43:20.679" v="62" actId="478"/>
          <ac:spMkLst>
            <pc:docMk/>
            <pc:sldMk cId="1110252637" sldId="259"/>
            <ac:spMk id="49" creationId="{CAF2DD4A-312C-32BF-FD80-4BCA73FE513D}"/>
          </ac:spMkLst>
        </pc:spChg>
        <pc:spChg chg="del">
          <ac:chgData name="Dylan Karr" userId="f11a60129b76a3cb" providerId="LiveId" clId="{5B0A10E8-E24C-4893-9004-EBBDF80EDC5F}" dt="2023-11-17T20:43:23.962" v="63" actId="478"/>
          <ac:spMkLst>
            <pc:docMk/>
            <pc:sldMk cId="1110252637" sldId="259"/>
            <ac:spMk id="50" creationId="{C64D3709-8DC9-91F8-B925-192C8AA5B1F5}"/>
          </ac:spMkLst>
        </pc:spChg>
        <pc:spChg chg="del">
          <ac:chgData name="Dylan Karr" userId="f11a60129b76a3cb" providerId="LiveId" clId="{5B0A10E8-E24C-4893-9004-EBBDF80EDC5F}" dt="2023-11-17T20:43:23.962" v="63" actId="478"/>
          <ac:spMkLst>
            <pc:docMk/>
            <pc:sldMk cId="1110252637" sldId="259"/>
            <ac:spMk id="51" creationId="{116D8560-F719-3A39-E75C-9953ADF9B03F}"/>
          </ac:spMkLst>
        </pc:spChg>
        <pc:spChg chg="del">
          <ac:chgData name="Dylan Karr" userId="f11a60129b76a3cb" providerId="LiveId" clId="{5B0A10E8-E24C-4893-9004-EBBDF80EDC5F}" dt="2023-11-17T20:43:20.679" v="62" actId="478"/>
          <ac:spMkLst>
            <pc:docMk/>
            <pc:sldMk cId="1110252637" sldId="259"/>
            <ac:spMk id="52" creationId="{B680B331-C083-C0EF-BFC6-8DDF45CBB4BB}"/>
          </ac:spMkLst>
        </pc:spChg>
        <pc:spChg chg="del">
          <ac:chgData name="Dylan Karr" userId="f11a60129b76a3cb" providerId="LiveId" clId="{5B0A10E8-E24C-4893-9004-EBBDF80EDC5F}" dt="2023-11-17T20:43:20.679" v="62" actId="478"/>
          <ac:spMkLst>
            <pc:docMk/>
            <pc:sldMk cId="1110252637" sldId="259"/>
            <ac:spMk id="53" creationId="{9F7FC5A7-6833-A78A-7337-67CEEDEC7D28}"/>
          </ac:spMkLst>
        </pc:spChg>
        <pc:spChg chg="del">
          <ac:chgData name="Dylan Karr" userId="f11a60129b76a3cb" providerId="LiveId" clId="{5B0A10E8-E24C-4893-9004-EBBDF80EDC5F}" dt="2023-11-17T20:43:20.679" v="62" actId="478"/>
          <ac:spMkLst>
            <pc:docMk/>
            <pc:sldMk cId="1110252637" sldId="259"/>
            <ac:spMk id="55" creationId="{1E0379A6-5B3C-88D9-1486-E27A06ADE200}"/>
          </ac:spMkLst>
        </pc:spChg>
        <pc:spChg chg="del">
          <ac:chgData name="Dylan Karr" userId="f11a60129b76a3cb" providerId="LiveId" clId="{5B0A10E8-E24C-4893-9004-EBBDF80EDC5F}" dt="2023-11-17T20:43:29.360" v="66" actId="478"/>
          <ac:spMkLst>
            <pc:docMk/>
            <pc:sldMk cId="1110252637" sldId="259"/>
            <ac:spMk id="56" creationId="{6C3CD994-39DB-4101-9B08-6255F9136AF8}"/>
          </ac:spMkLst>
        </pc:spChg>
        <pc:spChg chg="del">
          <ac:chgData name="Dylan Karr" userId="f11a60129b76a3cb" providerId="LiveId" clId="{5B0A10E8-E24C-4893-9004-EBBDF80EDC5F}" dt="2023-11-17T20:43:29.360" v="66" actId="478"/>
          <ac:spMkLst>
            <pc:docMk/>
            <pc:sldMk cId="1110252637" sldId="259"/>
            <ac:spMk id="57" creationId="{A8D48735-8F64-E91B-837C-EA889158F76F}"/>
          </ac:spMkLst>
        </pc:spChg>
        <pc:spChg chg="del">
          <ac:chgData name="Dylan Karr" userId="f11a60129b76a3cb" providerId="LiveId" clId="{5B0A10E8-E24C-4893-9004-EBBDF80EDC5F}" dt="2023-11-17T20:43:30.649" v="67" actId="478"/>
          <ac:spMkLst>
            <pc:docMk/>
            <pc:sldMk cId="1110252637" sldId="259"/>
            <ac:spMk id="58" creationId="{08E2FFCC-CEFA-DB87-B0E6-C885744DA50A}"/>
          </ac:spMkLst>
        </pc:spChg>
        <pc:spChg chg="del">
          <ac:chgData name="Dylan Karr" userId="f11a60129b76a3cb" providerId="LiveId" clId="{5B0A10E8-E24C-4893-9004-EBBDF80EDC5F}" dt="2023-11-17T20:43:30.649" v="67" actId="478"/>
          <ac:spMkLst>
            <pc:docMk/>
            <pc:sldMk cId="1110252637" sldId="259"/>
            <ac:spMk id="59" creationId="{7D6E1222-4851-5658-FC8A-19E36A8FCC83}"/>
          </ac:spMkLst>
        </pc:spChg>
        <pc:spChg chg="del">
          <ac:chgData name="Dylan Karr" userId="f11a60129b76a3cb" providerId="LiveId" clId="{5B0A10E8-E24C-4893-9004-EBBDF80EDC5F}" dt="2023-11-17T20:43:30.649" v="67" actId="478"/>
          <ac:spMkLst>
            <pc:docMk/>
            <pc:sldMk cId="1110252637" sldId="259"/>
            <ac:spMk id="61" creationId="{6390DCCB-7C52-4A5D-812A-A0AFE723C5D3}"/>
          </ac:spMkLst>
        </pc:spChg>
        <pc:spChg chg="del">
          <ac:chgData name="Dylan Karr" userId="f11a60129b76a3cb" providerId="LiveId" clId="{5B0A10E8-E24C-4893-9004-EBBDF80EDC5F}" dt="2023-11-17T20:43:29.360" v="66" actId="478"/>
          <ac:spMkLst>
            <pc:docMk/>
            <pc:sldMk cId="1110252637" sldId="259"/>
            <ac:spMk id="62" creationId="{309DFFEA-E80A-62E2-6355-4FE340EE4005}"/>
          </ac:spMkLst>
        </pc:spChg>
        <pc:spChg chg="del">
          <ac:chgData name="Dylan Karr" userId="f11a60129b76a3cb" providerId="LiveId" clId="{5B0A10E8-E24C-4893-9004-EBBDF80EDC5F}" dt="2023-11-17T20:43:29.360" v="66" actId="478"/>
          <ac:spMkLst>
            <pc:docMk/>
            <pc:sldMk cId="1110252637" sldId="259"/>
            <ac:spMk id="63" creationId="{F0EFC1B9-78F6-0FC0-87CC-FBF64CF94D64}"/>
          </ac:spMkLst>
        </pc:spChg>
        <pc:spChg chg="del">
          <ac:chgData name="Dylan Karr" userId="f11a60129b76a3cb" providerId="LiveId" clId="{5B0A10E8-E24C-4893-9004-EBBDF80EDC5F}" dt="2023-11-17T20:43:29.360" v="66" actId="478"/>
          <ac:spMkLst>
            <pc:docMk/>
            <pc:sldMk cId="1110252637" sldId="259"/>
            <ac:spMk id="64" creationId="{4E6A37B3-F782-9130-F9CF-2178F45EF42C}"/>
          </ac:spMkLst>
        </pc:spChg>
        <pc:spChg chg="del">
          <ac:chgData name="Dylan Karr" userId="f11a60129b76a3cb" providerId="LiveId" clId="{5B0A10E8-E24C-4893-9004-EBBDF80EDC5F}" dt="2023-11-17T20:43:29.360" v="66" actId="478"/>
          <ac:spMkLst>
            <pc:docMk/>
            <pc:sldMk cId="1110252637" sldId="259"/>
            <ac:spMk id="65" creationId="{BB728CDC-34AA-73FE-3531-9934AFAB19C2}"/>
          </ac:spMkLst>
        </pc:spChg>
        <pc:spChg chg="del">
          <ac:chgData name="Dylan Karr" userId="f11a60129b76a3cb" providerId="LiveId" clId="{5B0A10E8-E24C-4893-9004-EBBDF80EDC5F}" dt="2023-11-17T20:43:29.360" v="66" actId="478"/>
          <ac:spMkLst>
            <pc:docMk/>
            <pc:sldMk cId="1110252637" sldId="259"/>
            <ac:spMk id="67" creationId="{BCC35506-6B48-013A-28C2-53179CB6360E}"/>
          </ac:spMkLst>
        </pc:spChg>
        <pc:cxnChg chg="del mod">
          <ac:chgData name="Dylan Karr" userId="f11a60129b76a3cb" providerId="LiveId" clId="{5B0A10E8-E24C-4893-9004-EBBDF80EDC5F}" dt="2023-11-17T20:43:20.679" v="62" actId="478"/>
          <ac:cxnSpMkLst>
            <pc:docMk/>
            <pc:sldMk cId="1110252637" sldId="259"/>
            <ac:cxnSpMk id="11" creationId="{A58A32F5-C8AA-1FDE-DF45-8F89F6F9DF9A}"/>
          </ac:cxnSpMkLst>
        </pc:cxnChg>
        <pc:cxnChg chg="del mod">
          <ac:chgData name="Dylan Karr" userId="f11a60129b76a3cb" providerId="LiveId" clId="{5B0A10E8-E24C-4893-9004-EBBDF80EDC5F}" dt="2023-11-17T20:43:20.679" v="62" actId="478"/>
          <ac:cxnSpMkLst>
            <pc:docMk/>
            <pc:sldMk cId="1110252637" sldId="259"/>
            <ac:cxnSpMk id="17" creationId="{C78CF5CF-851A-FB2A-501A-584215E68F50}"/>
          </ac:cxnSpMkLst>
        </pc:cxnChg>
        <pc:cxnChg chg="del mod">
          <ac:chgData name="Dylan Karr" userId="f11a60129b76a3cb" providerId="LiveId" clId="{5B0A10E8-E24C-4893-9004-EBBDF80EDC5F}" dt="2023-11-17T20:43:20.679" v="62" actId="478"/>
          <ac:cxnSpMkLst>
            <pc:docMk/>
            <pc:sldMk cId="1110252637" sldId="259"/>
            <ac:cxnSpMk id="24" creationId="{1A876A70-E74A-67D0-3785-DBBB16644FB8}"/>
          </ac:cxnSpMkLst>
        </pc:cxnChg>
        <pc:cxnChg chg="del mod">
          <ac:chgData name="Dylan Karr" userId="f11a60129b76a3cb" providerId="LiveId" clId="{5B0A10E8-E24C-4893-9004-EBBDF80EDC5F}" dt="2023-11-17T20:43:20.679" v="62" actId="478"/>
          <ac:cxnSpMkLst>
            <pc:docMk/>
            <pc:sldMk cId="1110252637" sldId="259"/>
            <ac:cxnSpMk id="30" creationId="{1A5D9D16-2B18-9AC3-235F-6A67440725A6}"/>
          </ac:cxnSpMkLst>
        </pc:cxnChg>
        <pc:cxnChg chg="del mod">
          <ac:chgData name="Dylan Karr" userId="f11a60129b76a3cb" providerId="LiveId" clId="{5B0A10E8-E24C-4893-9004-EBBDF80EDC5F}" dt="2023-11-17T20:43:20.679" v="62" actId="478"/>
          <ac:cxnSpMkLst>
            <pc:docMk/>
            <pc:sldMk cId="1110252637" sldId="259"/>
            <ac:cxnSpMk id="36" creationId="{F5C44056-C194-4476-37D0-DDFD60CF6E7A}"/>
          </ac:cxnSpMkLst>
        </pc:cxnChg>
        <pc:cxnChg chg="del mod">
          <ac:chgData name="Dylan Karr" userId="f11a60129b76a3cb" providerId="LiveId" clId="{5B0A10E8-E24C-4893-9004-EBBDF80EDC5F}" dt="2023-11-17T20:43:20.679" v="62" actId="478"/>
          <ac:cxnSpMkLst>
            <pc:docMk/>
            <pc:sldMk cId="1110252637" sldId="259"/>
            <ac:cxnSpMk id="42" creationId="{A2341513-8505-FB83-02D4-107CC115988F}"/>
          </ac:cxnSpMkLst>
        </pc:cxnChg>
        <pc:cxnChg chg="del mod">
          <ac:chgData name="Dylan Karr" userId="f11a60129b76a3cb" providerId="LiveId" clId="{5B0A10E8-E24C-4893-9004-EBBDF80EDC5F}" dt="2023-11-17T20:43:20.679" v="62" actId="478"/>
          <ac:cxnSpMkLst>
            <pc:docMk/>
            <pc:sldMk cId="1110252637" sldId="259"/>
            <ac:cxnSpMk id="48" creationId="{1B360BBC-CE3C-55D6-E599-278C9F466023}"/>
          </ac:cxnSpMkLst>
        </pc:cxnChg>
        <pc:cxnChg chg="del mod">
          <ac:chgData name="Dylan Karr" userId="f11a60129b76a3cb" providerId="LiveId" clId="{5B0A10E8-E24C-4893-9004-EBBDF80EDC5F}" dt="2023-11-17T20:43:20.679" v="62" actId="478"/>
          <ac:cxnSpMkLst>
            <pc:docMk/>
            <pc:sldMk cId="1110252637" sldId="259"/>
            <ac:cxnSpMk id="54" creationId="{059D07BE-5F83-358B-A62F-E9A4107A3307}"/>
          </ac:cxnSpMkLst>
        </pc:cxnChg>
        <pc:cxnChg chg="del mod">
          <ac:chgData name="Dylan Karr" userId="f11a60129b76a3cb" providerId="LiveId" clId="{5B0A10E8-E24C-4893-9004-EBBDF80EDC5F}" dt="2023-11-17T20:43:29.360" v="66" actId="478"/>
          <ac:cxnSpMkLst>
            <pc:docMk/>
            <pc:sldMk cId="1110252637" sldId="259"/>
            <ac:cxnSpMk id="60" creationId="{0D49E913-8191-B309-EAEE-E8A1314490BA}"/>
          </ac:cxnSpMkLst>
        </pc:cxnChg>
        <pc:cxnChg chg="del mod">
          <ac:chgData name="Dylan Karr" userId="f11a60129b76a3cb" providerId="LiveId" clId="{5B0A10E8-E24C-4893-9004-EBBDF80EDC5F}" dt="2023-11-17T20:43:29.360" v="66" actId="478"/>
          <ac:cxnSpMkLst>
            <pc:docMk/>
            <pc:sldMk cId="1110252637" sldId="259"/>
            <ac:cxnSpMk id="66" creationId="{AE67FEB2-1017-D47A-52B0-3FAEAC9F0A0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B327-E64D-0124-C82D-779303822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7C0D5-23EC-10FF-FC1C-3098C8F18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C079D-7B1C-1071-0D53-5939AD20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343B-1DBC-4582-917D-FD631AAFBD3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F40B5-7523-0A0C-7CFB-8C9D257D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FF9D5-A057-50A9-AE4E-06ED15C4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F70E-787A-4C42-876F-2AB5B78CD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0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3B2F3-C4F8-6FFD-F42F-4CE466DF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9A7D5-4EF3-6D94-9F91-C30EA75DC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0D852-D5C5-26DB-ACEF-15DBBF12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343B-1DBC-4582-917D-FD631AAFBD3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CB592-CC4E-3898-CD11-963ED60D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D6C2C-2B66-19EE-7978-A3E22AD0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F70E-787A-4C42-876F-2AB5B78CD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8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AADB2-2426-9065-46B6-006B8D377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879DC-0E7A-A2E2-10DA-F3627D9D4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D1B69-C96D-0EEC-88D5-5DC543DA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343B-1DBC-4582-917D-FD631AAFBD3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9D554-A515-13E6-95F1-F03C9315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7DCDB-8CCA-0B92-38F6-14DD5C34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F70E-787A-4C42-876F-2AB5B78CD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1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AD78-6832-DE88-548A-2EC987AC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E022F-64D8-7806-41F3-C6A3EAEB1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D191F-CA0F-2F57-5496-9CE6EC97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343B-1DBC-4582-917D-FD631AAFBD3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1A158-C642-8652-AD29-1CF638CE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F7829-4A57-805E-5ABC-043E51F3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F70E-787A-4C42-876F-2AB5B78CD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8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F6CE-DAA6-5A9F-2EB9-3C623C477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76170-6907-7A69-A839-A576C26FB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81541-785C-4DD5-4B1E-F78C6310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343B-1DBC-4582-917D-FD631AAFBD3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5434E-36A0-E95D-4260-B833845B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58369-6F58-2007-19A0-7740B611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F70E-787A-4C42-876F-2AB5B78CD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5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E685-F830-B46E-4537-C9C3D009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A3AB2-2A42-8AF6-4941-8FB248A44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B6A95-524A-5CC1-2081-32B119EF5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8C38D-7159-DC9A-FFF4-53B024E0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343B-1DBC-4582-917D-FD631AAFBD3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B28A6-CC4F-3D3E-3EC9-0B7AFFEA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DDCF8-126B-1F14-63D4-57FCFAF2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F70E-787A-4C42-876F-2AB5B78CD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6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6FD1-4644-3798-9BAB-AF2E667E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B61B0-C007-18EA-2F66-BDD417C62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855BC-8F38-CD1A-0666-400A694F6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7AFC2-438D-3B64-416A-8B736A882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A68CA-60A3-F6F2-989E-D90F3631A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E64F80-71C6-7BEF-EE81-6F8CCEB69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343B-1DBC-4582-917D-FD631AAFBD3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BAB3D-436E-2248-C7A8-5F6A5F4B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138A1B-158D-936E-3091-5EF648B8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F70E-787A-4C42-876F-2AB5B78CD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0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68913-F662-5F0B-A839-AA8DCAC98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04B202-8B35-E41D-7B05-B75324BD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343B-1DBC-4582-917D-FD631AAFBD3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1799F-CB68-C4F0-FC91-55CE8A02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E423C-8A56-F827-E6E4-A63069B3F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F70E-787A-4C42-876F-2AB5B78CD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2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1A821-4FE7-F4C9-EDEF-F647496EE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343B-1DBC-4582-917D-FD631AAFBD3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46BE2-0339-4836-86D6-6B90FAA4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FCA6F-211A-5416-C974-C7680DC3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F70E-787A-4C42-876F-2AB5B78CD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3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7BCAB-5F61-9681-35D6-03C8853B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4A996-DAFA-CE0D-E932-1BC36A3F2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D3F55-62DD-7FDA-355C-57B7F0B0B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32D58-82E0-ED36-9DF8-2B54FF3A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343B-1DBC-4582-917D-FD631AAFBD3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EB195-4966-F54C-02CB-12F024FC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B3935-FD33-8341-0864-C6D73197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F70E-787A-4C42-876F-2AB5B78CD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1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B88A-9AD6-5F90-9F81-30DBEBD8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40E3EF-0F1C-D032-0ABD-22BC4EA0A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4B684-0A64-50BF-4D47-EE5B08E95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128E2-A990-7338-3571-4636D8E4A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343B-1DBC-4582-917D-FD631AAFBD3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F299B-B84C-8161-BB18-BDA3FF3A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89330-A926-D208-779C-CC41ACD48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F70E-787A-4C42-876F-2AB5B78CD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8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4806E-E981-FACB-F111-508B48E6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60049-966E-EE7E-3D98-D2642F5FC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3C4F8-A3C6-80A9-2B4D-14CF9D078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E343B-1DBC-4582-917D-FD631AAFBD3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65A62-160C-3C7C-D946-86F800EAF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EF655-E1B7-E55A-A9A1-6FCA1765A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EF70E-787A-4C42-876F-2AB5B78CD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5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F030BA-9511-DDA9-B503-D15438476AB2}"/>
              </a:ext>
            </a:extLst>
          </p:cNvPr>
          <p:cNvSpPr txBox="1"/>
          <p:nvPr/>
        </p:nvSpPr>
        <p:spPr>
          <a:xfrm>
            <a:off x="-1" y="0"/>
            <a:ext cx="592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Dylan Karr – Entities + Relationships + Multiplicities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3BCCC-EE1C-7540-138C-1C4281DFC915}"/>
              </a:ext>
            </a:extLst>
          </p:cNvPr>
          <p:cNvSpPr txBox="1"/>
          <p:nvPr/>
        </p:nvSpPr>
        <p:spPr>
          <a:xfrm>
            <a:off x="6397686" y="2165640"/>
            <a:ext cx="466530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List of Entities:</a:t>
            </a:r>
          </a:p>
          <a:p>
            <a:r>
              <a:rPr lang="en-US" dirty="0"/>
              <a:t>Patients</a:t>
            </a:r>
          </a:p>
          <a:p>
            <a:r>
              <a:rPr lang="en-US" dirty="0"/>
              <a:t>Doctors</a:t>
            </a:r>
          </a:p>
          <a:p>
            <a:r>
              <a:rPr lang="en-US" dirty="0"/>
              <a:t>Drugs</a:t>
            </a:r>
          </a:p>
          <a:p>
            <a:r>
              <a:rPr lang="en-US" dirty="0"/>
              <a:t>Pharmaceutical Company (</a:t>
            </a:r>
            <a:r>
              <a:rPr lang="en-US" dirty="0" err="1"/>
              <a:t>PharComp</a:t>
            </a:r>
            <a:r>
              <a:rPr lang="en-US" dirty="0"/>
              <a:t>)</a:t>
            </a:r>
          </a:p>
          <a:p>
            <a:r>
              <a:rPr lang="en-US" dirty="0"/>
              <a:t>Pharmacy</a:t>
            </a:r>
          </a:p>
          <a:p>
            <a:r>
              <a:rPr lang="en-US" dirty="0"/>
              <a:t>Contracts</a:t>
            </a:r>
          </a:p>
          <a:p>
            <a:r>
              <a:rPr lang="en-US" dirty="0"/>
              <a:t>Supervisor</a:t>
            </a:r>
          </a:p>
          <a:p>
            <a:r>
              <a:rPr lang="en-US" dirty="0"/>
              <a:t>Prescriptions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30E2BA-0E5C-2D59-3C03-5FD1C4B3AF54}"/>
              </a:ext>
            </a:extLst>
          </p:cNvPr>
          <p:cNvSpPr txBox="1"/>
          <p:nvPr/>
        </p:nvSpPr>
        <p:spPr>
          <a:xfrm>
            <a:off x="961053" y="669475"/>
            <a:ext cx="15488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Patient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38CA9-2088-E23A-7503-7531BA237795}"/>
              </a:ext>
            </a:extLst>
          </p:cNvPr>
          <p:cNvSpPr txBox="1"/>
          <p:nvPr/>
        </p:nvSpPr>
        <p:spPr>
          <a:xfrm>
            <a:off x="4640424" y="669475"/>
            <a:ext cx="15488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Doctors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A918A0-F32D-19DF-FC0A-F1E2A71EEEEF}"/>
              </a:ext>
            </a:extLst>
          </p:cNvPr>
          <p:cNvSpPr txBox="1"/>
          <p:nvPr/>
        </p:nvSpPr>
        <p:spPr>
          <a:xfrm>
            <a:off x="2593910" y="484809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0..*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7F1EDF-CB44-AC90-4987-3014FFD4EC27}"/>
              </a:ext>
            </a:extLst>
          </p:cNvPr>
          <p:cNvSpPr txBox="1"/>
          <p:nvPr/>
        </p:nvSpPr>
        <p:spPr>
          <a:xfrm>
            <a:off x="4058815" y="484809"/>
            <a:ext cx="4976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8A32F5-C8AA-1FDE-DF45-8F89F6F9DF9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509934" y="854141"/>
            <a:ext cx="2130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302A73-D00F-F976-A5F7-74174F866436}"/>
              </a:ext>
            </a:extLst>
          </p:cNvPr>
          <p:cNvSpPr txBox="1"/>
          <p:nvPr/>
        </p:nvSpPr>
        <p:spPr>
          <a:xfrm>
            <a:off x="3173963" y="459542"/>
            <a:ext cx="802432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Sees 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4DF5C1-957E-3EB3-652B-DD3C2B3A0BA8}"/>
              </a:ext>
            </a:extLst>
          </p:cNvPr>
          <p:cNvSpPr txBox="1"/>
          <p:nvPr/>
        </p:nvSpPr>
        <p:spPr>
          <a:xfrm>
            <a:off x="961053" y="1425252"/>
            <a:ext cx="15488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Doctors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9AE866-736F-DD25-CCF4-A4B576D14B79}"/>
              </a:ext>
            </a:extLst>
          </p:cNvPr>
          <p:cNvSpPr txBox="1"/>
          <p:nvPr/>
        </p:nvSpPr>
        <p:spPr>
          <a:xfrm>
            <a:off x="4640424" y="1425252"/>
            <a:ext cx="15488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Prescriptions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EE71E3-6882-BC62-C649-CD25A1141BB3}"/>
              </a:ext>
            </a:extLst>
          </p:cNvPr>
          <p:cNvSpPr txBox="1"/>
          <p:nvPr/>
        </p:nvSpPr>
        <p:spPr>
          <a:xfrm>
            <a:off x="2593910" y="1240586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3B4EFD-EA1A-2B78-50AF-3F82A081EBEC}"/>
              </a:ext>
            </a:extLst>
          </p:cNvPr>
          <p:cNvSpPr txBox="1"/>
          <p:nvPr/>
        </p:nvSpPr>
        <p:spPr>
          <a:xfrm>
            <a:off x="4058815" y="1240586"/>
            <a:ext cx="4976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1..*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8CF5CF-851A-FB2A-501A-584215E68F50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2509934" y="1609918"/>
            <a:ext cx="2130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976BCD-0EFB-7319-4274-9940C33E7374}"/>
              </a:ext>
            </a:extLst>
          </p:cNvPr>
          <p:cNvSpPr txBox="1"/>
          <p:nvPr/>
        </p:nvSpPr>
        <p:spPr>
          <a:xfrm>
            <a:off x="3172407" y="1215319"/>
            <a:ext cx="802432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Gives 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22EAAE-14BE-4DF7-50B9-4E23D2BD828E}"/>
              </a:ext>
            </a:extLst>
          </p:cNvPr>
          <p:cNvSpPr txBox="1"/>
          <p:nvPr/>
        </p:nvSpPr>
        <p:spPr>
          <a:xfrm>
            <a:off x="961053" y="2181029"/>
            <a:ext cx="15488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PharComp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82ED6E-7EB0-097E-C8D9-905DE583E64A}"/>
              </a:ext>
            </a:extLst>
          </p:cNvPr>
          <p:cNvSpPr txBox="1"/>
          <p:nvPr/>
        </p:nvSpPr>
        <p:spPr>
          <a:xfrm>
            <a:off x="4640424" y="2181029"/>
            <a:ext cx="15488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Drugs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C42333-2C73-8089-135F-D963DF7BD3A1}"/>
              </a:ext>
            </a:extLst>
          </p:cNvPr>
          <p:cNvSpPr txBox="1"/>
          <p:nvPr/>
        </p:nvSpPr>
        <p:spPr>
          <a:xfrm>
            <a:off x="2593910" y="1996363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121A20-7FEA-EA57-4DCC-2A2626CAFFDF}"/>
              </a:ext>
            </a:extLst>
          </p:cNvPr>
          <p:cNvSpPr txBox="1"/>
          <p:nvPr/>
        </p:nvSpPr>
        <p:spPr>
          <a:xfrm>
            <a:off x="4058815" y="1996363"/>
            <a:ext cx="4976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1..*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876A70-E74A-67D0-3785-DBBB16644FB8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2509934" y="2365695"/>
            <a:ext cx="2130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5E14AA0-99ED-D1F4-F2B5-254152ED120D}"/>
              </a:ext>
            </a:extLst>
          </p:cNvPr>
          <p:cNvSpPr txBox="1"/>
          <p:nvPr/>
        </p:nvSpPr>
        <p:spPr>
          <a:xfrm>
            <a:off x="3172407" y="2046303"/>
            <a:ext cx="802432" cy="2616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Provides 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835A00-F8FC-AF3D-0D8F-7211818F063B}"/>
              </a:ext>
            </a:extLst>
          </p:cNvPr>
          <p:cNvSpPr txBox="1"/>
          <p:nvPr/>
        </p:nvSpPr>
        <p:spPr>
          <a:xfrm>
            <a:off x="961053" y="2936806"/>
            <a:ext cx="15488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Prescriptions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09D9A8-939F-8206-0007-F1DFA4316B93}"/>
              </a:ext>
            </a:extLst>
          </p:cNvPr>
          <p:cNvSpPr txBox="1"/>
          <p:nvPr/>
        </p:nvSpPr>
        <p:spPr>
          <a:xfrm>
            <a:off x="4640424" y="2936806"/>
            <a:ext cx="15488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Drugs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190DC9-8604-FEBF-67A4-4E41A0E57F01}"/>
              </a:ext>
            </a:extLst>
          </p:cNvPr>
          <p:cNvSpPr txBox="1"/>
          <p:nvPr/>
        </p:nvSpPr>
        <p:spPr>
          <a:xfrm>
            <a:off x="2593910" y="2752140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0D54F1-8360-9684-7B09-9A16A885D82A}"/>
              </a:ext>
            </a:extLst>
          </p:cNvPr>
          <p:cNvSpPr txBox="1"/>
          <p:nvPr/>
        </p:nvSpPr>
        <p:spPr>
          <a:xfrm>
            <a:off x="4058815" y="2752140"/>
            <a:ext cx="4976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1..*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5D9D16-2B18-9AC3-235F-6A67440725A6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2509934" y="3121472"/>
            <a:ext cx="2130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AED6D73-3BAE-5B9D-A987-5B391453F29A}"/>
              </a:ext>
            </a:extLst>
          </p:cNvPr>
          <p:cNvSpPr txBox="1"/>
          <p:nvPr/>
        </p:nvSpPr>
        <p:spPr>
          <a:xfrm>
            <a:off x="3173963" y="2726873"/>
            <a:ext cx="802432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For 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AF15F9-2944-B510-8DB8-F90E9D2A8EF0}"/>
              </a:ext>
            </a:extLst>
          </p:cNvPr>
          <p:cNvSpPr txBox="1"/>
          <p:nvPr/>
        </p:nvSpPr>
        <p:spPr>
          <a:xfrm>
            <a:off x="961053" y="3655265"/>
            <a:ext cx="15488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Pharmacy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29FF64-13E8-0950-C6C4-E57170CE9437}"/>
              </a:ext>
            </a:extLst>
          </p:cNvPr>
          <p:cNvSpPr txBox="1"/>
          <p:nvPr/>
        </p:nvSpPr>
        <p:spPr>
          <a:xfrm>
            <a:off x="4640424" y="3655265"/>
            <a:ext cx="15488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Patient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3AAE9E-3AED-101F-ED04-18BA3C790447}"/>
              </a:ext>
            </a:extLst>
          </p:cNvPr>
          <p:cNvSpPr txBox="1"/>
          <p:nvPr/>
        </p:nvSpPr>
        <p:spPr>
          <a:xfrm>
            <a:off x="2593910" y="3470599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47177A-FC67-58D4-A722-93FA7DE6B837}"/>
              </a:ext>
            </a:extLst>
          </p:cNvPr>
          <p:cNvSpPr txBox="1"/>
          <p:nvPr/>
        </p:nvSpPr>
        <p:spPr>
          <a:xfrm>
            <a:off x="4058815" y="3470599"/>
            <a:ext cx="4976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0..*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C44056-C194-4476-37D0-DDFD60CF6E7A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2509934" y="3839931"/>
            <a:ext cx="2130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F7761DB-4070-2FC9-C358-893D97955EBB}"/>
              </a:ext>
            </a:extLst>
          </p:cNvPr>
          <p:cNvSpPr txBox="1"/>
          <p:nvPr/>
        </p:nvSpPr>
        <p:spPr>
          <a:xfrm>
            <a:off x="3173963" y="3445332"/>
            <a:ext cx="802432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SellsTo</a:t>
            </a:r>
            <a:r>
              <a:rPr lang="en-US" sz="1400" dirty="0"/>
              <a:t> &gt;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0AC2C8-6554-C4E3-3A74-B85C054CB828}"/>
              </a:ext>
            </a:extLst>
          </p:cNvPr>
          <p:cNvSpPr txBox="1"/>
          <p:nvPr/>
        </p:nvSpPr>
        <p:spPr>
          <a:xfrm>
            <a:off x="961053" y="4411042"/>
            <a:ext cx="15488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PharComp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8ED89AF-8DF1-A93C-9713-8FB6AADBFC95}"/>
              </a:ext>
            </a:extLst>
          </p:cNvPr>
          <p:cNvSpPr txBox="1"/>
          <p:nvPr/>
        </p:nvSpPr>
        <p:spPr>
          <a:xfrm>
            <a:off x="4640424" y="4411042"/>
            <a:ext cx="15488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Contracts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6CEC17-54AC-D83F-31C1-2273089F8542}"/>
              </a:ext>
            </a:extLst>
          </p:cNvPr>
          <p:cNvSpPr txBox="1"/>
          <p:nvPr/>
        </p:nvSpPr>
        <p:spPr>
          <a:xfrm>
            <a:off x="2593910" y="4226376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59AEA6-D09B-E329-878A-F3FDD770E7F6}"/>
              </a:ext>
            </a:extLst>
          </p:cNvPr>
          <p:cNvSpPr txBox="1"/>
          <p:nvPr/>
        </p:nvSpPr>
        <p:spPr>
          <a:xfrm>
            <a:off x="4058815" y="4226376"/>
            <a:ext cx="4976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2341513-8505-FB83-02D4-107CC115988F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>
            <a:off x="2509934" y="4595708"/>
            <a:ext cx="2130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0F2A223-03FD-A9E4-EE9F-BDF63FB7F2C4}"/>
              </a:ext>
            </a:extLst>
          </p:cNvPr>
          <p:cNvSpPr txBox="1"/>
          <p:nvPr/>
        </p:nvSpPr>
        <p:spPr>
          <a:xfrm>
            <a:off x="3172407" y="4209264"/>
            <a:ext cx="802432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Has 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FA1F12-C003-4B5B-02D3-CD59F31A85E5}"/>
              </a:ext>
            </a:extLst>
          </p:cNvPr>
          <p:cNvSpPr txBox="1"/>
          <p:nvPr/>
        </p:nvSpPr>
        <p:spPr>
          <a:xfrm>
            <a:off x="961053" y="5166819"/>
            <a:ext cx="15488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Contracts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5C8BED-3FDB-1261-D2BE-90BDE9FBD1C4}"/>
              </a:ext>
            </a:extLst>
          </p:cNvPr>
          <p:cNvSpPr txBox="1"/>
          <p:nvPr/>
        </p:nvSpPr>
        <p:spPr>
          <a:xfrm>
            <a:off x="4640424" y="5166819"/>
            <a:ext cx="15488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Pharmacy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D6F75D-E95D-7D3B-F000-E6C018938C34}"/>
              </a:ext>
            </a:extLst>
          </p:cNvPr>
          <p:cNvSpPr txBox="1"/>
          <p:nvPr/>
        </p:nvSpPr>
        <p:spPr>
          <a:xfrm>
            <a:off x="2593910" y="4982153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DBFECE-104F-8966-E1DD-2C903F69CC00}"/>
              </a:ext>
            </a:extLst>
          </p:cNvPr>
          <p:cNvSpPr txBox="1"/>
          <p:nvPr/>
        </p:nvSpPr>
        <p:spPr>
          <a:xfrm>
            <a:off x="4058815" y="4982153"/>
            <a:ext cx="4976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B360BBC-CE3C-55D6-E599-278C9F466023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2509934" y="5351485"/>
            <a:ext cx="2130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AF2DD4A-312C-32BF-FD80-4BCA73FE513D}"/>
              </a:ext>
            </a:extLst>
          </p:cNvPr>
          <p:cNvSpPr txBox="1"/>
          <p:nvPr/>
        </p:nvSpPr>
        <p:spPr>
          <a:xfrm>
            <a:off x="3173963" y="4956886"/>
            <a:ext cx="802432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With 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4D3709-8DC9-91F8-B925-192C8AA5B1F5}"/>
              </a:ext>
            </a:extLst>
          </p:cNvPr>
          <p:cNvSpPr txBox="1"/>
          <p:nvPr/>
        </p:nvSpPr>
        <p:spPr>
          <a:xfrm>
            <a:off x="961053" y="5922596"/>
            <a:ext cx="15488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Pharmacy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6D8560-F719-3A39-E75C-9953ADF9B03F}"/>
              </a:ext>
            </a:extLst>
          </p:cNvPr>
          <p:cNvSpPr txBox="1"/>
          <p:nvPr/>
        </p:nvSpPr>
        <p:spPr>
          <a:xfrm>
            <a:off x="4640424" y="5922596"/>
            <a:ext cx="15488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Supervisors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80B331-C083-C0EF-BFC6-8DDF45CBB4BB}"/>
              </a:ext>
            </a:extLst>
          </p:cNvPr>
          <p:cNvSpPr txBox="1"/>
          <p:nvPr/>
        </p:nvSpPr>
        <p:spPr>
          <a:xfrm>
            <a:off x="2593910" y="5737930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F7FC5A7-6833-A78A-7337-67CEEDEC7D28}"/>
              </a:ext>
            </a:extLst>
          </p:cNvPr>
          <p:cNvSpPr txBox="1"/>
          <p:nvPr/>
        </p:nvSpPr>
        <p:spPr>
          <a:xfrm>
            <a:off x="4058815" y="5737930"/>
            <a:ext cx="4976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1..*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59D07BE-5F83-358B-A62F-E9A4107A3307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2509934" y="6107262"/>
            <a:ext cx="2130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E0379A6-5B3C-88D9-1486-E27A06ADE200}"/>
              </a:ext>
            </a:extLst>
          </p:cNvPr>
          <p:cNvSpPr txBox="1"/>
          <p:nvPr/>
        </p:nvSpPr>
        <p:spPr>
          <a:xfrm>
            <a:off x="3173963" y="5712663"/>
            <a:ext cx="802432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Hires &gt;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C3CD994-39DB-4101-9B08-6255F9136AF8}"/>
              </a:ext>
            </a:extLst>
          </p:cNvPr>
          <p:cNvSpPr txBox="1"/>
          <p:nvPr/>
        </p:nvSpPr>
        <p:spPr>
          <a:xfrm>
            <a:off x="6397686" y="669475"/>
            <a:ext cx="15488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Supervisors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8D48735-8F64-E91B-837C-EA889158F76F}"/>
              </a:ext>
            </a:extLst>
          </p:cNvPr>
          <p:cNvSpPr txBox="1"/>
          <p:nvPr/>
        </p:nvSpPr>
        <p:spPr>
          <a:xfrm>
            <a:off x="10077057" y="669475"/>
            <a:ext cx="15488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Contracts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E2FFCC-CEFA-DB87-B0E6-C885744DA50A}"/>
              </a:ext>
            </a:extLst>
          </p:cNvPr>
          <p:cNvSpPr txBox="1"/>
          <p:nvPr/>
        </p:nvSpPr>
        <p:spPr>
          <a:xfrm>
            <a:off x="8030543" y="484809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6E1222-4851-5658-FC8A-19E36A8FCC83}"/>
              </a:ext>
            </a:extLst>
          </p:cNvPr>
          <p:cNvSpPr txBox="1"/>
          <p:nvPr/>
        </p:nvSpPr>
        <p:spPr>
          <a:xfrm>
            <a:off x="9497004" y="484809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D49E913-8191-B309-EAEE-E8A1314490BA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7946567" y="854141"/>
            <a:ext cx="2130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390DCCB-7C52-4A5D-812A-A0AFE723C5D3}"/>
              </a:ext>
            </a:extLst>
          </p:cNvPr>
          <p:cNvSpPr txBox="1"/>
          <p:nvPr/>
        </p:nvSpPr>
        <p:spPr>
          <a:xfrm>
            <a:off x="8610596" y="544180"/>
            <a:ext cx="802432" cy="25391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Oversees &gt;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09DFFEA-E80A-62E2-6355-4FE340EE4005}"/>
              </a:ext>
            </a:extLst>
          </p:cNvPr>
          <p:cNvSpPr txBox="1"/>
          <p:nvPr/>
        </p:nvSpPr>
        <p:spPr>
          <a:xfrm>
            <a:off x="6397686" y="1425252"/>
            <a:ext cx="15488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Drugs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EFC1B9-78F6-0FC0-87CC-FBF64CF94D64}"/>
              </a:ext>
            </a:extLst>
          </p:cNvPr>
          <p:cNvSpPr txBox="1"/>
          <p:nvPr/>
        </p:nvSpPr>
        <p:spPr>
          <a:xfrm>
            <a:off x="10077057" y="1425252"/>
            <a:ext cx="15488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Pharmacy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E6A37B3-F782-9130-F9CF-2178F45EF42C}"/>
              </a:ext>
            </a:extLst>
          </p:cNvPr>
          <p:cNvSpPr txBox="1"/>
          <p:nvPr/>
        </p:nvSpPr>
        <p:spPr>
          <a:xfrm>
            <a:off x="8030543" y="1240586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28CDC-34AA-73FE-3531-9934AFAB19C2}"/>
              </a:ext>
            </a:extLst>
          </p:cNvPr>
          <p:cNvSpPr txBox="1"/>
          <p:nvPr/>
        </p:nvSpPr>
        <p:spPr>
          <a:xfrm>
            <a:off x="9497004" y="1240586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E67FEB2-1017-D47A-52B0-3FAEAC9F0A0E}"/>
              </a:ext>
            </a:extLst>
          </p:cNvPr>
          <p:cNvCxnSpPr>
            <a:stCxn id="62" idx="3"/>
            <a:endCxn id="63" idx="1"/>
          </p:cNvCxnSpPr>
          <p:nvPr/>
        </p:nvCxnSpPr>
        <p:spPr>
          <a:xfrm>
            <a:off x="7946567" y="1609918"/>
            <a:ext cx="2130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CC35506-6B48-013A-28C2-53179CB6360E}"/>
              </a:ext>
            </a:extLst>
          </p:cNvPr>
          <p:cNvSpPr txBox="1"/>
          <p:nvPr/>
        </p:nvSpPr>
        <p:spPr>
          <a:xfrm>
            <a:off x="8610596" y="1309837"/>
            <a:ext cx="802432" cy="2616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Towards &gt;</a:t>
            </a:r>
          </a:p>
        </p:txBody>
      </p:sp>
    </p:spTree>
    <p:extLst>
      <p:ext uri="{BB962C8B-B14F-4D97-AF65-F5344CB8AC3E}">
        <p14:creationId xmlns:p14="http://schemas.microsoft.com/office/powerpoint/2010/main" val="395762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F030BA-9511-DDA9-B503-D15438476AB2}"/>
              </a:ext>
            </a:extLst>
          </p:cNvPr>
          <p:cNvSpPr txBox="1"/>
          <p:nvPr/>
        </p:nvSpPr>
        <p:spPr>
          <a:xfrm>
            <a:off x="0" y="0"/>
            <a:ext cx="335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Dylan Karr – ER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30E2BA-0E5C-2D59-3C03-5FD1C4B3AF54}"/>
              </a:ext>
            </a:extLst>
          </p:cNvPr>
          <p:cNvSpPr txBox="1"/>
          <p:nvPr/>
        </p:nvSpPr>
        <p:spPr>
          <a:xfrm>
            <a:off x="1041920" y="1038182"/>
            <a:ext cx="15488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Patient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4DF5C1-957E-3EB3-652B-DD3C2B3A0BA8}"/>
              </a:ext>
            </a:extLst>
          </p:cNvPr>
          <p:cNvSpPr txBox="1"/>
          <p:nvPr/>
        </p:nvSpPr>
        <p:spPr>
          <a:xfrm>
            <a:off x="5028029" y="1038182"/>
            <a:ext cx="15488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Doctors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9AE866-736F-DD25-CCF4-A4B576D14B79}"/>
              </a:ext>
            </a:extLst>
          </p:cNvPr>
          <p:cNvSpPr txBox="1"/>
          <p:nvPr/>
        </p:nvSpPr>
        <p:spPr>
          <a:xfrm>
            <a:off x="9014138" y="1038182"/>
            <a:ext cx="15488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Prescriptions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22EAAE-14BE-4DF7-50B9-4E23D2BD828E}"/>
              </a:ext>
            </a:extLst>
          </p:cNvPr>
          <p:cNvSpPr txBox="1"/>
          <p:nvPr/>
        </p:nvSpPr>
        <p:spPr>
          <a:xfrm>
            <a:off x="9014138" y="5725860"/>
            <a:ext cx="15488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PharComp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82ED6E-7EB0-097E-C8D9-905DE583E64A}"/>
              </a:ext>
            </a:extLst>
          </p:cNvPr>
          <p:cNvSpPr txBox="1"/>
          <p:nvPr/>
        </p:nvSpPr>
        <p:spPr>
          <a:xfrm>
            <a:off x="9014138" y="3429000"/>
            <a:ext cx="15488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Drugs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AF15F9-2944-B510-8DB8-F90E9D2A8EF0}"/>
              </a:ext>
            </a:extLst>
          </p:cNvPr>
          <p:cNvSpPr txBox="1"/>
          <p:nvPr/>
        </p:nvSpPr>
        <p:spPr>
          <a:xfrm>
            <a:off x="1041920" y="3429000"/>
            <a:ext cx="15488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Pharmacy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8ED89AF-8DF1-A93C-9713-8FB6AADBFC95}"/>
              </a:ext>
            </a:extLst>
          </p:cNvPr>
          <p:cNvSpPr txBox="1"/>
          <p:nvPr/>
        </p:nvSpPr>
        <p:spPr>
          <a:xfrm>
            <a:off x="5028029" y="4506289"/>
            <a:ext cx="15488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Contracts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6D8560-F719-3A39-E75C-9953ADF9B03F}"/>
              </a:ext>
            </a:extLst>
          </p:cNvPr>
          <p:cNvSpPr txBox="1"/>
          <p:nvPr/>
        </p:nvSpPr>
        <p:spPr>
          <a:xfrm>
            <a:off x="1041919" y="5735587"/>
            <a:ext cx="15488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Supervisors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C3114A-8745-3D5E-F10E-D164E3E1F802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2590801" y="1222848"/>
            <a:ext cx="24372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3C1BC4A-DFFE-E68A-5A0C-75CBBBB7D69B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6576910" y="1222848"/>
            <a:ext cx="24372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EF549B-7404-C3D7-5BFD-6EF9C1E1C33F}"/>
              </a:ext>
            </a:extLst>
          </p:cNvPr>
          <p:cNvCxnSpPr>
            <a:stCxn id="14" idx="2"/>
            <a:endCxn id="21" idx="0"/>
          </p:cNvCxnSpPr>
          <p:nvPr/>
        </p:nvCxnSpPr>
        <p:spPr>
          <a:xfrm>
            <a:off x="9788579" y="1407514"/>
            <a:ext cx="0" cy="2021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2B7A5D-C1E3-64C7-99F0-E58ABC64E804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>
            <a:off x="9788579" y="3798332"/>
            <a:ext cx="0" cy="1927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487EF37-8FFF-F0B5-A2C3-823E7B4A113E}"/>
              </a:ext>
            </a:extLst>
          </p:cNvPr>
          <p:cNvCxnSpPr>
            <a:stCxn id="21" idx="1"/>
            <a:endCxn id="32" idx="3"/>
          </p:cNvCxnSpPr>
          <p:nvPr/>
        </p:nvCxnSpPr>
        <p:spPr>
          <a:xfrm flipH="1">
            <a:off x="2590801" y="3613666"/>
            <a:ext cx="64233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ED16910-74CB-28C9-73BF-57F9FB517EE4}"/>
              </a:ext>
            </a:extLst>
          </p:cNvPr>
          <p:cNvCxnSpPr>
            <a:cxnSpLocks/>
          </p:cNvCxnSpPr>
          <p:nvPr/>
        </p:nvCxnSpPr>
        <p:spPr>
          <a:xfrm flipH="1">
            <a:off x="2590803" y="5922596"/>
            <a:ext cx="32116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058E228-37B2-56AA-6C94-CB8DF3FAE366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5802470" y="4875621"/>
            <a:ext cx="0" cy="1039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4B712D1-1BAA-3723-6A30-34A3D9E129B0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368561" y="3613666"/>
            <a:ext cx="6733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398FB10-D9AC-34F6-2115-248397751A92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368561" y="5920253"/>
            <a:ext cx="6733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AFC8EEC-12E3-54B5-1737-AB6A38BE5E10}"/>
              </a:ext>
            </a:extLst>
          </p:cNvPr>
          <p:cNvCxnSpPr/>
          <p:nvPr/>
        </p:nvCxnSpPr>
        <p:spPr>
          <a:xfrm>
            <a:off x="368561" y="3608584"/>
            <a:ext cx="0" cy="2301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B86AA1A-BA87-E232-163C-2447F4F4FAFC}"/>
              </a:ext>
            </a:extLst>
          </p:cNvPr>
          <p:cNvCxnSpPr>
            <a:stCxn id="6" idx="2"/>
            <a:endCxn id="32" idx="0"/>
          </p:cNvCxnSpPr>
          <p:nvPr/>
        </p:nvCxnSpPr>
        <p:spPr>
          <a:xfrm>
            <a:off x="1816361" y="1407514"/>
            <a:ext cx="0" cy="2021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40893B0-C34E-5427-1C2A-2202A103E780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816361" y="3798332"/>
            <a:ext cx="0" cy="892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27D914-3B33-7C64-9CBC-5B938308B85E}"/>
              </a:ext>
            </a:extLst>
          </p:cNvPr>
          <p:cNvCxnSpPr>
            <a:stCxn id="39" idx="1"/>
          </p:cNvCxnSpPr>
          <p:nvPr/>
        </p:nvCxnSpPr>
        <p:spPr>
          <a:xfrm flipH="1">
            <a:off x="1816361" y="4690955"/>
            <a:ext cx="3211668" cy="23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B4DEBD5-A1F3-D71F-142B-F0EAF890EA3D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6576910" y="4690955"/>
            <a:ext cx="18375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CD5D410-64BA-2368-4988-83709219F551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8414447" y="5910526"/>
            <a:ext cx="5996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00D1911-A35B-83E2-6E48-4DDAA4BB2DA0}"/>
              </a:ext>
            </a:extLst>
          </p:cNvPr>
          <p:cNvCxnSpPr>
            <a:cxnSpLocks/>
          </p:cNvCxnSpPr>
          <p:nvPr/>
        </p:nvCxnSpPr>
        <p:spPr>
          <a:xfrm>
            <a:off x="8414447" y="4690955"/>
            <a:ext cx="0" cy="1219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35447073-6FB6-DB5F-7C78-22ED5702F97A}"/>
              </a:ext>
            </a:extLst>
          </p:cNvPr>
          <p:cNvSpPr/>
          <p:nvPr/>
        </p:nvSpPr>
        <p:spPr>
          <a:xfrm rot="5400000">
            <a:off x="9596523" y="2088175"/>
            <a:ext cx="1158552" cy="607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</a:t>
            </a:r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2CAFD1C8-C369-F5C4-F381-843A014C4397}"/>
              </a:ext>
            </a:extLst>
          </p:cNvPr>
          <p:cNvSpPr/>
          <p:nvPr/>
        </p:nvSpPr>
        <p:spPr>
          <a:xfrm>
            <a:off x="7203232" y="607221"/>
            <a:ext cx="1548881" cy="607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Gives</a:t>
            </a:r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28CABD51-61E4-3F90-A4A5-6146C6D5C504}"/>
              </a:ext>
            </a:extLst>
          </p:cNvPr>
          <p:cNvSpPr/>
          <p:nvPr/>
        </p:nvSpPr>
        <p:spPr>
          <a:xfrm>
            <a:off x="3735355" y="5966488"/>
            <a:ext cx="1548881" cy="607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Oversees</a:t>
            </a:r>
          </a:p>
        </p:txBody>
      </p:sp>
      <p:sp>
        <p:nvSpPr>
          <p:cNvPr id="117" name="Arrow: Left 116">
            <a:extLst>
              <a:ext uri="{FF2B5EF4-FFF2-40B4-BE49-F238E27FC236}">
                <a16:creationId xmlns:a16="http://schemas.microsoft.com/office/drawing/2014/main" id="{056562D6-1462-2317-B04F-A7C88A51E326}"/>
              </a:ext>
            </a:extLst>
          </p:cNvPr>
          <p:cNvSpPr/>
          <p:nvPr/>
        </p:nvSpPr>
        <p:spPr>
          <a:xfrm>
            <a:off x="4703400" y="2934916"/>
            <a:ext cx="1996748" cy="60263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Towards</a:t>
            </a:r>
          </a:p>
        </p:txBody>
      </p:sp>
      <p:sp>
        <p:nvSpPr>
          <p:cNvPr id="118" name="Arrow: Left 117">
            <a:extLst>
              <a:ext uri="{FF2B5EF4-FFF2-40B4-BE49-F238E27FC236}">
                <a16:creationId xmlns:a16="http://schemas.microsoft.com/office/drawing/2014/main" id="{F6558A93-6F36-9CAA-D16F-A30A1ED6B8E4}"/>
              </a:ext>
            </a:extLst>
          </p:cNvPr>
          <p:cNvSpPr/>
          <p:nvPr/>
        </p:nvSpPr>
        <p:spPr>
          <a:xfrm>
            <a:off x="2687813" y="4044429"/>
            <a:ext cx="1301997" cy="60263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</a:t>
            </a:r>
          </a:p>
        </p:txBody>
      </p:sp>
      <p:sp>
        <p:nvSpPr>
          <p:cNvPr id="119" name="Arrow: Left 118">
            <a:extLst>
              <a:ext uri="{FF2B5EF4-FFF2-40B4-BE49-F238E27FC236}">
                <a16:creationId xmlns:a16="http://schemas.microsoft.com/office/drawing/2014/main" id="{5D5F58F0-0D35-18F4-CD7B-C8EFE163A7AB}"/>
              </a:ext>
            </a:extLst>
          </p:cNvPr>
          <p:cNvSpPr/>
          <p:nvPr/>
        </p:nvSpPr>
        <p:spPr>
          <a:xfrm>
            <a:off x="7112450" y="4067128"/>
            <a:ext cx="1301997" cy="60263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sp>
        <p:nvSpPr>
          <p:cNvPr id="124" name="Arrow: Left 123">
            <a:extLst>
              <a:ext uri="{FF2B5EF4-FFF2-40B4-BE49-F238E27FC236}">
                <a16:creationId xmlns:a16="http://schemas.microsoft.com/office/drawing/2014/main" id="{670CA8A2-8035-6872-0947-54567D9CA61A}"/>
              </a:ext>
            </a:extLst>
          </p:cNvPr>
          <p:cNvSpPr/>
          <p:nvPr/>
        </p:nvSpPr>
        <p:spPr>
          <a:xfrm rot="5400000">
            <a:off x="9624062" y="4447488"/>
            <a:ext cx="1141572" cy="60263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Provides</a:t>
            </a:r>
          </a:p>
        </p:txBody>
      </p:sp>
      <p:sp>
        <p:nvSpPr>
          <p:cNvPr id="125" name="Arrow: Left 124">
            <a:extLst>
              <a:ext uri="{FF2B5EF4-FFF2-40B4-BE49-F238E27FC236}">
                <a16:creationId xmlns:a16="http://schemas.microsoft.com/office/drawing/2014/main" id="{7A445EAD-5238-B886-E121-F748146791C4}"/>
              </a:ext>
            </a:extLst>
          </p:cNvPr>
          <p:cNvSpPr/>
          <p:nvPr/>
        </p:nvSpPr>
        <p:spPr>
          <a:xfrm rot="5400000">
            <a:off x="1550388" y="2119013"/>
            <a:ext cx="1301997" cy="60263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SellsTo</a:t>
            </a:r>
            <a:endParaRPr lang="en-US" dirty="0"/>
          </a:p>
        </p:txBody>
      </p:sp>
      <p:sp>
        <p:nvSpPr>
          <p:cNvPr id="126" name="Arrow: Right 125">
            <a:extLst>
              <a:ext uri="{FF2B5EF4-FFF2-40B4-BE49-F238E27FC236}">
                <a16:creationId xmlns:a16="http://schemas.microsoft.com/office/drawing/2014/main" id="{E5BC666F-05F2-66D9-79DD-693A86673CD5}"/>
              </a:ext>
            </a:extLst>
          </p:cNvPr>
          <p:cNvSpPr/>
          <p:nvPr/>
        </p:nvSpPr>
        <p:spPr>
          <a:xfrm>
            <a:off x="3034974" y="598312"/>
            <a:ext cx="1548881" cy="607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Sees</a:t>
            </a:r>
          </a:p>
        </p:txBody>
      </p: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05EEC110-7D49-40BA-FDE5-F3DC7C9C612E}"/>
              </a:ext>
            </a:extLst>
          </p:cNvPr>
          <p:cNvSpPr/>
          <p:nvPr/>
        </p:nvSpPr>
        <p:spPr>
          <a:xfrm rot="5400000">
            <a:off x="292199" y="4572109"/>
            <a:ext cx="887939" cy="607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Hires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758CBC1-570D-DDFB-8E6D-9DCE5FEE7A9A}"/>
              </a:ext>
            </a:extLst>
          </p:cNvPr>
          <p:cNvSpPr txBox="1"/>
          <p:nvPr/>
        </p:nvSpPr>
        <p:spPr>
          <a:xfrm>
            <a:off x="2590800" y="1222767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0..*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35BC178-7FC1-8479-C0AC-0B46ED6AEE19}"/>
              </a:ext>
            </a:extLst>
          </p:cNvPr>
          <p:cNvSpPr txBox="1"/>
          <p:nvPr/>
        </p:nvSpPr>
        <p:spPr>
          <a:xfrm>
            <a:off x="4531176" y="1222686"/>
            <a:ext cx="4976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DFD4651-9BF0-EDA0-556F-2B5448420AAD}"/>
              </a:ext>
            </a:extLst>
          </p:cNvPr>
          <p:cNvSpPr txBox="1"/>
          <p:nvPr/>
        </p:nvSpPr>
        <p:spPr>
          <a:xfrm>
            <a:off x="6576132" y="1222686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76D79DD-8698-EC75-DBCA-AB19EB7A2902}"/>
              </a:ext>
            </a:extLst>
          </p:cNvPr>
          <p:cNvSpPr txBox="1"/>
          <p:nvPr/>
        </p:nvSpPr>
        <p:spPr>
          <a:xfrm>
            <a:off x="8516116" y="1222686"/>
            <a:ext cx="4976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1..*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9EC8AE7-4DBA-A1BF-37ED-DA81432587BC}"/>
              </a:ext>
            </a:extLst>
          </p:cNvPr>
          <p:cNvSpPr txBox="1"/>
          <p:nvPr/>
        </p:nvSpPr>
        <p:spPr>
          <a:xfrm>
            <a:off x="9788578" y="1407514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FFB8595-6F8E-2AA2-7892-E00B8A72CFFF}"/>
              </a:ext>
            </a:extLst>
          </p:cNvPr>
          <p:cNvSpPr txBox="1"/>
          <p:nvPr/>
        </p:nvSpPr>
        <p:spPr>
          <a:xfrm>
            <a:off x="9787022" y="3094894"/>
            <a:ext cx="4976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1..*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555F231-BDF6-FD9D-8031-2938A59D0178}"/>
              </a:ext>
            </a:extLst>
          </p:cNvPr>
          <p:cNvSpPr txBox="1"/>
          <p:nvPr/>
        </p:nvSpPr>
        <p:spPr>
          <a:xfrm>
            <a:off x="1816359" y="3094894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4A0D4D6-5209-48F0-45E4-632FC59D6824}"/>
              </a:ext>
            </a:extLst>
          </p:cNvPr>
          <p:cNvSpPr txBox="1"/>
          <p:nvPr/>
        </p:nvSpPr>
        <p:spPr>
          <a:xfrm>
            <a:off x="1822970" y="1407514"/>
            <a:ext cx="4976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0..*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5A39E9E-C5BE-07AF-53D1-58B2B0E8BB09}"/>
              </a:ext>
            </a:extLst>
          </p:cNvPr>
          <p:cNvSpPr txBox="1"/>
          <p:nvPr/>
        </p:nvSpPr>
        <p:spPr>
          <a:xfrm>
            <a:off x="8517672" y="5910526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3F28244-8DAF-BBC3-6EC2-6E40E8B7944C}"/>
              </a:ext>
            </a:extLst>
          </p:cNvPr>
          <p:cNvSpPr txBox="1"/>
          <p:nvPr/>
        </p:nvSpPr>
        <p:spPr>
          <a:xfrm>
            <a:off x="6574576" y="4693262"/>
            <a:ext cx="4976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D3E6BFC-296F-A44D-6E42-559743AD548C}"/>
              </a:ext>
            </a:extLst>
          </p:cNvPr>
          <p:cNvSpPr txBox="1"/>
          <p:nvPr/>
        </p:nvSpPr>
        <p:spPr>
          <a:xfrm>
            <a:off x="1816359" y="3798332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69B913F-7E2B-89B9-F8E1-FFF218D9EBDC}"/>
              </a:ext>
            </a:extLst>
          </p:cNvPr>
          <p:cNvSpPr txBox="1"/>
          <p:nvPr/>
        </p:nvSpPr>
        <p:spPr>
          <a:xfrm>
            <a:off x="4531176" y="4690955"/>
            <a:ext cx="4976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557FA51-D3FC-ECB2-309B-F9F44043A0A8}"/>
              </a:ext>
            </a:extLst>
          </p:cNvPr>
          <p:cNvSpPr txBox="1"/>
          <p:nvPr/>
        </p:nvSpPr>
        <p:spPr>
          <a:xfrm>
            <a:off x="544868" y="3607161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F3C23E8-4A12-3529-2714-843EA8B8FF75}"/>
              </a:ext>
            </a:extLst>
          </p:cNvPr>
          <p:cNvSpPr txBox="1"/>
          <p:nvPr/>
        </p:nvSpPr>
        <p:spPr>
          <a:xfrm>
            <a:off x="544091" y="5920252"/>
            <a:ext cx="4976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1..*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7969FB4-1082-AF25-EAAD-F8AB1D70ABEF}"/>
              </a:ext>
            </a:extLst>
          </p:cNvPr>
          <p:cNvSpPr txBox="1"/>
          <p:nvPr/>
        </p:nvSpPr>
        <p:spPr>
          <a:xfrm>
            <a:off x="9787022" y="5391897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6CB8A4F-CCD8-24E5-19E3-9F18CE5558CE}"/>
              </a:ext>
            </a:extLst>
          </p:cNvPr>
          <p:cNvSpPr txBox="1"/>
          <p:nvPr/>
        </p:nvSpPr>
        <p:spPr>
          <a:xfrm>
            <a:off x="9787022" y="3798332"/>
            <a:ext cx="4976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1..*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EB44BA3-5F66-AD82-3FD9-D50864A18AFF}"/>
              </a:ext>
            </a:extLst>
          </p:cNvPr>
          <p:cNvSpPr txBox="1"/>
          <p:nvPr/>
        </p:nvSpPr>
        <p:spPr>
          <a:xfrm>
            <a:off x="2590800" y="5928152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1B6F9A0-4206-C698-308D-3FB904C997C2}"/>
              </a:ext>
            </a:extLst>
          </p:cNvPr>
          <p:cNvSpPr txBox="1"/>
          <p:nvPr/>
        </p:nvSpPr>
        <p:spPr>
          <a:xfrm>
            <a:off x="5800914" y="4882609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CDC875F-D769-C751-0E1D-3EE56B2D0B19}"/>
              </a:ext>
            </a:extLst>
          </p:cNvPr>
          <p:cNvSpPr txBox="1"/>
          <p:nvPr/>
        </p:nvSpPr>
        <p:spPr>
          <a:xfrm>
            <a:off x="8517085" y="3275112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1..*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B1B275C-D895-26EF-E1E6-7690D62723D6}"/>
              </a:ext>
            </a:extLst>
          </p:cNvPr>
          <p:cNvSpPr txBox="1"/>
          <p:nvPr/>
        </p:nvSpPr>
        <p:spPr>
          <a:xfrm>
            <a:off x="2589438" y="3275112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</p:spTree>
    <p:extLst>
      <p:ext uri="{BB962C8B-B14F-4D97-AF65-F5344CB8AC3E}">
        <p14:creationId xmlns:p14="http://schemas.microsoft.com/office/powerpoint/2010/main" val="87591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F030BA-9511-DDA9-B503-D15438476AB2}"/>
              </a:ext>
            </a:extLst>
          </p:cNvPr>
          <p:cNvSpPr txBox="1"/>
          <p:nvPr/>
        </p:nvSpPr>
        <p:spPr>
          <a:xfrm>
            <a:off x="0" y="0"/>
            <a:ext cx="335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Dylan Karr – EER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30E2BA-0E5C-2D59-3C03-5FD1C4B3AF54}"/>
              </a:ext>
            </a:extLst>
          </p:cNvPr>
          <p:cNvSpPr txBox="1"/>
          <p:nvPr/>
        </p:nvSpPr>
        <p:spPr>
          <a:xfrm>
            <a:off x="1037538" y="1761258"/>
            <a:ext cx="154888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Patient</a:t>
            </a:r>
          </a:p>
          <a:p>
            <a:r>
              <a:rPr lang="en-US" dirty="0"/>
              <a:t>PK: </a:t>
            </a:r>
            <a:r>
              <a:rPr lang="en-US" dirty="0" err="1"/>
              <a:t>ssn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4DF5C1-957E-3EB3-652B-DD3C2B3A0BA8}"/>
              </a:ext>
            </a:extLst>
          </p:cNvPr>
          <p:cNvSpPr txBox="1"/>
          <p:nvPr/>
        </p:nvSpPr>
        <p:spPr>
          <a:xfrm>
            <a:off x="5027538" y="1760942"/>
            <a:ext cx="154888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Doctors</a:t>
            </a:r>
          </a:p>
          <a:p>
            <a:r>
              <a:rPr lang="en-US" dirty="0"/>
              <a:t>PK: </a:t>
            </a:r>
            <a:r>
              <a:rPr lang="en-US" dirty="0" err="1"/>
              <a:t>ssn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9AE866-736F-DD25-CCF4-A4B576D14B79}"/>
              </a:ext>
            </a:extLst>
          </p:cNvPr>
          <p:cNvSpPr txBox="1"/>
          <p:nvPr/>
        </p:nvSpPr>
        <p:spPr>
          <a:xfrm>
            <a:off x="8999661" y="1620677"/>
            <a:ext cx="266778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Prescriptions</a:t>
            </a:r>
          </a:p>
          <a:p>
            <a:r>
              <a:rPr lang="en-US" dirty="0"/>
              <a:t>PK: date, quantity, </a:t>
            </a:r>
            <a:r>
              <a:rPr lang="en-US" dirty="0" err="1"/>
              <a:t>tradeName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22EAAE-14BE-4DF7-50B9-4E23D2BD828E}"/>
              </a:ext>
            </a:extLst>
          </p:cNvPr>
          <p:cNvSpPr txBox="1"/>
          <p:nvPr/>
        </p:nvSpPr>
        <p:spPr>
          <a:xfrm>
            <a:off x="9301357" y="5770789"/>
            <a:ext cx="211562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PharComp</a:t>
            </a:r>
            <a:endParaRPr lang="en-US" dirty="0"/>
          </a:p>
          <a:p>
            <a:r>
              <a:rPr lang="en-US" dirty="0"/>
              <a:t>PK: </a:t>
            </a:r>
            <a:r>
              <a:rPr lang="en-US" dirty="0" err="1"/>
              <a:t>companyName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82ED6E-7EB0-097E-C8D9-905DE583E64A}"/>
              </a:ext>
            </a:extLst>
          </p:cNvPr>
          <p:cNvSpPr txBox="1"/>
          <p:nvPr/>
        </p:nvSpPr>
        <p:spPr>
          <a:xfrm>
            <a:off x="9503209" y="3662948"/>
            <a:ext cx="167912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Drugs</a:t>
            </a:r>
          </a:p>
          <a:p>
            <a:r>
              <a:rPr lang="en-US" dirty="0"/>
              <a:t>PK: </a:t>
            </a:r>
            <a:r>
              <a:rPr lang="en-US" dirty="0" err="1"/>
              <a:t>tradeName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AF15F9-2944-B510-8DB8-F90E9D2A8EF0}"/>
              </a:ext>
            </a:extLst>
          </p:cNvPr>
          <p:cNvSpPr txBox="1"/>
          <p:nvPr/>
        </p:nvSpPr>
        <p:spPr>
          <a:xfrm>
            <a:off x="1051251" y="3652934"/>
            <a:ext cx="154888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Pharmacy</a:t>
            </a:r>
          </a:p>
          <a:p>
            <a:r>
              <a:rPr lang="en-US" dirty="0"/>
              <a:t>PK: </a:t>
            </a:r>
            <a:r>
              <a:rPr lang="en-US" dirty="0" err="1"/>
              <a:t>pharName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8ED89AF-8DF1-A93C-9713-8FB6AADBFC95}"/>
              </a:ext>
            </a:extLst>
          </p:cNvPr>
          <p:cNvSpPr txBox="1"/>
          <p:nvPr/>
        </p:nvSpPr>
        <p:spPr>
          <a:xfrm>
            <a:off x="5037360" y="4730223"/>
            <a:ext cx="154888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Contracts</a:t>
            </a:r>
          </a:p>
          <a:p>
            <a:r>
              <a:rPr lang="en-US" dirty="0"/>
              <a:t>PK: text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6D8560-F719-3A39-E75C-9953ADF9B03F}"/>
              </a:ext>
            </a:extLst>
          </p:cNvPr>
          <p:cNvSpPr txBox="1"/>
          <p:nvPr/>
        </p:nvSpPr>
        <p:spPr>
          <a:xfrm>
            <a:off x="1060353" y="5780517"/>
            <a:ext cx="214857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Supervisors</a:t>
            </a:r>
          </a:p>
          <a:p>
            <a:r>
              <a:rPr lang="en-US" dirty="0"/>
              <a:t>PK: </a:t>
            </a:r>
            <a:r>
              <a:rPr lang="en-US" dirty="0" err="1"/>
              <a:t>supervisorName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C3114A-8745-3D5E-F10E-D164E3E1F802}"/>
              </a:ext>
            </a:extLst>
          </p:cNvPr>
          <p:cNvCxnSpPr>
            <a:stCxn id="6" idx="3"/>
            <a:endCxn id="13" idx="1"/>
          </p:cNvCxnSpPr>
          <p:nvPr/>
        </p:nvCxnSpPr>
        <p:spPr>
          <a:xfrm flipV="1">
            <a:off x="2586419" y="2084108"/>
            <a:ext cx="2441119" cy="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3C1BC4A-DFFE-E68A-5A0C-75CBBBB7D69B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6576419" y="2082342"/>
            <a:ext cx="2423242" cy="1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EF549B-7404-C3D7-5BFD-6EF9C1E1C33F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>
            <a:off x="10333554" y="2544007"/>
            <a:ext cx="9219" cy="1118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2B7A5D-C1E3-64C7-99F0-E58ABC64E804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10342773" y="4309279"/>
            <a:ext cx="16398" cy="1461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487EF37-8FFF-F0B5-A2C3-823E7B4A113E}"/>
              </a:ext>
            </a:extLst>
          </p:cNvPr>
          <p:cNvCxnSpPr>
            <a:cxnSpLocks/>
            <a:stCxn id="21" idx="1"/>
            <a:endCxn id="32" idx="3"/>
          </p:cNvCxnSpPr>
          <p:nvPr/>
        </p:nvCxnSpPr>
        <p:spPr>
          <a:xfrm flipH="1" flipV="1">
            <a:off x="2600132" y="3976100"/>
            <a:ext cx="6903077" cy="10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ED16910-74CB-28C9-73BF-57F9FB517EE4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3208924" y="6103683"/>
            <a:ext cx="26028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058E228-37B2-56AA-6C94-CB8DF3FAE366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5811801" y="5376554"/>
            <a:ext cx="0" cy="724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4B712D1-1BAA-3723-6A30-34A3D9E129B0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377892" y="3976100"/>
            <a:ext cx="6733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398FB10-D9AC-34F6-2115-248397751A92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386995" y="6103683"/>
            <a:ext cx="6733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AFC8EEC-12E3-54B5-1737-AB6A38BE5E10}"/>
              </a:ext>
            </a:extLst>
          </p:cNvPr>
          <p:cNvCxnSpPr>
            <a:cxnSpLocks/>
          </p:cNvCxnSpPr>
          <p:nvPr/>
        </p:nvCxnSpPr>
        <p:spPr>
          <a:xfrm>
            <a:off x="377892" y="3976100"/>
            <a:ext cx="4601" cy="2125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B86AA1A-BA87-E232-163C-2447F4F4FAFC}"/>
              </a:ext>
            </a:extLst>
          </p:cNvPr>
          <p:cNvCxnSpPr>
            <a:stCxn id="6" idx="2"/>
            <a:endCxn id="32" idx="0"/>
          </p:cNvCxnSpPr>
          <p:nvPr/>
        </p:nvCxnSpPr>
        <p:spPr>
          <a:xfrm>
            <a:off x="1811979" y="2407589"/>
            <a:ext cx="13713" cy="1245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40893B0-C34E-5427-1C2A-2202A103E780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825692" y="4299265"/>
            <a:ext cx="6609" cy="754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27D914-3B33-7C64-9CBC-5B938308B85E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1832301" y="5053389"/>
            <a:ext cx="32050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B4DEBD5-A1F3-D71F-142B-F0EAF890EA3D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6586241" y="5053389"/>
            <a:ext cx="18375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CD5D410-64BA-2368-4988-83709219F551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8432881" y="6093955"/>
            <a:ext cx="868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00D1911-A35B-83E2-6E48-4DDAA4BB2DA0}"/>
              </a:ext>
            </a:extLst>
          </p:cNvPr>
          <p:cNvCxnSpPr>
            <a:cxnSpLocks/>
          </p:cNvCxnSpPr>
          <p:nvPr/>
        </p:nvCxnSpPr>
        <p:spPr>
          <a:xfrm>
            <a:off x="8423778" y="5053389"/>
            <a:ext cx="9103" cy="1040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35447073-6FB6-DB5F-7C78-22ED5702F97A}"/>
              </a:ext>
            </a:extLst>
          </p:cNvPr>
          <p:cNvSpPr/>
          <p:nvPr/>
        </p:nvSpPr>
        <p:spPr>
          <a:xfrm rot="5400000">
            <a:off x="10453748" y="2868095"/>
            <a:ext cx="646333" cy="607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</a:t>
            </a:r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2CAFD1C8-C369-F5C4-F381-843A014C4397}"/>
              </a:ext>
            </a:extLst>
          </p:cNvPr>
          <p:cNvSpPr/>
          <p:nvPr/>
        </p:nvSpPr>
        <p:spPr>
          <a:xfrm>
            <a:off x="7121781" y="1418969"/>
            <a:ext cx="1548881" cy="607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Gives</a:t>
            </a:r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28CABD51-61E4-3F90-A4A5-6146C6D5C504}"/>
              </a:ext>
            </a:extLst>
          </p:cNvPr>
          <p:cNvSpPr/>
          <p:nvPr/>
        </p:nvSpPr>
        <p:spPr>
          <a:xfrm>
            <a:off x="4155295" y="6170514"/>
            <a:ext cx="1548881" cy="607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Oversees</a:t>
            </a:r>
          </a:p>
        </p:txBody>
      </p:sp>
      <p:sp>
        <p:nvSpPr>
          <p:cNvPr id="117" name="Arrow: Left 116">
            <a:extLst>
              <a:ext uri="{FF2B5EF4-FFF2-40B4-BE49-F238E27FC236}">
                <a16:creationId xmlns:a16="http://schemas.microsoft.com/office/drawing/2014/main" id="{056562D6-1462-2317-B04F-A7C88A51E326}"/>
              </a:ext>
            </a:extLst>
          </p:cNvPr>
          <p:cNvSpPr/>
          <p:nvPr/>
        </p:nvSpPr>
        <p:spPr>
          <a:xfrm>
            <a:off x="4754427" y="3356063"/>
            <a:ext cx="1996748" cy="60263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Towards</a:t>
            </a:r>
          </a:p>
        </p:txBody>
      </p:sp>
      <p:sp>
        <p:nvSpPr>
          <p:cNvPr id="118" name="Arrow: Left 117">
            <a:extLst>
              <a:ext uri="{FF2B5EF4-FFF2-40B4-BE49-F238E27FC236}">
                <a16:creationId xmlns:a16="http://schemas.microsoft.com/office/drawing/2014/main" id="{F6558A93-6F36-9CAA-D16F-A30A1ED6B8E4}"/>
              </a:ext>
            </a:extLst>
          </p:cNvPr>
          <p:cNvSpPr/>
          <p:nvPr/>
        </p:nvSpPr>
        <p:spPr>
          <a:xfrm>
            <a:off x="2708021" y="4413132"/>
            <a:ext cx="1301997" cy="60263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</a:t>
            </a:r>
          </a:p>
        </p:txBody>
      </p:sp>
      <p:sp>
        <p:nvSpPr>
          <p:cNvPr id="119" name="Arrow: Left 118">
            <a:extLst>
              <a:ext uri="{FF2B5EF4-FFF2-40B4-BE49-F238E27FC236}">
                <a16:creationId xmlns:a16="http://schemas.microsoft.com/office/drawing/2014/main" id="{5D5F58F0-0D35-18F4-CD7B-C8EFE163A7AB}"/>
              </a:ext>
            </a:extLst>
          </p:cNvPr>
          <p:cNvSpPr/>
          <p:nvPr/>
        </p:nvSpPr>
        <p:spPr>
          <a:xfrm>
            <a:off x="7121781" y="4413131"/>
            <a:ext cx="1301997" cy="60263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sp>
        <p:nvSpPr>
          <p:cNvPr id="124" name="Arrow: Left 123">
            <a:extLst>
              <a:ext uri="{FF2B5EF4-FFF2-40B4-BE49-F238E27FC236}">
                <a16:creationId xmlns:a16="http://schemas.microsoft.com/office/drawing/2014/main" id="{670CA8A2-8035-6872-0947-54567D9CA61A}"/>
              </a:ext>
            </a:extLst>
          </p:cNvPr>
          <p:cNvSpPr/>
          <p:nvPr/>
        </p:nvSpPr>
        <p:spPr>
          <a:xfrm rot="5400000">
            <a:off x="10149197" y="4792646"/>
            <a:ext cx="1141572" cy="60263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Provides</a:t>
            </a:r>
          </a:p>
        </p:txBody>
      </p:sp>
      <p:sp>
        <p:nvSpPr>
          <p:cNvPr id="125" name="Arrow: Left 124">
            <a:extLst>
              <a:ext uri="{FF2B5EF4-FFF2-40B4-BE49-F238E27FC236}">
                <a16:creationId xmlns:a16="http://schemas.microsoft.com/office/drawing/2014/main" id="{7A445EAD-5238-B886-E121-F748146791C4}"/>
              </a:ext>
            </a:extLst>
          </p:cNvPr>
          <p:cNvSpPr/>
          <p:nvPr/>
        </p:nvSpPr>
        <p:spPr>
          <a:xfrm rot="5400000">
            <a:off x="1647836" y="2741594"/>
            <a:ext cx="995719" cy="56559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SellsTo</a:t>
            </a:r>
            <a:endParaRPr lang="en-US" dirty="0"/>
          </a:p>
        </p:txBody>
      </p:sp>
      <p:sp>
        <p:nvSpPr>
          <p:cNvPr id="126" name="Arrow: Right 125">
            <a:extLst>
              <a:ext uri="{FF2B5EF4-FFF2-40B4-BE49-F238E27FC236}">
                <a16:creationId xmlns:a16="http://schemas.microsoft.com/office/drawing/2014/main" id="{E5BC666F-05F2-66D9-79DD-693A86673CD5}"/>
              </a:ext>
            </a:extLst>
          </p:cNvPr>
          <p:cNvSpPr/>
          <p:nvPr/>
        </p:nvSpPr>
        <p:spPr>
          <a:xfrm>
            <a:off x="3336658" y="2137304"/>
            <a:ext cx="907006" cy="607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Sees</a:t>
            </a:r>
          </a:p>
        </p:txBody>
      </p: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05EEC110-7D49-40BA-FDE5-F3DC7C9C612E}"/>
              </a:ext>
            </a:extLst>
          </p:cNvPr>
          <p:cNvSpPr/>
          <p:nvPr/>
        </p:nvSpPr>
        <p:spPr>
          <a:xfrm rot="5400000">
            <a:off x="301530" y="4796043"/>
            <a:ext cx="887939" cy="607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Hires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758CBC1-570D-DDFB-8E6D-9DCE5FEE7A9A}"/>
              </a:ext>
            </a:extLst>
          </p:cNvPr>
          <p:cNvSpPr txBox="1"/>
          <p:nvPr/>
        </p:nvSpPr>
        <p:spPr>
          <a:xfrm>
            <a:off x="2581840" y="2086093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0..*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35BC178-7FC1-8479-C0AC-0B46ED6AEE19}"/>
              </a:ext>
            </a:extLst>
          </p:cNvPr>
          <p:cNvSpPr txBox="1"/>
          <p:nvPr/>
        </p:nvSpPr>
        <p:spPr>
          <a:xfrm>
            <a:off x="4528349" y="2086093"/>
            <a:ext cx="4976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DFD4651-9BF0-EDA0-556F-2B5448420AAD}"/>
              </a:ext>
            </a:extLst>
          </p:cNvPr>
          <p:cNvSpPr txBox="1"/>
          <p:nvPr/>
        </p:nvSpPr>
        <p:spPr>
          <a:xfrm>
            <a:off x="6574863" y="2082342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76D79DD-8698-EC75-DBCA-AB19EB7A2902}"/>
              </a:ext>
            </a:extLst>
          </p:cNvPr>
          <p:cNvSpPr txBox="1"/>
          <p:nvPr/>
        </p:nvSpPr>
        <p:spPr>
          <a:xfrm>
            <a:off x="8502028" y="2082342"/>
            <a:ext cx="4976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1..*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9EC8AE7-4DBA-A1BF-37ED-DA81432587BC}"/>
              </a:ext>
            </a:extLst>
          </p:cNvPr>
          <p:cNvSpPr txBox="1"/>
          <p:nvPr/>
        </p:nvSpPr>
        <p:spPr>
          <a:xfrm>
            <a:off x="9663972" y="2542904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FFB8595-6F8E-2AA2-7892-E00B8A72CFFF}"/>
              </a:ext>
            </a:extLst>
          </p:cNvPr>
          <p:cNvSpPr txBox="1"/>
          <p:nvPr/>
        </p:nvSpPr>
        <p:spPr>
          <a:xfrm>
            <a:off x="9840140" y="3323936"/>
            <a:ext cx="4976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1..*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555F231-BDF6-FD9D-8031-2938A59D0178}"/>
              </a:ext>
            </a:extLst>
          </p:cNvPr>
          <p:cNvSpPr txBox="1"/>
          <p:nvPr/>
        </p:nvSpPr>
        <p:spPr>
          <a:xfrm>
            <a:off x="1320481" y="3309005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4A0D4D6-5209-48F0-45E4-632FC59D6824}"/>
              </a:ext>
            </a:extLst>
          </p:cNvPr>
          <p:cNvSpPr txBox="1"/>
          <p:nvPr/>
        </p:nvSpPr>
        <p:spPr>
          <a:xfrm>
            <a:off x="1315902" y="2404477"/>
            <a:ext cx="4976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0..*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5A39E9E-C5BE-07AF-53D1-58B2B0E8BB09}"/>
              </a:ext>
            </a:extLst>
          </p:cNvPr>
          <p:cNvSpPr txBox="1"/>
          <p:nvPr/>
        </p:nvSpPr>
        <p:spPr>
          <a:xfrm>
            <a:off x="8805280" y="6093954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3F28244-8DAF-BBC3-6EC2-6E40E8B7944C}"/>
              </a:ext>
            </a:extLst>
          </p:cNvPr>
          <p:cNvSpPr txBox="1"/>
          <p:nvPr/>
        </p:nvSpPr>
        <p:spPr>
          <a:xfrm>
            <a:off x="6584806" y="5050297"/>
            <a:ext cx="4976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D3E6BFC-296F-A44D-6E42-559743AD548C}"/>
              </a:ext>
            </a:extLst>
          </p:cNvPr>
          <p:cNvSpPr txBox="1"/>
          <p:nvPr/>
        </p:nvSpPr>
        <p:spPr>
          <a:xfrm>
            <a:off x="1825690" y="4298642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69B913F-7E2B-89B9-F8E1-FFF218D9EBDC}"/>
              </a:ext>
            </a:extLst>
          </p:cNvPr>
          <p:cNvSpPr txBox="1"/>
          <p:nvPr/>
        </p:nvSpPr>
        <p:spPr>
          <a:xfrm>
            <a:off x="4539726" y="5053388"/>
            <a:ext cx="4976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557FA51-D3FC-ECB2-309B-F9F44043A0A8}"/>
              </a:ext>
            </a:extLst>
          </p:cNvPr>
          <p:cNvSpPr txBox="1"/>
          <p:nvPr/>
        </p:nvSpPr>
        <p:spPr>
          <a:xfrm>
            <a:off x="554247" y="3609042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F3C23E8-4A12-3529-2714-843EA8B8FF75}"/>
              </a:ext>
            </a:extLst>
          </p:cNvPr>
          <p:cNvSpPr txBox="1"/>
          <p:nvPr/>
        </p:nvSpPr>
        <p:spPr>
          <a:xfrm>
            <a:off x="563498" y="6101375"/>
            <a:ext cx="4976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1..*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7969FB4-1082-AF25-EAAD-F8AB1D70ABEF}"/>
              </a:ext>
            </a:extLst>
          </p:cNvPr>
          <p:cNvSpPr txBox="1"/>
          <p:nvPr/>
        </p:nvSpPr>
        <p:spPr>
          <a:xfrm>
            <a:off x="9863093" y="5426845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6CB8A4F-CCD8-24E5-19E3-9F18CE5558CE}"/>
              </a:ext>
            </a:extLst>
          </p:cNvPr>
          <p:cNvSpPr txBox="1"/>
          <p:nvPr/>
        </p:nvSpPr>
        <p:spPr>
          <a:xfrm>
            <a:off x="9841129" y="4308362"/>
            <a:ext cx="4976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1..*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EB44BA3-5F66-AD82-3FD9-D50864A18AFF}"/>
              </a:ext>
            </a:extLst>
          </p:cNvPr>
          <p:cNvSpPr txBox="1"/>
          <p:nvPr/>
        </p:nvSpPr>
        <p:spPr>
          <a:xfrm>
            <a:off x="3208924" y="6101375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1B6F9A0-4206-C698-308D-3FB904C997C2}"/>
              </a:ext>
            </a:extLst>
          </p:cNvPr>
          <p:cNvSpPr txBox="1"/>
          <p:nvPr/>
        </p:nvSpPr>
        <p:spPr>
          <a:xfrm>
            <a:off x="5816662" y="5375961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CDC875F-D769-C751-0E1D-3EE56B2D0B19}"/>
              </a:ext>
            </a:extLst>
          </p:cNvPr>
          <p:cNvSpPr txBox="1"/>
          <p:nvPr/>
        </p:nvSpPr>
        <p:spPr>
          <a:xfrm>
            <a:off x="9007132" y="3647559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1..*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B1B275C-D895-26EF-E1E6-7690D62723D6}"/>
              </a:ext>
            </a:extLst>
          </p:cNvPr>
          <p:cNvSpPr txBox="1"/>
          <p:nvPr/>
        </p:nvSpPr>
        <p:spPr>
          <a:xfrm>
            <a:off x="2600131" y="3636838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1748FC-BDA9-4A64-E2BF-8FC89B9BE841}"/>
              </a:ext>
            </a:extLst>
          </p:cNvPr>
          <p:cNvSpPr txBox="1"/>
          <p:nvPr/>
        </p:nvSpPr>
        <p:spPr>
          <a:xfrm>
            <a:off x="2778669" y="353244"/>
            <a:ext cx="19757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People</a:t>
            </a:r>
          </a:p>
          <a:p>
            <a:r>
              <a:rPr lang="en-US" dirty="0"/>
              <a:t>PK: </a:t>
            </a:r>
            <a:r>
              <a:rPr lang="en-US" dirty="0" err="1"/>
              <a:t>ssn</a:t>
            </a:r>
            <a:endParaRPr lang="en-US" dirty="0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FA4C5090-DFF3-E7D8-ADD3-3F3C7604598E}"/>
              </a:ext>
            </a:extLst>
          </p:cNvPr>
          <p:cNvSpPr/>
          <p:nvPr/>
        </p:nvSpPr>
        <p:spPr>
          <a:xfrm>
            <a:off x="3546372" y="902837"/>
            <a:ext cx="446698" cy="34523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26C13D6-E685-86E0-8115-4A4ED027650B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3769721" y="1248070"/>
            <a:ext cx="0" cy="435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CD315C9-0E17-EAA6-DD8E-D3E834ED320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811979" y="1684020"/>
            <a:ext cx="0" cy="77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BE18938-8D2E-27DA-B10E-DC62ED8A53E3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5801977" y="1684020"/>
            <a:ext cx="2" cy="76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542A314-745F-495B-BA35-A78759DCD72F}"/>
              </a:ext>
            </a:extLst>
          </p:cNvPr>
          <p:cNvCxnSpPr/>
          <p:nvPr/>
        </p:nvCxnSpPr>
        <p:spPr>
          <a:xfrm>
            <a:off x="1816558" y="1684020"/>
            <a:ext cx="3986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190A2C2-C511-E055-452D-A40C3BEE0172}"/>
              </a:ext>
            </a:extLst>
          </p:cNvPr>
          <p:cNvSpPr txBox="1"/>
          <p:nvPr/>
        </p:nvSpPr>
        <p:spPr>
          <a:xfrm>
            <a:off x="3729710" y="1325608"/>
            <a:ext cx="197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{Mandatory , Or}</a:t>
            </a:r>
          </a:p>
        </p:txBody>
      </p:sp>
      <p:sp>
        <p:nvSpPr>
          <p:cNvPr id="96" name="Diamond 95">
            <a:extLst>
              <a:ext uri="{FF2B5EF4-FFF2-40B4-BE49-F238E27FC236}">
                <a16:creationId xmlns:a16="http://schemas.microsoft.com/office/drawing/2014/main" id="{2A42829D-03CA-9425-0082-4C924D3A69DD}"/>
              </a:ext>
            </a:extLst>
          </p:cNvPr>
          <p:cNvSpPr/>
          <p:nvPr/>
        </p:nvSpPr>
        <p:spPr>
          <a:xfrm>
            <a:off x="10202143" y="2545382"/>
            <a:ext cx="271259" cy="24843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iamond 97">
            <a:extLst>
              <a:ext uri="{FF2B5EF4-FFF2-40B4-BE49-F238E27FC236}">
                <a16:creationId xmlns:a16="http://schemas.microsoft.com/office/drawing/2014/main" id="{595B334F-D1DF-7A4E-2C90-7ED780FE1EB2}"/>
              </a:ext>
            </a:extLst>
          </p:cNvPr>
          <p:cNvSpPr/>
          <p:nvPr/>
        </p:nvSpPr>
        <p:spPr>
          <a:xfrm>
            <a:off x="786718" y="3861894"/>
            <a:ext cx="271259" cy="24843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6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F030BA-9511-DDA9-B503-D15438476AB2}"/>
              </a:ext>
            </a:extLst>
          </p:cNvPr>
          <p:cNvSpPr txBox="1"/>
          <p:nvPr/>
        </p:nvSpPr>
        <p:spPr>
          <a:xfrm>
            <a:off x="-1" y="0"/>
            <a:ext cx="592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Dylan Karr – Additional Notes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3BCCC-EE1C-7540-138C-1C4281DFC915}"/>
              </a:ext>
            </a:extLst>
          </p:cNvPr>
          <p:cNvSpPr txBox="1"/>
          <p:nvPr/>
        </p:nvSpPr>
        <p:spPr>
          <a:xfrm>
            <a:off x="377887" y="546390"/>
            <a:ext cx="4108388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List of Entities/Attributes:</a:t>
            </a:r>
          </a:p>
          <a:p>
            <a:r>
              <a:rPr lang="en-US" dirty="0"/>
              <a:t>Patients</a:t>
            </a:r>
          </a:p>
          <a:p>
            <a:r>
              <a:rPr lang="en-US" dirty="0"/>
              <a:t>	</a:t>
            </a:r>
            <a:r>
              <a:rPr lang="en-US" dirty="0" err="1"/>
              <a:t>ssn</a:t>
            </a:r>
            <a:r>
              <a:rPr lang="en-US" dirty="0"/>
              <a:t> {PK}</a:t>
            </a:r>
          </a:p>
          <a:p>
            <a:r>
              <a:rPr lang="en-US" dirty="0"/>
              <a:t>	</a:t>
            </a:r>
            <a:r>
              <a:rPr lang="en-US" dirty="0" err="1"/>
              <a:t>patientName</a:t>
            </a:r>
            <a:endParaRPr lang="en-US" dirty="0"/>
          </a:p>
          <a:p>
            <a:r>
              <a:rPr lang="en-US" dirty="0"/>
              <a:t>	    </a:t>
            </a:r>
            <a:r>
              <a:rPr lang="en-US" dirty="0" err="1"/>
              <a:t>fName</a:t>
            </a:r>
            <a:endParaRPr lang="en-US" dirty="0"/>
          </a:p>
          <a:p>
            <a:r>
              <a:rPr lang="en-US" dirty="0"/>
              <a:t>	    </a:t>
            </a:r>
            <a:r>
              <a:rPr lang="en-US" dirty="0" err="1"/>
              <a:t>lName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addr</a:t>
            </a:r>
            <a:endParaRPr lang="en-US" dirty="0"/>
          </a:p>
          <a:p>
            <a:r>
              <a:rPr lang="en-US" dirty="0"/>
              <a:t>	age</a:t>
            </a:r>
          </a:p>
          <a:p>
            <a:r>
              <a:rPr lang="en-US" dirty="0"/>
              <a:t>Doctors</a:t>
            </a:r>
          </a:p>
          <a:p>
            <a:r>
              <a:rPr lang="en-US" dirty="0"/>
              <a:t>	</a:t>
            </a:r>
            <a:r>
              <a:rPr lang="en-US" dirty="0" err="1"/>
              <a:t>snn</a:t>
            </a:r>
            <a:r>
              <a:rPr lang="en-US" dirty="0"/>
              <a:t> {PK}</a:t>
            </a:r>
          </a:p>
          <a:p>
            <a:r>
              <a:rPr lang="en-US" dirty="0"/>
              <a:t>	</a:t>
            </a:r>
            <a:r>
              <a:rPr lang="en-US" dirty="0" err="1"/>
              <a:t>doctorName</a:t>
            </a:r>
            <a:endParaRPr lang="en-US" dirty="0"/>
          </a:p>
          <a:p>
            <a:r>
              <a:rPr lang="en-US" dirty="0"/>
              <a:t>	specialty</a:t>
            </a:r>
          </a:p>
          <a:p>
            <a:r>
              <a:rPr lang="en-US" dirty="0"/>
              <a:t>	</a:t>
            </a:r>
            <a:r>
              <a:rPr lang="en-US" dirty="0" err="1"/>
              <a:t>yrsOfExp</a:t>
            </a:r>
            <a:endParaRPr lang="en-US" dirty="0"/>
          </a:p>
          <a:p>
            <a:r>
              <a:rPr lang="en-US" dirty="0"/>
              <a:t>Drugs</a:t>
            </a:r>
          </a:p>
          <a:p>
            <a:r>
              <a:rPr lang="en-US" dirty="0"/>
              <a:t>	</a:t>
            </a:r>
            <a:r>
              <a:rPr lang="en-US" dirty="0" err="1"/>
              <a:t>tradeName</a:t>
            </a:r>
            <a:r>
              <a:rPr lang="en-US" dirty="0"/>
              <a:t> {PK}</a:t>
            </a:r>
          </a:p>
          <a:p>
            <a:r>
              <a:rPr lang="en-US" dirty="0"/>
              <a:t>	formula</a:t>
            </a:r>
          </a:p>
          <a:p>
            <a:r>
              <a:rPr lang="en-US" dirty="0"/>
              <a:t>Pharmaceutical Company (</a:t>
            </a:r>
            <a:r>
              <a:rPr lang="en-US" dirty="0" err="1"/>
              <a:t>PharComp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companyName</a:t>
            </a:r>
            <a:r>
              <a:rPr lang="en-US" dirty="0"/>
              <a:t> {PK}</a:t>
            </a:r>
          </a:p>
          <a:p>
            <a:r>
              <a:rPr lang="en-US" dirty="0"/>
              <a:t>	</a:t>
            </a:r>
            <a:r>
              <a:rPr lang="en-US" dirty="0" err="1"/>
              <a:t>tradeName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compPhoneNum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F300B0-A54E-0B88-E46D-F69FC2ECB84D}"/>
              </a:ext>
            </a:extLst>
          </p:cNvPr>
          <p:cNvSpPr txBox="1"/>
          <p:nvPr/>
        </p:nvSpPr>
        <p:spPr>
          <a:xfrm>
            <a:off x="4486275" y="546390"/>
            <a:ext cx="3381375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Pharmacy</a:t>
            </a:r>
          </a:p>
          <a:p>
            <a:r>
              <a:rPr lang="en-US" dirty="0"/>
              <a:t>	</a:t>
            </a:r>
            <a:r>
              <a:rPr lang="en-US" dirty="0" err="1"/>
              <a:t>pharName</a:t>
            </a:r>
            <a:r>
              <a:rPr lang="en-US" dirty="0"/>
              <a:t> {PK}</a:t>
            </a:r>
          </a:p>
          <a:p>
            <a:r>
              <a:rPr lang="en-US" dirty="0"/>
              <a:t>	</a:t>
            </a:r>
            <a:r>
              <a:rPr lang="en-US" dirty="0" err="1"/>
              <a:t>addr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phoneNum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tradeName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drugPrice</a:t>
            </a:r>
            <a:endParaRPr lang="en-US" dirty="0"/>
          </a:p>
          <a:p>
            <a:r>
              <a:rPr lang="en-US" dirty="0"/>
              <a:t>Contracts</a:t>
            </a:r>
          </a:p>
          <a:p>
            <a:r>
              <a:rPr lang="en-US" dirty="0"/>
              <a:t>	text {PK}</a:t>
            </a:r>
          </a:p>
          <a:p>
            <a:r>
              <a:rPr lang="en-US" dirty="0"/>
              <a:t>	</a:t>
            </a:r>
            <a:r>
              <a:rPr lang="en-US" dirty="0" err="1"/>
              <a:t>startDate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endDate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pharName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companyName</a:t>
            </a:r>
            <a:endParaRPr lang="en-US" dirty="0"/>
          </a:p>
          <a:p>
            <a:r>
              <a:rPr lang="en-US" dirty="0"/>
              <a:t>Supervisor</a:t>
            </a:r>
          </a:p>
          <a:p>
            <a:r>
              <a:rPr lang="en-US" dirty="0"/>
              <a:t>	</a:t>
            </a:r>
            <a:r>
              <a:rPr lang="en-US" dirty="0" err="1"/>
              <a:t>supervisorName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supervisorPhoneNum</a:t>
            </a:r>
            <a:endParaRPr lang="en-US" dirty="0"/>
          </a:p>
          <a:p>
            <a:r>
              <a:rPr lang="en-US" dirty="0"/>
              <a:t>	text</a:t>
            </a:r>
          </a:p>
          <a:p>
            <a:r>
              <a:rPr lang="en-US" dirty="0"/>
              <a:t>	</a:t>
            </a:r>
            <a:r>
              <a:rPr lang="en-US" dirty="0" err="1"/>
              <a:t>pharName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135E3E-4789-4E72-C476-89805F92B3DF}"/>
              </a:ext>
            </a:extLst>
          </p:cNvPr>
          <p:cNvSpPr txBox="1"/>
          <p:nvPr/>
        </p:nvSpPr>
        <p:spPr>
          <a:xfrm>
            <a:off x="7867650" y="546390"/>
            <a:ext cx="3381375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Prescriptions</a:t>
            </a:r>
          </a:p>
          <a:p>
            <a:r>
              <a:rPr lang="en-US" dirty="0"/>
              <a:t>	date {PK}</a:t>
            </a:r>
          </a:p>
          <a:p>
            <a:r>
              <a:rPr lang="en-US" dirty="0"/>
              <a:t>	quantity {PK}</a:t>
            </a:r>
          </a:p>
          <a:p>
            <a:r>
              <a:rPr lang="en-US" dirty="0"/>
              <a:t>	</a:t>
            </a:r>
            <a:r>
              <a:rPr lang="en-US" dirty="0" err="1"/>
              <a:t>tradeName</a:t>
            </a:r>
            <a:r>
              <a:rPr lang="en-US" dirty="0"/>
              <a:t> {PK}</a:t>
            </a:r>
          </a:p>
          <a:p>
            <a:r>
              <a:rPr lang="en-US" dirty="0"/>
              <a:t>	formula</a:t>
            </a:r>
          </a:p>
          <a:p>
            <a:r>
              <a:rPr lang="en-US" dirty="0"/>
              <a:t>	</a:t>
            </a:r>
            <a:r>
              <a:rPr lang="en-US" dirty="0" err="1"/>
              <a:t>doctorName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patientName</a:t>
            </a:r>
            <a:endParaRPr lang="en-US" dirty="0"/>
          </a:p>
          <a:p>
            <a:r>
              <a:rPr lang="en-US" dirty="0"/>
              <a:t>	    </a:t>
            </a:r>
            <a:r>
              <a:rPr lang="en-US" dirty="0" err="1"/>
              <a:t>fName</a:t>
            </a:r>
            <a:endParaRPr lang="en-US" dirty="0"/>
          </a:p>
          <a:p>
            <a:r>
              <a:rPr lang="en-US" dirty="0"/>
              <a:t>	    </a:t>
            </a:r>
            <a:r>
              <a:rPr lang="en-US" dirty="0" err="1"/>
              <a:t>lName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5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434</Words>
  <Application>Microsoft Office PowerPoint</Application>
  <PresentationFormat>Widescreen</PresentationFormat>
  <Paragraphs>206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Karr</dc:creator>
  <cp:lastModifiedBy>Dylan Karr</cp:lastModifiedBy>
  <cp:revision>1</cp:revision>
  <dcterms:created xsi:type="dcterms:W3CDTF">2023-11-17T18:22:20Z</dcterms:created>
  <dcterms:modified xsi:type="dcterms:W3CDTF">2023-11-17T20:52:45Z</dcterms:modified>
</cp:coreProperties>
</file>