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31925-D1E2-415D-8385-0276FD76F9C8}" v="6" dt="2023-12-02T02:41:12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Karr" userId="f11a60129b76a3cb" providerId="LiveId" clId="{50D31925-D1E2-415D-8385-0276FD76F9C8}"/>
    <pc:docChg chg="undo redo custSel addSld delSld modSld sldOrd">
      <pc:chgData name="Dylan Karr" userId="f11a60129b76a3cb" providerId="LiveId" clId="{50D31925-D1E2-415D-8385-0276FD76F9C8}" dt="2023-12-03T16:52:24.771" v="4123" actId="20577"/>
      <pc:docMkLst>
        <pc:docMk/>
      </pc:docMkLst>
      <pc:sldChg chg="del">
        <pc:chgData name="Dylan Karr" userId="f11a60129b76a3cb" providerId="LiveId" clId="{50D31925-D1E2-415D-8385-0276FD76F9C8}" dt="2023-12-01T19:52:13.500" v="11" actId="2696"/>
        <pc:sldMkLst>
          <pc:docMk/>
          <pc:sldMk cId="3957621634" sldId="256"/>
        </pc:sldMkLst>
      </pc:sldChg>
      <pc:sldChg chg="del">
        <pc:chgData name="Dylan Karr" userId="f11a60129b76a3cb" providerId="LiveId" clId="{50D31925-D1E2-415D-8385-0276FD76F9C8}" dt="2023-12-01T19:52:18.691" v="12" actId="2696"/>
        <pc:sldMkLst>
          <pc:docMk/>
          <pc:sldMk cId="875917455" sldId="257"/>
        </pc:sldMkLst>
      </pc:sldChg>
      <pc:sldChg chg="modSp del mod ord">
        <pc:chgData name="Dylan Karr" userId="f11a60129b76a3cb" providerId="LiveId" clId="{50D31925-D1E2-415D-8385-0276FD76F9C8}" dt="2023-12-01T20:02:40.714" v="98" actId="2696"/>
        <pc:sldMkLst>
          <pc:docMk/>
          <pc:sldMk cId="3670066867" sldId="258"/>
        </pc:sldMkLst>
        <pc:spChg chg="mod">
          <ac:chgData name="Dylan Karr" userId="f11a60129b76a3cb" providerId="LiveId" clId="{50D31925-D1E2-415D-8385-0276FD76F9C8}" dt="2023-12-01T19:52:04.433" v="10" actId="20577"/>
          <ac:spMkLst>
            <pc:docMk/>
            <pc:sldMk cId="3670066867" sldId="258"/>
            <ac:spMk id="4" creationId="{CBF030BA-9511-DDA9-B503-D15438476AB2}"/>
          </ac:spMkLst>
        </pc:spChg>
      </pc:sldChg>
      <pc:sldChg chg="modSp del mod ord">
        <pc:chgData name="Dylan Karr" userId="f11a60129b76a3cb" providerId="LiveId" clId="{50D31925-D1E2-415D-8385-0276FD76F9C8}" dt="2023-12-02T00:47:53.594" v="1653" actId="2696"/>
        <pc:sldMkLst>
          <pc:docMk/>
          <pc:sldMk cId="1110252637" sldId="259"/>
        </pc:sldMkLst>
        <pc:spChg chg="mod">
          <ac:chgData name="Dylan Karr" userId="f11a60129b76a3cb" providerId="LiveId" clId="{50D31925-D1E2-415D-8385-0276FD76F9C8}" dt="2023-12-01T19:53:17.864" v="71" actId="20577"/>
          <ac:spMkLst>
            <pc:docMk/>
            <pc:sldMk cId="1110252637" sldId="259"/>
            <ac:spMk id="2" creationId="{92F300B0-A54E-0B88-E46D-F69FC2ECB84D}"/>
          </ac:spMkLst>
        </pc:spChg>
        <pc:spChg chg="mod">
          <ac:chgData name="Dylan Karr" userId="f11a60129b76a3cb" providerId="LiveId" clId="{50D31925-D1E2-415D-8385-0276FD76F9C8}" dt="2023-12-01T20:00:31.376" v="84" actId="20577"/>
          <ac:spMkLst>
            <pc:docMk/>
            <pc:sldMk cId="1110252637" sldId="259"/>
            <ac:spMk id="3" creationId="{5B135E3E-4789-4E72-C476-89805F92B3DF}"/>
          </ac:spMkLst>
        </pc:spChg>
      </pc:sldChg>
      <pc:sldChg chg="addSp modSp add mod ord">
        <pc:chgData name="Dylan Karr" userId="f11a60129b76a3cb" providerId="LiveId" clId="{50D31925-D1E2-415D-8385-0276FD76F9C8}" dt="2023-12-02T03:37:06.752" v="2653" actId="1076"/>
        <pc:sldMkLst>
          <pc:docMk/>
          <pc:sldMk cId="559333579" sldId="260"/>
        </pc:sldMkLst>
        <pc:spChg chg="mod">
          <ac:chgData name="Dylan Karr" userId="f11a60129b76a3cb" providerId="LiveId" clId="{50D31925-D1E2-415D-8385-0276FD76F9C8}" dt="2023-12-02T00:55:56.923" v="1706" actId="20577"/>
          <ac:spMkLst>
            <pc:docMk/>
            <pc:sldMk cId="559333579" sldId="260"/>
            <ac:spMk id="4" creationId="{CBF030BA-9511-DDA9-B503-D15438476AB2}"/>
          </ac:spMkLst>
        </pc:spChg>
        <pc:spChg chg="mod">
          <ac:chgData name="Dylan Karr" userId="f11a60129b76a3cb" providerId="LiveId" clId="{50D31925-D1E2-415D-8385-0276FD76F9C8}" dt="2023-12-02T02:01:51.452" v="1813" actId="1035"/>
          <ac:spMkLst>
            <pc:docMk/>
            <pc:sldMk cId="559333579" sldId="260"/>
            <ac:spMk id="6" creationId="{4030E2BA-0E5C-2D59-3C03-5FD1C4B3AF54}"/>
          </ac:spMkLst>
        </pc:spChg>
        <pc:spChg chg="mod">
          <ac:chgData name="Dylan Karr" userId="f11a60129b76a3cb" providerId="LiveId" clId="{50D31925-D1E2-415D-8385-0276FD76F9C8}" dt="2023-12-02T00:44:43.502" v="1549" actId="20577"/>
          <ac:spMkLst>
            <pc:docMk/>
            <pc:sldMk cId="559333579" sldId="260"/>
            <ac:spMk id="14" creationId="{229AE866-736F-DD25-CCF4-A4B576D14B79}"/>
          </ac:spMkLst>
        </pc:spChg>
        <pc:spChg chg="mod">
          <ac:chgData name="Dylan Karr" userId="f11a60129b76a3cb" providerId="LiveId" clId="{50D31925-D1E2-415D-8385-0276FD76F9C8}" dt="2023-12-02T00:28:17.115" v="1440" actId="20577"/>
          <ac:spMkLst>
            <pc:docMk/>
            <pc:sldMk cId="559333579" sldId="260"/>
            <ac:spMk id="20" creationId="{1522EAAE-14BE-4DF7-50B9-4E23D2BD828E}"/>
          </ac:spMkLst>
        </pc:spChg>
        <pc:spChg chg="add mod">
          <ac:chgData name="Dylan Karr" userId="f11a60129b76a3cb" providerId="LiveId" clId="{50D31925-D1E2-415D-8385-0276FD76F9C8}" dt="2023-12-02T02:01:23.529" v="1783" actId="1037"/>
          <ac:spMkLst>
            <pc:docMk/>
            <pc:sldMk cId="559333579" sldId="260"/>
            <ac:spMk id="27" creationId="{7910826A-DC23-FEC6-E6EF-5AE924A63A3F}"/>
          </ac:spMkLst>
        </pc:spChg>
        <pc:spChg chg="add mod">
          <ac:chgData name="Dylan Karr" userId="f11a60129b76a3cb" providerId="LiveId" clId="{50D31925-D1E2-415D-8385-0276FD76F9C8}" dt="2023-12-02T00:58:35.066" v="1719" actId="20577"/>
          <ac:spMkLst>
            <pc:docMk/>
            <pc:sldMk cId="559333579" sldId="260"/>
            <ac:spMk id="28" creationId="{A1DC1682-8FE6-F888-C15B-A04E8C396CDF}"/>
          </ac:spMkLst>
        </pc:spChg>
        <pc:spChg chg="add mod">
          <ac:chgData name="Dylan Karr" userId="f11a60129b76a3cb" providerId="LiveId" clId="{50D31925-D1E2-415D-8385-0276FD76F9C8}" dt="2023-12-02T00:59:47.642" v="1744" actId="14100"/>
          <ac:spMkLst>
            <pc:docMk/>
            <pc:sldMk cId="559333579" sldId="260"/>
            <ac:spMk id="31" creationId="{980BF018-913B-DF78-77DC-68B75FAB3F9E}"/>
          </ac:spMkLst>
        </pc:spChg>
        <pc:spChg chg="mod">
          <ac:chgData name="Dylan Karr" userId="f11a60129b76a3cb" providerId="LiveId" clId="{50D31925-D1E2-415D-8385-0276FD76F9C8}" dt="2023-12-02T00:53:25.366" v="1659" actId="1076"/>
          <ac:spMkLst>
            <pc:docMk/>
            <pc:sldMk cId="559333579" sldId="260"/>
            <ac:spMk id="68" creationId="{D31748FC-BDA9-4A64-E2BF-8FC89B9BE841}"/>
          </ac:spMkLst>
        </pc:spChg>
        <pc:spChg chg="mod">
          <ac:chgData name="Dylan Karr" userId="f11a60129b76a3cb" providerId="LiveId" clId="{50D31925-D1E2-415D-8385-0276FD76F9C8}" dt="2023-12-02T00:53:31.456" v="1660" actId="1076"/>
          <ac:spMkLst>
            <pc:docMk/>
            <pc:sldMk cId="559333579" sldId="260"/>
            <ac:spMk id="70" creationId="{FA4C5090-DFF3-E7D8-ADD3-3F3C7604598E}"/>
          </ac:spMkLst>
        </pc:spChg>
        <pc:spChg chg="mod">
          <ac:chgData name="Dylan Karr" userId="f11a60129b76a3cb" providerId="LiveId" clId="{50D31925-D1E2-415D-8385-0276FD76F9C8}" dt="2023-12-02T03:37:06.752" v="2653" actId="1076"/>
          <ac:spMkLst>
            <pc:docMk/>
            <pc:sldMk cId="559333579" sldId="260"/>
            <ac:spMk id="94" creationId="{C190A2C2-C511-E055-452D-A40C3BEE0172}"/>
          </ac:spMkLst>
        </pc:spChg>
        <pc:spChg chg="mod">
          <ac:chgData name="Dylan Karr" userId="f11a60129b76a3cb" providerId="LiveId" clId="{50D31925-D1E2-415D-8385-0276FD76F9C8}" dt="2023-12-02T00:40:17.459" v="1496" actId="1076"/>
          <ac:spMkLst>
            <pc:docMk/>
            <pc:sldMk cId="559333579" sldId="260"/>
            <ac:spMk id="96" creationId="{2A42829D-03CA-9425-0082-4C924D3A69DD}"/>
          </ac:spMkLst>
        </pc:spChg>
        <pc:spChg chg="mod">
          <ac:chgData name="Dylan Karr" userId="f11a60129b76a3cb" providerId="LiveId" clId="{50D31925-D1E2-415D-8385-0276FD76F9C8}" dt="2023-12-02T00:55:24.399" v="1683" actId="14100"/>
          <ac:spMkLst>
            <pc:docMk/>
            <pc:sldMk cId="559333579" sldId="260"/>
            <ac:spMk id="113" creationId="{35447073-6FB6-DB5F-7C78-22ED5702F97A}"/>
          </ac:spMkLst>
        </pc:spChg>
        <pc:spChg chg="mod">
          <ac:chgData name="Dylan Karr" userId="f11a60129b76a3cb" providerId="LiveId" clId="{50D31925-D1E2-415D-8385-0276FD76F9C8}" dt="2023-12-02T02:01:35.678" v="1795" actId="1038"/>
          <ac:spMkLst>
            <pc:docMk/>
            <pc:sldMk cId="559333579" sldId="260"/>
            <ac:spMk id="129" creationId="{6758CBC1-570D-DDFB-8E6D-9DCE5FEE7A9A}"/>
          </ac:spMkLst>
        </pc:spChg>
        <pc:spChg chg="mod">
          <ac:chgData name="Dylan Karr" userId="f11a60129b76a3cb" providerId="LiveId" clId="{50D31925-D1E2-415D-8385-0276FD76F9C8}" dt="2023-12-01T23:32:17.923" v="1163" actId="20577"/>
          <ac:spMkLst>
            <pc:docMk/>
            <pc:sldMk cId="559333579" sldId="260"/>
            <ac:spMk id="130" creationId="{135BC178-7FC1-8479-C0AC-0B46ED6AEE19}"/>
          </ac:spMkLst>
        </pc:spChg>
        <pc:spChg chg="mod">
          <ac:chgData name="Dylan Karr" userId="f11a60129b76a3cb" providerId="LiveId" clId="{50D31925-D1E2-415D-8385-0276FD76F9C8}" dt="2023-12-02T01:01:34.212" v="1751" actId="1037"/>
          <ac:spMkLst>
            <pc:docMk/>
            <pc:sldMk cId="559333579" sldId="260"/>
            <ac:spMk id="133" creationId="{8DFD4651-9BF0-EDA0-556F-2B5448420AAD}"/>
          </ac:spMkLst>
        </pc:spChg>
        <pc:spChg chg="mod">
          <ac:chgData name="Dylan Karr" userId="f11a60129b76a3cb" providerId="LiveId" clId="{50D31925-D1E2-415D-8385-0276FD76F9C8}" dt="2023-12-02T00:40:24.707" v="1497" actId="1076"/>
          <ac:spMkLst>
            <pc:docMk/>
            <pc:sldMk cId="559333579" sldId="260"/>
            <ac:spMk id="137" creationId="{99EC8AE7-4DBA-A1BF-37ED-DA81432587BC}"/>
          </ac:spMkLst>
        </pc:spChg>
        <pc:spChg chg="mod">
          <ac:chgData name="Dylan Karr" userId="f11a60129b76a3cb" providerId="LiveId" clId="{50D31925-D1E2-415D-8385-0276FD76F9C8}" dt="2023-12-02T00:07:46.956" v="1264" actId="20577"/>
          <ac:spMkLst>
            <pc:docMk/>
            <pc:sldMk cId="559333579" sldId="260"/>
            <ac:spMk id="138" creationId="{CFFB8595-6F8E-2AA2-7892-E00B8A72CFFF}"/>
          </ac:spMkLst>
        </pc:spChg>
        <pc:spChg chg="mod">
          <ac:chgData name="Dylan Karr" userId="f11a60129b76a3cb" providerId="LiveId" clId="{50D31925-D1E2-415D-8385-0276FD76F9C8}" dt="2023-12-02T02:01:29.066" v="1786" actId="1036"/>
          <ac:spMkLst>
            <pc:docMk/>
            <pc:sldMk cId="559333579" sldId="260"/>
            <ac:spMk id="142" creationId="{34A0D4D6-5209-48F0-45E4-632FC59D6824}"/>
          </ac:spMkLst>
        </pc:spChg>
        <pc:spChg chg="mod">
          <ac:chgData name="Dylan Karr" userId="f11a60129b76a3cb" providerId="LiveId" clId="{50D31925-D1E2-415D-8385-0276FD76F9C8}" dt="2023-12-02T00:25:50.518" v="1411" actId="20577"/>
          <ac:spMkLst>
            <pc:docMk/>
            <pc:sldMk cId="559333579" sldId="260"/>
            <ac:spMk id="145" creationId="{85A39E9E-C5BE-07AF-53D1-58B2B0E8BB09}"/>
          </ac:spMkLst>
        </pc:spChg>
        <pc:spChg chg="mod">
          <ac:chgData name="Dylan Karr" userId="f11a60129b76a3cb" providerId="LiveId" clId="{50D31925-D1E2-415D-8385-0276FD76F9C8}" dt="2023-12-02T00:25:47.467" v="1409" actId="20577"/>
          <ac:spMkLst>
            <pc:docMk/>
            <pc:sldMk cId="559333579" sldId="260"/>
            <ac:spMk id="146" creationId="{D3F28244-8DAF-BBC3-6EC2-6E40E8B7944C}"/>
          </ac:spMkLst>
        </pc:spChg>
        <pc:spChg chg="mod">
          <ac:chgData name="Dylan Karr" userId="f11a60129b76a3cb" providerId="LiveId" clId="{50D31925-D1E2-415D-8385-0276FD76F9C8}" dt="2023-12-01T23:10:40.668" v="868" actId="20577"/>
          <ac:spMkLst>
            <pc:docMk/>
            <pc:sldMk cId="559333579" sldId="260"/>
            <ac:spMk id="151" creationId="{9D3E6BFC-296F-A44D-6E42-559743AD548C}"/>
          </ac:spMkLst>
        </pc:spChg>
        <pc:spChg chg="mod">
          <ac:chgData name="Dylan Karr" userId="f11a60129b76a3cb" providerId="LiveId" clId="{50D31925-D1E2-415D-8385-0276FD76F9C8}" dt="2023-12-01T23:10:43.866" v="870" actId="20577"/>
          <ac:spMkLst>
            <pc:docMk/>
            <pc:sldMk cId="559333579" sldId="260"/>
            <ac:spMk id="152" creationId="{269B913F-7E2B-89B9-F8E1-FFF218D9EBDC}"/>
          </ac:spMkLst>
        </pc:spChg>
        <pc:spChg chg="mod">
          <ac:chgData name="Dylan Karr" userId="f11a60129b76a3cb" providerId="LiveId" clId="{50D31925-D1E2-415D-8385-0276FD76F9C8}" dt="2023-12-02T03:11:20.962" v="2580" actId="20577"/>
          <ac:spMkLst>
            <pc:docMk/>
            <pc:sldMk cId="559333579" sldId="260"/>
            <ac:spMk id="168" creationId="{5CDC875F-D769-C751-0E1D-3EE56B2D0B19}"/>
          </ac:spMkLst>
        </pc:spChg>
        <pc:spChg chg="mod">
          <ac:chgData name="Dylan Karr" userId="f11a60129b76a3cb" providerId="LiveId" clId="{50D31925-D1E2-415D-8385-0276FD76F9C8}" dt="2023-12-02T03:11:24.160" v="2582" actId="20577"/>
          <ac:spMkLst>
            <pc:docMk/>
            <pc:sldMk cId="559333579" sldId="260"/>
            <ac:spMk id="169" creationId="{0B1B275C-D895-26EF-E1E6-7690D62723D6}"/>
          </ac:spMkLst>
        </pc:spChg>
        <pc:cxnChg chg="add mod">
          <ac:chgData name="Dylan Karr" userId="f11a60129b76a3cb" providerId="LiveId" clId="{50D31925-D1E2-415D-8385-0276FD76F9C8}" dt="2023-12-02T00:54:02.978" v="1664" actId="13822"/>
          <ac:cxnSpMkLst>
            <pc:docMk/>
            <pc:sldMk cId="559333579" sldId="260"/>
            <ac:cxnSpMk id="10" creationId="{03A16805-B34E-1D47-5EED-41659FB323D7}"/>
          </ac:cxnSpMkLst>
        </pc:cxnChg>
        <pc:cxnChg chg="add mod">
          <ac:chgData name="Dylan Karr" userId="f11a60129b76a3cb" providerId="LiveId" clId="{50D31925-D1E2-415D-8385-0276FD76F9C8}" dt="2023-12-02T00:54:22.453" v="1666" actId="13822"/>
          <ac:cxnSpMkLst>
            <pc:docMk/>
            <pc:sldMk cId="559333579" sldId="260"/>
            <ac:cxnSpMk id="12" creationId="{09E4BBC5-D9BA-FC4E-86D9-961786C32863}"/>
          </ac:cxnSpMkLst>
        </pc:cxnChg>
        <pc:cxnChg chg="add mod">
          <ac:chgData name="Dylan Karr" userId="f11a60129b76a3cb" providerId="LiveId" clId="{50D31925-D1E2-415D-8385-0276FD76F9C8}" dt="2023-12-02T00:54:38.219" v="1669" actId="14100"/>
          <ac:cxnSpMkLst>
            <pc:docMk/>
            <pc:sldMk cId="559333579" sldId="260"/>
            <ac:cxnSpMk id="16" creationId="{42AA9E90-21FA-F668-61CB-9B8A62529EB4}"/>
          </ac:cxnSpMkLst>
        </pc:cxnChg>
        <pc:cxnChg chg="mod">
          <ac:chgData name="Dylan Karr" userId="f11a60129b76a3cb" providerId="LiveId" clId="{50D31925-D1E2-415D-8385-0276FD76F9C8}" dt="2023-12-02T02:01:51.452" v="1813" actId="1035"/>
          <ac:cxnSpMkLst>
            <pc:docMk/>
            <pc:sldMk cId="559333579" sldId="260"/>
            <ac:cxnSpMk id="19" creationId="{89C3114A-8745-3D5E-F10E-D164E3E1F802}"/>
          </ac:cxnSpMkLst>
        </pc:cxnChg>
        <pc:cxnChg chg="add mod">
          <ac:chgData name="Dylan Karr" userId="f11a60129b76a3cb" providerId="LiveId" clId="{50D31925-D1E2-415D-8385-0276FD76F9C8}" dt="2023-12-02T02:01:51.452" v="1813" actId="1035"/>
          <ac:cxnSpMkLst>
            <pc:docMk/>
            <pc:sldMk cId="559333579" sldId="260"/>
            <ac:cxnSpMk id="22" creationId="{468018CA-37E2-0BEA-3FD7-2002C62C4EDA}"/>
          </ac:cxnSpMkLst>
        </pc:cxnChg>
        <pc:cxnChg chg="add mod">
          <ac:chgData name="Dylan Karr" userId="f11a60129b76a3cb" providerId="LiveId" clId="{50D31925-D1E2-415D-8385-0276FD76F9C8}" dt="2023-12-02T00:59:03.239" v="1724" actId="14100"/>
          <ac:cxnSpMkLst>
            <pc:docMk/>
            <pc:sldMk cId="559333579" sldId="260"/>
            <ac:cxnSpMk id="24" creationId="{A29CD299-6D0E-725A-FEC6-EE733DAC0FA7}"/>
          </ac:cxnSpMkLst>
        </pc:cxnChg>
        <pc:cxnChg chg="add mod">
          <ac:chgData name="Dylan Karr" userId="f11a60129b76a3cb" providerId="LiveId" clId="{50D31925-D1E2-415D-8385-0276FD76F9C8}" dt="2023-12-02T00:58:55.869" v="1722" actId="1076"/>
          <ac:cxnSpMkLst>
            <pc:docMk/>
            <pc:sldMk cId="559333579" sldId="260"/>
            <ac:cxnSpMk id="26" creationId="{CF790D4F-EF9F-FC8E-6BCC-FD02327EC61A}"/>
          </ac:cxnSpMkLst>
        </pc:cxnChg>
        <pc:cxnChg chg="add mod">
          <ac:chgData name="Dylan Karr" userId="f11a60129b76a3cb" providerId="LiveId" clId="{50D31925-D1E2-415D-8385-0276FD76F9C8}" dt="2023-12-02T02:02:06.041" v="1815" actId="14100"/>
          <ac:cxnSpMkLst>
            <pc:docMk/>
            <pc:sldMk cId="559333579" sldId="260"/>
            <ac:cxnSpMk id="43" creationId="{F266BECB-8CE2-C466-94C8-2189A819FF76}"/>
          </ac:cxnSpMkLst>
        </pc:cxnChg>
        <pc:cxnChg chg="add">
          <ac:chgData name="Dylan Karr" userId="f11a60129b76a3cb" providerId="LiveId" clId="{50D31925-D1E2-415D-8385-0276FD76F9C8}" dt="2023-12-02T02:03:53.291" v="1834" actId="11529"/>
          <ac:cxnSpMkLst>
            <pc:docMk/>
            <pc:sldMk cId="559333579" sldId="260"/>
            <ac:cxnSpMk id="56" creationId="{F7FDFBC6-7D3A-7A21-5815-564F6C234623}"/>
          </ac:cxnSpMkLst>
        </pc:cxnChg>
        <pc:cxnChg chg="add mod">
          <ac:chgData name="Dylan Karr" userId="f11a60129b76a3cb" providerId="LiveId" clId="{50D31925-D1E2-415D-8385-0276FD76F9C8}" dt="2023-12-02T02:04:07.962" v="1837" actId="14100"/>
          <ac:cxnSpMkLst>
            <pc:docMk/>
            <pc:sldMk cId="559333579" sldId="260"/>
            <ac:cxnSpMk id="58" creationId="{57124B08-BFDD-2CBB-90FD-1FA3A5B8CF61}"/>
          </ac:cxnSpMkLst>
        </pc:cxnChg>
        <pc:cxnChg chg="mod">
          <ac:chgData name="Dylan Karr" userId="f11a60129b76a3cb" providerId="LiveId" clId="{50D31925-D1E2-415D-8385-0276FD76F9C8}" dt="2023-12-02T00:40:12.340" v="1495" actId="1076"/>
          <ac:cxnSpMkLst>
            <pc:docMk/>
            <pc:sldMk cId="559333579" sldId="260"/>
            <ac:cxnSpMk id="69" creationId="{73C1BC4A-DFFE-E68A-5A0C-75CBBBB7D69B}"/>
          </ac:cxnSpMkLst>
        </pc:cxnChg>
        <pc:cxnChg chg="mod">
          <ac:chgData name="Dylan Karr" userId="f11a60129b76a3cb" providerId="LiveId" clId="{50D31925-D1E2-415D-8385-0276FD76F9C8}" dt="2023-12-02T00:40:12.340" v="1495" actId="1076"/>
          <ac:cxnSpMkLst>
            <pc:docMk/>
            <pc:sldMk cId="559333579" sldId="260"/>
            <ac:cxnSpMk id="71" creationId="{A5EF549B-7404-C3D7-5BFD-6EF9C1E1C33F}"/>
          </ac:cxnSpMkLst>
        </pc:cxnChg>
        <pc:cxnChg chg="mod">
          <ac:chgData name="Dylan Karr" userId="f11a60129b76a3cb" providerId="LiveId" clId="{50D31925-D1E2-415D-8385-0276FD76F9C8}" dt="2023-12-02T02:02:47.300" v="1825" actId="14100"/>
          <ac:cxnSpMkLst>
            <pc:docMk/>
            <pc:sldMk cId="559333579" sldId="260"/>
            <ac:cxnSpMk id="81" creationId="{526C13D6-E685-86E0-8115-4A4ED027650B}"/>
          </ac:cxnSpMkLst>
        </pc:cxnChg>
        <pc:cxnChg chg="mod">
          <ac:chgData name="Dylan Karr" userId="f11a60129b76a3cb" providerId="LiveId" clId="{50D31925-D1E2-415D-8385-0276FD76F9C8}" dt="2023-12-02T02:01:51.452" v="1813" actId="1035"/>
          <ac:cxnSpMkLst>
            <pc:docMk/>
            <pc:sldMk cId="559333579" sldId="260"/>
            <ac:cxnSpMk id="83" creationId="{CCD315C9-0E17-EAA6-DD8E-D3E834ED3201}"/>
          </ac:cxnSpMkLst>
        </pc:cxnChg>
        <pc:cxnChg chg="mod">
          <ac:chgData name="Dylan Karr" userId="f11a60129b76a3cb" providerId="LiveId" clId="{50D31925-D1E2-415D-8385-0276FD76F9C8}" dt="2023-12-02T02:04:18.546" v="1839" actId="14100"/>
          <ac:cxnSpMkLst>
            <pc:docMk/>
            <pc:sldMk cId="559333579" sldId="260"/>
            <ac:cxnSpMk id="86" creationId="{4BE18938-8D2E-27DA-B10E-DC62ED8A53E3}"/>
          </ac:cxnSpMkLst>
        </pc:cxnChg>
        <pc:cxnChg chg="mod">
          <ac:chgData name="Dylan Karr" userId="f11a60129b76a3cb" providerId="LiveId" clId="{50D31925-D1E2-415D-8385-0276FD76F9C8}" dt="2023-12-02T02:04:39.676" v="1843" actId="1035"/>
          <ac:cxnSpMkLst>
            <pc:docMk/>
            <pc:sldMk cId="559333579" sldId="260"/>
            <ac:cxnSpMk id="90" creationId="{8542A314-745F-495B-BA35-A78759DCD72F}"/>
          </ac:cxnSpMkLst>
        </pc:cxnChg>
        <pc:cxnChg chg="mod">
          <ac:chgData name="Dylan Karr" userId="f11a60129b76a3cb" providerId="LiveId" clId="{50D31925-D1E2-415D-8385-0276FD76F9C8}" dt="2023-12-02T02:01:51.452" v="1813" actId="1035"/>
          <ac:cxnSpMkLst>
            <pc:docMk/>
            <pc:sldMk cId="559333579" sldId="260"/>
            <ac:cxnSpMk id="93" creationId="{9B86AA1A-BA87-E232-163C-2447F4F4FAFC}"/>
          </ac:cxnSpMkLst>
        </pc:cxnChg>
      </pc:sldChg>
      <pc:sldChg chg="new del">
        <pc:chgData name="Dylan Karr" userId="f11a60129b76a3cb" providerId="LiveId" clId="{50D31925-D1E2-415D-8385-0276FD76F9C8}" dt="2023-12-01T19:53:37.037" v="73" actId="2696"/>
        <pc:sldMkLst>
          <pc:docMk/>
          <pc:sldMk cId="2028386136" sldId="260"/>
        </pc:sldMkLst>
      </pc:sldChg>
      <pc:sldChg chg="add del">
        <pc:chgData name="Dylan Karr" userId="f11a60129b76a3cb" providerId="LiveId" clId="{50D31925-D1E2-415D-8385-0276FD76F9C8}" dt="2023-12-01T21:07:42.040" v="449" actId="2696"/>
        <pc:sldMkLst>
          <pc:docMk/>
          <pc:sldMk cId="1540626560" sldId="261"/>
        </pc:sldMkLst>
      </pc:sldChg>
      <pc:sldChg chg="delSp modSp add mod ord">
        <pc:chgData name="Dylan Karr" userId="f11a60129b76a3cb" providerId="LiveId" clId="{50D31925-D1E2-415D-8385-0276FD76F9C8}" dt="2023-12-03T16:45:51.693" v="3584" actId="20577"/>
        <pc:sldMkLst>
          <pc:docMk/>
          <pc:sldMk cId="1287287980" sldId="262"/>
        </pc:sldMkLst>
        <pc:spChg chg="del mod">
          <ac:chgData name="Dylan Karr" userId="f11a60129b76a3cb" providerId="LiveId" clId="{50D31925-D1E2-415D-8385-0276FD76F9C8}" dt="2023-12-01T20:13:19.163" v="206" actId="478"/>
          <ac:spMkLst>
            <pc:docMk/>
            <pc:sldMk cId="1287287980" sldId="262"/>
            <ac:spMk id="2" creationId="{92F300B0-A54E-0B88-E46D-F69FC2ECB84D}"/>
          </ac:spMkLst>
        </pc:spChg>
        <pc:spChg chg="del mod">
          <ac:chgData name="Dylan Karr" userId="f11a60129b76a3cb" providerId="LiveId" clId="{50D31925-D1E2-415D-8385-0276FD76F9C8}" dt="2023-12-01T20:15:27.910" v="278" actId="478"/>
          <ac:spMkLst>
            <pc:docMk/>
            <pc:sldMk cId="1287287980" sldId="262"/>
            <ac:spMk id="3" creationId="{5B135E3E-4789-4E72-C476-89805F92B3DF}"/>
          </ac:spMkLst>
        </pc:spChg>
        <pc:spChg chg="mod">
          <ac:chgData name="Dylan Karr" userId="f11a60129b76a3cb" providerId="LiveId" clId="{50D31925-D1E2-415D-8385-0276FD76F9C8}" dt="2023-12-02T02:06:06.251" v="1903" actId="20577"/>
          <ac:spMkLst>
            <pc:docMk/>
            <pc:sldMk cId="1287287980" sldId="262"/>
            <ac:spMk id="4" creationId="{CBF030BA-9511-DDA9-B503-D15438476AB2}"/>
          </ac:spMkLst>
        </pc:spChg>
        <pc:spChg chg="mod">
          <ac:chgData name="Dylan Karr" userId="f11a60129b76a3cb" providerId="LiveId" clId="{50D31925-D1E2-415D-8385-0276FD76F9C8}" dt="2023-12-03T16:45:51.693" v="3584" actId="20577"/>
          <ac:spMkLst>
            <pc:docMk/>
            <pc:sldMk cId="1287287980" sldId="262"/>
            <ac:spMk id="5" creationId="{CBE3BCCC-EE1C-7540-138C-1C4281DFC915}"/>
          </ac:spMkLst>
        </pc:spChg>
      </pc:sldChg>
      <pc:sldChg chg="addSp delSp modSp add mod ord">
        <pc:chgData name="Dylan Karr" userId="f11a60129b76a3cb" providerId="LiveId" clId="{50D31925-D1E2-415D-8385-0276FD76F9C8}" dt="2023-12-03T16:45:25.126" v="3580"/>
        <pc:sldMkLst>
          <pc:docMk/>
          <pc:sldMk cId="1417020813" sldId="263"/>
        </pc:sldMkLst>
        <pc:spChg chg="mod">
          <ac:chgData name="Dylan Karr" userId="f11a60129b76a3cb" providerId="LiveId" clId="{50D31925-D1E2-415D-8385-0276FD76F9C8}" dt="2023-12-03T16:45:21.479" v="3578" actId="20577"/>
          <ac:spMkLst>
            <pc:docMk/>
            <pc:sldMk cId="1417020813" sldId="263"/>
            <ac:spMk id="4" creationId="{CBF030BA-9511-DDA9-B503-D15438476AB2}"/>
          </ac:spMkLst>
        </pc:spChg>
        <pc:spChg chg="mod">
          <ac:chgData name="Dylan Karr" userId="f11a60129b76a3cb" providerId="LiveId" clId="{50D31925-D1E2-415D-8385-0276FD76F9C8}" dt="2023-12-03T16:42:16.248" v="3430" actId="1076"/>
          <ac:spMkLst>
            <pc:docMk/>
            <pc:sldMk cId="1417020813" sldId="263"/>
            <ac:spMk id="14" creationId="{229AE866-736F-DD25-CCF4-A4B576D14B79}"/>
          </ac:spMkLst>
        </pc:spChg>
        <pc:spChg chg="mod">
          <ac:chgData name="Dylan Karr" userId="f11a60129b76a3cb" providerId="LiveId" clId="{50D31925-D1E2-415D-8385-0276FD76F9C8}" dt="2023-12-03T16:42:48.341" v="3437" actId="1076"/>
          <ac:spMkLst>
            <pc:docMk/>
            <pc:sldMk cId="1417020813" sldId="263"/>
            <ac:spMk id="28" creationId="{A1DC1682-8FE6-F888-C15B-A04E8C396CDF}"/>
          </ac:spMkLst>
        </pc:spChg>
        <pc:spChg chg="del mod">
          <ac:chgData name="Dylan Karr" userId="f11a60129b76a3cb" providerId="LiveId" clId="{50D31925-D1E2-415D-8385-0276FD76F9C8}" dt="2023-12-02T02:39:51.024" v="2285" actId="478"/>
          <ac:spMkLst>
            <pc:docMk/>
            <pc:sldMk cId="1417020813" sldId="263"/>
            <ac:spMk id="51" creationId="{116D8560-F719-3A39-E75C-9953ADF9B03F}"/>
          </ac:spMkLst>
        </pc:spChg>
        <pc:spChg chg="mod">
          <ac:chgData name="Dylan Karr" userId="f11a60129b76a3cb" providerId="LiveId" clId="{50D31925-D1E2-415D-8385-0276FD76F9C8}" dt="2023-12-02T03:37:13.401" v="2654" actId="1076"/>
          <ac:spMkLst>
            <pc:docMk/>
            <pc:sldMk cId="1417020813" sldId="263"/>
            <ac:spMk id="94" creationId="{C190A2C2-C511-E055-452D-A40C3BEE0172}"/>
          </ac:spMkLst>
        </pc:spChg>
        <pc:spChg chg="mod">
          <ac:chgData name="Dylan Karr" userId="f11a60129b76a3cb" providerId="LiveId" clId="{50D31925-D1E2-415D-8385-0276FD76F9C8}" dt="2023-12-03T16:42:23.407" v="3431" actId="1076"/>
          <ac:spMkLst>
            <pc:docMk/>
            <pc:sldMk cId="1417020813" sldId="263"/>
            <ac:spMk id="96" creationId="{2A42829D-03CA-9425-0082-4C924D3A69DD}"/>
          </ac:spMkLst>
        </pc:spChg>
        <pc:spChg chg="del">
          <ac:chgData name="Dylan Karr" userId="f11a60129b76a3cb" providerId="LiveId" clId="{50D31925-D1E2-415D-8385-0276FD76F9C8}" dt="2023-12-02T02:40:31.854" v="2312" actId="478"/>
          <ac:spMkLst>
            <pc:docMk/>
            <pc:sldMk cId="1417020813" sldId="263"/>
            <ac:spMk id="98" creationId="{595B334F-D1DF-7A4E-2C90-7ED780FE1EB2}"/>
          </ac:spMkLst>
        </pc:spChg>
        <pc:spChg chg="mod">
          <ac:chgData name="Dylan Karr" userId="f11a60129b76a3cb" providerId="LiveId" clId="{50D31925-D1E2-415D-8385-0276FD76F9C8}" dt="2023-12-02T02:40:27.053" v="2311" actId="20577"/>
          <ac:spMkLst>
            <pc:docMk/>
            <pc:sldMk cId="1417020813" sldId="263"/>
            <ac:spMk id="116" creationId="{28CABD51-61E4-3F90-A4A5-6146C6D5C504}"/>
          </ac:spMkLst>
        </pc:spChg>
        <pc:spChg chg="del">
          <ac:chgData name="Dylan Karr" userId="f11a60129b76a3cb" providerId="LiveId" clId="{50D31925-D1E2-415D-8385-0276FD76F9C8}" dt="2023-12-02T02:40:16.383" v="2292" actId="478"/>
          <ac:spMkLst>
            <pc:docMk/>
            <pc:sldMk cId="1417020813" sldId="263"/>
            <ac:spMk id="127" creationId="{05EEC110-7D49-40BA-FDE5-F3DC7C9C612E}"/>
          </ac:spMkLst>
        </pc:spChg>
        <pc:spChg chg="mod">
          <ac:chgData name="Dylan Karr" userId="f11a60129b76a3cb" providerId="LiveId" clId="{50D31925-D1E2-415D-8385-0276FD76F9C8}" dt="2023-12-03T16:42:26.271" v="3432" actId="1076"/>
          <ac:spMkLst>
            <pc:docMk/>
            <pc:sldMk cId="1417020813" sldId="263"/>
            <ac:spMk id="137" creationId="{99EC8AE7-4DBA-A1BF-37ED-DA81432587BC}"/>
          </ac:spMkLst>
        </pc:spChg>
        <pc:spChg chg="del">
          <ac:chgData name="Dylan Karr" userId="f11a60129b76a3cb" providerId="LiveId" clId="{50D31925-D1E2-415D-8385-0276FD76F9C8}" dt="2023-12-02T02:39:59.064" v="2286" actId="478"/>
          <ac:spMkLst>
            <pc:docMk/>
            <pc:sldMk cId="1417020813" sldId="263"/>
            <ac:spMk id="156" creationId="{5F3C23E8-4A12-3529-2714-843EA8B8FF75}"/>
          </ac:spMkLst>
        </pc:spChg>
        <pc:spChg chg="del">
          <ac:chgData name="Dylan Karr" userId="f11a60129b76a3cb" providerId="LiveId" clId="{50D31925-D1E2-415D-8385-0276FD76F9C8}" dt="2023-12-02T02:40:01.803" v="2287" actId="478"/>
          <ac:spMkLst>
            <pc:docMk/>
            <pc:sldMk cId="1417020813" sldId="263"/>
            <ac:spMk id="166" creationId="{AEB44BA3-5F66-AD82-3FD9-D50864A18AFF}"/>
          </ac:spMkLst>
        </pc:spChg>
        <pc:spChg chg="mod">
          <ac:chgData name="Dylan Karr" userId="f11a60129b76a3cb" providerId="LiveId" clId="{50D31925-D1E2-415D-8385-0276FD76F9C8}" dt="2023-12-02T02:40:05.987" v="2289" actId="20577"/>
          <ac:spMkLst>
            <pc:docMk/>
            <pc:sldMk cId="1417020813" sldId="263"/>
            <ac:spMk id="167" creationId="{91B6F9A0-4206-C698-308D-3FB904C997C2}"/>
          </ac:spMkLst>
        </pc:spChg>
        <pc:cxnChg chg="del mod">
          <ac:chgData name="Dylan Karr" userId="f11a60129b76a3cb" providerId="LiveId" clId="{50D31925-D1E2-415D-8385-0276FD76F9C8}" dt="2023-12-03T16:43:29.225" v="3444" actId="478"/>
          <ac:cxnSpMkLst>
            <pc:docMk/>
            <pc:sldMk cId="1417020813" sldId="263"/>
            <ac:cxnSpMk id="10" creationId="{03A16805-B34E-1D47-5EED-41659FB323D7}"/>
          </ac:cxnSpMkLst>
        </pc:cxnChg>
        <pc:cxnChg chg="add mod">
          <ac:chgData name="Dylan Karr" userId="f11a60129b76a3cb" providerId="LiveId" clId="{50D31925-D1E2-415D-8385-0276FD76F9C8}" dt="2023-12-03T16:43:38.640" v="3446" actId="13822"/>
          <ac:cxnSpMkLst>
            <pc:docMk/>
            <pc:sldMk cId="1417020813" sldId="263"/>
            <ac:cxnSpMk id="23" creationId="{3130C4B5-F016-54BD-6DA6-EEAAF33329AC}"/>
          </ac:cxnSpMkLst>
        </pc:cxnChg>
        <pc:cxnChg chg="mod">
          <ac:chgData name="Dylan Karr" userId="f11a60129b76a3cb" providerId="LiveId" clId="{50D31925-D1E2-415D-8385-0276FD76F9C8}" dt="2023-12-03T16:42:16.248" v="3430" actId="1076"/>
          <ac:cxnSpMkLst>
            <pc:docMk/>
            <pc:sldMk cId="1417020813" sldId="263"/>
            <ac:cxnSpMk id="69" creationId="{73C1BC4A-DFFE-E68A-5A0C-75CBBBB7D69B}"/>
          </ac:cxnSpMkLst>
        </pc:cxnChg>
        <pc:cxnChg chg="mod">
          <ac:chgData name="Dylan Karr" userId="f11a60129b76a3cb" providerId="LiveId" clId="{50D31925-D1E2-415D-8385-0276FD76F9C8}" dt="2023-12-03T16:42:16.248" v="3430" actId="1076"/>
          <ac:cxnSpMkLst>
            <pc:docMk/>
            <pc:sldMk cId="1417020813" sldId="263"/>
            <ac:cxnSpMk id="71" creationId="{A5EF549B-7404-C3D7-5BFD-6EF9C1E1C33F}"/>
          </ac:cxnSpMkLst>
        </pc:cxnChg>
        <pc:cxnChg chg="mod">
          <ac:chgData name="Dylan Karr" userId="f11a60129b76a3cb" providerId="LiveId" clId="{50D31925-D1E2-415D-8385-0276FD76F9C8}" dt="2023-12-02T02:40:12.693" v="2291" actId="14100"/>
          <ac:cxnSpMkLst>
            <pc:docMk/>
            <pc:sldMk cId="1417020813" sldId="263"/>
            <ac:cxnSpMk id="77" creationId="{AED16910-74CB-28C9-73BF-57F9FB517EE4}"/>
          </ac:cxnSpMkLst>
        </pc:cxnChg>
        <pc:cxnChg chg="del mod">
          <ac:chgData name="Dylan Karr" userId="f11a60129b76a3cb" providerId="LiveId" clId="{50D31925-D1E2-415D-8385-0276FD76F9C8}" dt="2023-12-02T02:40:08.614" v="2290" actId="478"/>
          <ac:cxnSpMkLst>
            <pc:docMk/>
            <pc:sldMk cId="1417020813" sldId="263"/>
            <ac:cxnSpMk id="87" creationId="{5398FB10-D9AC-34F6-2115-248397751A92}"/>
          </ac:cxnSpMkLst>
        </pc:cxnChg>
      </pc:sldChg>
      <pc:sldChg chg="modSp add del mod">
        <pc:chgData name="Dylan Karr" userId="f11a60129b76a3cb" providerId="LiveId" clId="{50D31925-D1E2-415D-8385-0276FD76F9C8}" dt="2023-12-02T00:26:22.487" v="1412" actId="2696"/>
        <pc:sldMkLst>
          <pc:docMk/>
          <pc:sldMk cId="4132578719" sldId="263"/>
        </pc:sldMkLst>
        <pc:spChg chg="mod">
          <ac:chgData name="Dylan Karr" userId="f11a60129b76a3cb" providerId="LiveId" clId="{50D31925-D1E2-415D-8385-0276FD76F9C8}" dt="2023-12-01T23:58:51.596" v="1224" actId="20577"/>
          <ac:spMkLst>
            <pc:docMk/>
            <pc:sldMk cId="4132578719" sldId="263"/>
            <ac:spMk id="4" creationId="{CBF030BA-9511-DDA9-B503-D15438476AB2}"/>
          </ac:spMkLst>
        </pc:spChg>
        <pc:spChg chg="mod">
          <ac:chgData name="Dylan Karr" userId="f11a60129b76a3cb" providerId="LiveId" clId="{50D31925-D1E2-415D-8385-0276FD76F9C8}" dt="2023-12-01T23:59:50.427" v="1260" actId="20577"/>
          <ac:spMkLst>
            <pc:docMk/>
            <pc:sldMk cId="4132578719" sldId="263"/>
            <ac:spMk id="5" creationId="{CBE3BCCC-EE1C-7540-138C-1C4281DFC915}"/>
          </ac:spMkLst>
        </pc:spChg>
      </pc:sldChg>
      <pc:sldChg chg="modSp add del mod ord">
        <pc:chgData name="Dylan Karr" userId="f11a60129b76a3cb" providerId="LiveId" clId="{50D31925-D1E2-415D-8385-0276FD76F9C8}" dt="2023-12-02T03:11:55.652" v="2585" actId="2696"/>
        <pc:sldMkLst>
          <pc:docMk/>
          <pc:sldMk cId="1306192742" sldId="264"/>
        </pc:sldMkLst>
        <pc:spChg chg="mod">
          <ac:chgData name="Dylan Karr" userId="f11a60129b76a3cb" providerId="LiveId" clId="{50D31925-D1E2-415D-8385-0276FD76F9C8}" dt="2023-12-02T02:43:25.623" v="2366" actId="20577"/>
          <ac:spMkLst>
            <pc:docMk/>
            <pc:sldMk cId="1306192742" sldId="264"/>
            <ac:spMk id="4" creationId="{CBF030BA-9511-DDA9-B503-D15438476AB2}"/>
          </ac:spMkLst>
        </pc:spChg>
        <pc:spChg chg="mod">
          <ac:chgData name="Dylan Karr" userId="f11a60129b76a3cb" providerId="LiveId" clId="{50D31925-D1E2-415D-8385-0276FD76F9C8}" dt="2023-12-02T03:07:57.579" v="2575" actId="20577"/>
          <ac:spMkLst>
            <pc:docMk/>
            <pc:sldMk cId="1306192742" sldId="264"/>
            <ac:spMk id="5" creationId="{CBE3BCCC-EE1C-7540-138C-1C4281DFC915}"/>
          </ac:spMkLst>
        </pc:spChg>
      </pc:sldChg>
      <pc:sldChg chg="addSp delSp modSp add del mod ord">
        <pc:chgData name="Dylan Karr" userId="f11a60129b76a3cb" providerId="LiveId" clId="{50D31925-D1E2-415D-8385-0276FD76F9C8}" dt="2023-12-02T00:26:25.398" v="1413" actId="2696"/>
        <pc:sldMkLst>
          <pc:docMk/>
          <pc:sldMk cId="3112015245" sldId="264"/>
        </pc:sldMkLst>
        <pc:spChg chg="mod">
          <ac:chgData name="Dylan Karr" userId="f11a60129b76a3cb" providerId="LiveId" clId="{50D31925-D1E2-415D-8385-0276FD76F9C8}" dt="2023-12-02T00:20:26.647" v="1407" actId="20577"/>
          <ac:spMkLst>
            <pc:docMk/>
            <pc:sldMk cId="3112015245" sldId="264"/>
            <ac:spMk id="4" creationId="{CBF030BA-9511-DDA9-B503-D15438476AB2}"/>
          </ac:spMkLst>
        </pc:spChg>
        <pc:spChg chg="mod">
          <ac:chgData name="Dylan Karr" userId="f11a60129b76a3cb" providerId="LiveId" clId="{50D31925-D1E2-415D-8385-0276FD76F9C8}" dt="2023-12-02T00:15:24.115" v="1290" actId="20577"/>
          <ac:spMkLst>
            <pc:docMk/>
            <pc:sldMk cId="3112015245" sldId="264"/>
            <ac:spMk id="20" creationId="{1522EAAE-14BE-4DF7-50B9-4E23D2BD828E}"/>
          </ac:spMkLst>
        </pc:spChg>
        <pc:spChg chg="del mod">
          <ac:chgData name="Dylan Karr" userId="f11a60129b76a3cb" providerId="LiveId" clId="{50D31925-D1E2-415D-8385-0276FD76F9C8}" dt="2023-12-02T00:15:29.380" v="1291" actId="21"/>
          <ac:spMkLst>
            <pc:docMk/>
            <pc:sldMk cId="3112015245" sldId="264"/>
            <ac:spMk id="39" creationId="{98ED89AF-8DF1-A93C-9713-8FB6AADBFC95}"/>
          </ac:spMkLst>
        </pc:spChg>
        <pc:spChg chg="del">
          <ac:chgData name="Dylan Karr" userId="f11a60129b76a3cb" providerId="LiveId" clId="{50D31925-D1E2-415D-8385-0276FD76F9C8}" dt="2023-12-02T00:15:35.025" v="1292" actId="21"/>
          <ac:spMkLst>
            <pc:docMk/>
            <pc:sldMk cId="3112015245" sldId="264"/>
            <ac:spMk id="51" creationId="{116D8560-F719-3A39-E75C-9953ADF9B03F}"/>
          </ac:spMkLst>
        </pc:spChg>
        <pc:spChg chg="del">
          <ac:chgData name="Dylan Karr" userId="f11a60129b76a3cb" providerId="LiveId" clId="{50D31925-D1E2-415D-8385-0276FD76F9C8}" dt="2023-12-02T00:17:52.574" v="1358" actId="478"/>
          <ac:spMkLst>
            <pc:docMk/>
            <pc:sldMk cId="3112015245" sldId="264"/>
            <ac:spMk id="98" creationId="{595B334F-D1DF-7A4E-2C90-7ED780FE1EB2}"/>
          </ac:spMkLst>
        </pc:spChg>
        <pc:spChg chg="mod">
          <ac:chgData name="Dylan Karr" userId="f11a60129b76a3cb" providerId="LiveId" clId="{50D31925-D1E2-415D-8385-0276FD76F9C8}" dt="2023-12-02T00:17:45.835" v="1357" actId="1076"/>
          <ac:spMkLst>
            <pc:docMk/>
            <pc:sldMk cId="3112015245" sldId="264"/>
            <ac:spMk id="116" creationId="{28CABD51-61E4-3F90-A4A5-6146C6D5C504}"/>
          </ac:spMkLst>
        </pc:spChg>
        <pc:spChg chg="mod">
          <ac:chgData name="Dylan Karr" userId="f11a60129b76a3cb" providerId="LiveId" clId="{50D31925-D1E2-415D-8385-0276FD76F9C8}" dt="2023-12-02T00:19:07.896" v="1372" actId="20577"/>
          <ac:spMkLst>
            <pc:docMk/>
            <pc:sldMk cId="3112015245" sldId="264"/>
            <ac:spMk id="117" creationId="{056562D6-1462-2317-B04F-A7C88A51E326}"/>
          </ac:spMkLst>
        </pc:spChg>
        <pc:spChg chg="mod">
          <ac:chgData name="Dylan Karr" userId="f11a60129b76a3cb" providerId="LiveId" clId="{50D31925-D1E2-415D-8385-0276FD76F9C8}" dt="2023-12-02T00:18:58.665" v="1367" actId="1076"/>
          <ac:spMkLst>
            <pc:docMk/>
            <pc:sldMk cId="3112015245" sldId="264"/>
            <ac:spMk id="118" creationId="{F6558A93-6F36-9CAA-D16F-A30A1ED6B8E4}"/>
          </ac:spMkLst>
        </pc:spChg>
        <pc:spChg chg="del">
          <ac:chgData name="Dylan Karr" userId="f11a60129b76a3cb" providerId="LiveId" clId="{50D31925-D1E2-415D-8385-0276FD76F9C8}" dt="2023-12-02T00:15:52.389" v="1293" actId="21"/>
          <ac:spMkLst>
            <pc:docMk/>
            <pc:sldMk cId="3112015245" sldId="264"/>
            <ac:spMk id="119" creationId="{5D5F58F0-0D35-18F4-CD7B-C8EFE163A7AB}"/>
          </ac:spMkLst>
        </pc:spChg>
        <pc:spChg chg="del">
          <ac:chgData name="Dylan Karr" userId="f11a60129b76a3cb" providerId="LiveId" clId="{50D31925-D1E2-415D-8385-0276FD76F9C8}" dt="2023-12-02T00:16:13.330" v="1300" actId="478"/>
          <ac:spMkLst>
            <pc:docMk/>
            <pc:sldMk cId="3112015245" sldId="264"/>
            <ac:spMk id="127" creationId="{05EEC110-7D49-40BA-FDE5-F3DC7C9C612E}"/>
          </ac:spMkLst>
        </pc:spChg>
        <pc:spChg chg="del">
          <ac:chgData name="Dylan Karr" userId="f11a60129b76a3cb" providerId="LiveId" clId="{50D31925-D1E2-415D-8385-0276FD76F9C8}" dt="2023-12-02T00:16:03.866" v="1295" actId="478"/>
          <ac:spMkLst>
            <pc:docMk/>
            <pc:sldMk cId="3112015245" sldId="264"/>
            <ac:spMk id="146" creationId="{D3F28244-8DAF-BBC3-6EC2-6E40E8B7944C}"/>
          </ac:spMkLst>
        </pc:spChg>
        <pc:spChg chg="del">
          <ac:chgData name="Dylan Karr" userId="f11a60129b76a3cb" providerId="LiveId" clId="{50D31925-D1E2-415D-8385-0276FD76F9C8}" dt="2023-12-02T00:16:02.516" v="1294" actId="478"/>
          <ac:spMkLst>
            <pc:docMk/>
            <pc:sldMk cId="3112015245" sldId="264"/>
            <ac:spMk id="152" creationId="{269B913F-7E2B-89B9-F8E1-FFF218D9EBDC}"/>
          </ac:spMkLst>
        </pc:spChg>
        <pc:spChg chg="add del mod">
          <ac:chgData name="Dylan Karr" userId="f11a60129b76a3cb" providerId="LiveId" clId="{50D31925-D1E2-415D-8385-0276FD76F9C8}" dt="2023-12-02T00:18:43.855" v="1366" actId="1076"/>
          <ac:spMkLst>
            <pc:docMk/>
            <pc:sldMk cId="3112015245" sldId="264"/>
            <ac:spMk id="156" creationId="{5F3C23E8-4A12-3529-2714-843EA8B8FF75}"/>
          </ac:spMkLst>
        </pc:spChg>
        <pc:spChg chg="del">
          <ac:chgData name="Dylan Karr" userId="f11a60129b76a3cb" providerId="LiveId" clId="{50D31925-D1E2-415D-8385-0276FD76F9C8}" dt="2023-12-02T00:16:06.788" v="1297" actId="478"/>
          <ac:spMkLst>
            <pc:docMk/>
            <pc:sldMk cId="3112015245" sldId="264"/>
            <ac:spMk id="166" creationId="{AEB44BA3-5F66-AD82-3FD9-D50864A18AFF}"/>
          </ac:spMkLst>
        </pc:spChg>
        <pc:spChg chg="del">
          <ac:chgData name="Dylan Karr" userId="f11a60129b76a3cb" providerId="LiveId" clId="{50D31925-D1E2-415D-8385-0276FD76F9C8}" dt="2023-12-02T00:16:05.490" v="1296" actId="478"/>
          <ac:spMkLst>
            <pc:docMk/>
            <pc:sldMk cId="3112015245" sldId="264"/>
            <ac:spMk id="167" creationId="{91B6F9A0-4206-C698-308D-3FB904C997C2}"/>
          </ac:spMkLst>
        </pc:spChg>
        <pc:cxnChg chg="add mod">
          <ac:chgData name="Dylan Karr" userId="f11a60129b76a3cb" providerId="LiveId" clId="{50D31925-D1E2-415D-8385-0276FD76F9C8}" dt="2023-12-02T00:18:25.437" v="1363" actId="14100"/>
          <ac:cxnSpMkLst>
            <pc:docMk/>
            <pc:sldMk cId="3112015245" sldId="264"/>
            <ac:cxnSpMk id="12" creationId="{0307B4FA-1DFD-4712-CC44-C966C61C593A}"/>
          </ac:cxnSpMkLst>
        </pc:cxnChg>
        <pc:cxnChg chg="mod">
          <ac:chgData name="Dylan Karr" userId="f11a60129b76a3cb" providerId="LiveId" clId="{50D31925-D1E2-415D-8385-0276FD76F9C8}" dt="2023-12-02T00:15:21.456" v="1283" actId="20577"/>
          <ac:cxnSpMkLst>
            <pc:docMk/>
            <pc:sldMk cId="3112015245" sldId="264"/>
            <ac:cxnSpMk id="73" creationId="{7E2B7A5D-C1E3-64C7-99F0-E58ABC64E804}"/>
          </ac:cxnSpMkLst>
        </pc:cxnChg>
        <pc:cxnChg chg="del mod">
          <ac:chgData name="Dylan Karr" userId="f11a60129b76a3cb" providerId="LiveId" clId="{50D31925-D1E2-415D-8385-0276FD76F9C8}" dt="2023-12-02T00:16:07.788" v="1298" actId="478"/>
          <ac:cxnSpMkLst>
            <pc:docMk/>
            <pc:sldMk cId="3112015245" sldId="264"/>
            <ac:cxnSpMk id="77" creationId="{AED16910-74CB-28C9-73BF-57F9FB517EE4}"/>
          </ac:cxnSpMkLst>
        </pc:cxnChg>
        <pc:cxnChg chg="del mod">
          <ac:chgData name="Dylan Karr" userId="f11a60129b76a3cb" providerId="LiveId" clId="{50D31925-D1E2-415D-8385-0276FD76F9C8}" dt="2023-12-02T00:16:08.861" v="1299" actId="478"/>
          <ac:cxnSpMkLst>
            <pc:docMk/>
            <pc:sldMk cId="3112015245" sldId="264"/>
            <ac:cxnSpMk id="80" creationId="{1058E228-37B2-56AA-6C94-CB8DF3FAE366}"/>
          </ac:cxnSpMkLst>
        </pc:cxnChg>
        <pc:cxnChg chg="mod">
          <ac:chgData name="Dylan Karr" userId="f11a60129b76a3cb" providerId="LiveId" clId="{50D31925-D1E2-415D-8385-0276FD76F9C8}" dt="2023-12-02T00:18:32.911" v="1365" actId="14100"/>
          <ac:cxnSpMkLst>
            <pc:docMk/>
            <pc:sldMk cId="3112015245" sldId="264"/>
            <ac:cxnSpMk id="87" creationId="{5398FB10-D9AC-34F6-2115-248397751A92}"/>
          </ac:cxnSpMkLst>
        </pc:cxnChg>
        <pc:cxnChg chg="mod">
          <ac:chgData name="Dylan Karr" userId="f11a60129b76a3cb" providerId="LiveId" clId="{50D31925-D1E2-415D-8385-0276FD76F9C8}" dt="2023-12-02T00:17:22.361" v="1340" actId="14100"/>
          <ac:cxnSpMkLst>
            <pc:docMk/>
            <pc:sldMk cId="3112015245" sldId="264"/>
            <ac:cxnSpMk id="89" creationId="{FAFC8EEC-12E3-54B5-1737-AB6A38BE5E10}"/>
          </ac:cxnSpMkLst>
        </pc:cxnChg>
        <pc:cxnChg chg="mod">
          <ac:chgData name="Dylan Karr" userId="f11a60129b76a3cb" providerId="LiveId" clId="{50D31925-D1E2-415D-8385-0276FD76F9C8}" dt="2023-12-02T00:16:39.326" v="1332" actId="14100"/>
          <ac:cxnSpMkLst>
            <pc:docMk/>
            <pc:sldMk cId="3112015245" sldId="264"/>
            <ac:cxnSpMk id="97" creationId="{2E27D914-3B33-7C64-9CBC-5B938308B85E}"/>
          </ac:cxnSpMkLst>
        </pc:cxnChg>
        <pc:cxnChg chg="del mod">
          <ac:chgData name="Dylan Karr" userId="f11a60129b76a3cb" providerId="LiveId" clId="{50D31925-D1E2-415D-8385-0276FD76F9C8}" dt="2023-12-02T00:16:34.634" v="1331" actId="478"/>
          <ac:cxnSpMkLst>
            <pc:docMk/>
            <pc:sldMk cId="3112015245" sldId="264"/>
            <ac:cxnSpMk id="106" creationId="{7B4DEBD5-A1F3-D71F-142B-F0EAF890EA3D}"/>
          </ac:cxnSpMkLst>
        </pc:cxnChg>
        <pc:cxnChg chg="mod">
          <ac:chgData name="Dylan Karr" userId="f11a60129b76a3cb" providerId="LiveId" clId="{50D31925-D1E2-415D-8385-0276FD76F9C8}" dt="2023-12-02T00:15:21.456" v="1283" actId="20577"/>
          <ac:cxnSpMkLst>
            <pc:docMk/>
            <pc:sldMk cId="3112015245" sldId="264"/>
            <ac:cxnSpMk id="108" creationId="{5CD5D410-64BA-2368-4988-83709219F551}"/>
          </ac:cxnSpMkLst>
        </pc:cxnChg>
      </pc:sldChg>
      <pc:sldChg chg="modSp add mod ord">
        <pc:chgData name="Dylan Karr" userId="f11a60129b76a3cb" providerId="LiveId" clId="{50D31925-D1E2-415D-8385-0276FD76F9C8}" dt="2023-12-03T16:52:24.771" v="4123" actId="20577"/>
        <pc:sldMkLst>
          <pc:docMk/>
          <pc:sldMk cId="4113333716" sldId="264"/>
        </pc:sldMkLst>
        <pc:spChg chg="mod">
          <ac:chgData name="Dylan Karr" userId="f11a60129b76a3cb" providerId="LiveId" clId="{50D31925-D1E2-415D-8385-0276FD76F9C8}" dt="2023-12-02T03:41:10.595" v="2668" actId="20577"/>
          <ac:spMkLst>
            <pc:docMk/>
            <pc:sldMk cId="4113333716" sldId="264"/>
            <ac:spMk id="4" creationId="{CBF030BA-9511-DDA9-B503-D15438476AB2}"/>
          </ac:spMkLst>
        </pc:spChg>
        <pc:spChg chg="mod">
          <ac:chgData name="Dylan Karr" userId="f11a60129b76a3cb" providerId="LiveId" clId="{50D31925-D1E2-415D-8385-0276FD76F9C8}" dt="2023-12-03T16:52:24.771" v="4123" actId="20577"/>
          <ac:spMkLst>
            <pc:docMk/>
            <pc:sldMk cId="4113333716" sldId="264"/>
            <ac:spMk id="5" creationId="{CBE3BCCC-EE1C-7540-138C-1C4281DFC9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327-E64D-0124-C82D-77930382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C0D5-23EC-10FF-FC1C-3098C8F1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079D-7B1C-1071-0D53-5939AD20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40B5-7523-0A0C-7CFB-8C9D257D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F9D5-A057-50A9-AE4E-06ED15C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B2F3-C4F8-6FFD-F42F-4CE466DF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A7D5-4EF3-6D94-9F91-C30EA75D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D852-D5C5-26DB-ACEF-15DBBF12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B592-CC4E-3898-CD11-963ED60D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6C2C-2B66-19EE-7978-A3E22AD0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8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AADB2-2426-9065-46B6-006B8D377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879DC-0E7A-A2E2-10DA-F3627D9D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D1B69-C96D-0EEC-88D5-5DC543D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D554-A515-13E6-95F1-F03C9315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DCDB-8CCA-0B92-38F6-14DD5C34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D78-6832-DE88-548A-2EC987AC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022F-64D8-7806-41F3-C6A3EAEB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191F-CA0F-2F57-5496-9CE6EC97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A158-C642-8652-AD29-1CF638CE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7829-4A57-805E-5ABC-043E51F3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F6CE-DAA6-5A9F-2EB9-3C623C4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6170-6907-7A69-A839-A576C26F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1541-785C-4DD5-4B1E-F78C6310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434E-36A0-E95D-4260-B833845B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8369-6F58-2007-19A0-7740B611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5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E685-F830-B46E-4537-C9C3D009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3AB2-2A42-8AF6-4941-8FB248A44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6A95-524A-5CC1-2081-32B119EF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C38D-7159-DC9A-FFF4-53B024E0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28A6-CC4F-3D3E-3EC9-0B7AFFEA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DCF8-126B-1F14-63D4-57FCFAF2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6FD1-4644-3798-9BAB-AF2E667E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61B0-C007-18EA-2F66-BDD417C6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55BC-8F38-CD1A-0666-400A694F6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7AFC2-438D-3B64-416A-8B736A88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A68CA-60A3-F6F2-989E-D90F3631A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64F80-71C6-7BEF-EE81-6F8CCEB6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AB3D-436E-2248-C7A8-5F6A5F4B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38A1B-158D-936E-3091-5EF648B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0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8913-F662-5F0B-A839-AA8DCAC9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4B202-8B35-E41D-7B05-B75324BD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1799F-CB68-C4F0-FC91-55CE8A0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E423C-8A56-F827-E6E4-A63069B3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1A821-4FE7-F4C9-EDEF-F647496E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46BE2-0339-4836-86D6-6B90FAA4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CA6F-211A-5416-C974-C7680DC3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BCAB-5F61-9681-35D6-03C8853B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A996-DAFA-CE0D-E932-1BC36A3F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3F55-62DD-7FDA-355C-57B7F0B0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2D58-82E0-ED36-9DF8-2B54FF3A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B195-4966-F54C-02CB-12F024FC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3935-FD33-8341-0864-C6D7319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88A-9AD6-5F90-9F81-30DBEBD8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0E3EF-0F1C-D032-0ABD-22BC4EA0A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B684-0A64-50BF-4D47-EE5B08E9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28E2-A990-7338-3571-4636D8E4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299B-B84C-8161-BB18-BDA3FF3A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9330-A926-D208-779C-CC41ACD4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4806E-E981-FACB-F111-508B48E6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60049-966E-EE7E-3D98-D2642F5F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C4F8-A3C6-80A9-2B4D-14CF9D078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343B-1DBC-4582-917D-FD631AAFBD3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5A62-160C-3C7C-D946-86F800EA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F655-E1B7-E55A-A9A1-6FCA1765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F70E-787A-4C42-876F-2AB5B78C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9007132" y="-32438"/>
            <a:ext cx="335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Original EER Model (With Necessary Changes)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0E2BA-0E5C-2D59-3C03-5FD1C4B3AF54}"/>
              </a:ext>
            </a:extLst>
          </p:cNvPr>
          <p:cNvSpPr txBox="1"/>
          <p:nvPr/>
        </p:nvSpPr>
        <p:spPr>
          <a:xfrm>
            <a:off x="976578" y="1761258"/>
            <a:ext cx="172066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pName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DF5C1-957E-3EB3-652B-DD3C2B3A0BA8}"/>
              </a:ext>
            </a:extLst>
          </p:cNvPr>
          <p:cNvSpPr txBox="1"/>
          <p:nvPr/>
        </p:nvSpPr>
        <p:spPr>
          <a:xfrm>
            <a:off x="5027538" y="1760942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AE866-736F-DD25-CCF4-A4B576D14B79}"/>
              </a:ext>
            </a:extLst>
          </p:cNvPr>
          <p:cNvSpPr txBox="1"/>
          <p:nvPr/>
        </p:nvSpPr>
        <p:spPr>
          <a:xfrm>
            <a:off x="9008880" y="1760942"/>
            <a:ext cx="2667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Prescriptions</a:t>
            </a:r>
          </a:p>
          <a:p>
            <a:r>
              <a:rPr lang="en-US" dirty="0"/>
              <a:t>PK: N/A (Weak Entity)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2EAAE-14BE-4DF7-50B9-4E23D2BD828E}"/>
              </a:ext>
            </a:extLst>
          </p:cNvPr>
          <p:cNvSpPr txBox="1"/>
          <p:nvPr/>
        </p:nvSpPr>
        <p:spPr>
          <a:xfrm>
            <a:off x="9301357" y="5770789"/>
            <a:ext cx="21156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</a:p>
          <a:p>
            <a:r>
              <a:rPr lang="en-US" dirty="0"/>
              <a:t>PK: </a:t>
            </a:r>
            <a:r>
              <a:rPr lang="en-US" dirty="0" err="1"/>
              <a:t>companyName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2ED6E-7EB0-097E-C8D9-905DE583E64A}"/>
              </a:ext>
            </a:extLst>
          </p:cNvPr>
          <p:cNvSpPr txBox="1"/>
          <p:nvPr/>
        </p:nvSpPr>
        <p:spPr>
          <a:xfrm>
            <a:off x="9503209" y="3662948"/>
            <a:ext cx="16791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  <a:p>
            <a:r>
              <a:rPr lang="en-US" dirty="0"/>
              <a:t>PK: </a:t>
            </a:r>
            <a:r>
              <a:rPr lang="en-US" dirty="0" err="1"/>
              <a:t>tradeName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F15F9-2944-B510-8DB8-F90E9D2A8EF0}"/>
              </a:ext>
            </a:extLst>
          </p:cNvPr>
          <p:cNvSpPr txBox="1"/>
          <p:nvPr/>
        </p:nvSpPr>
        <p:spPr>
          <a:xfrm>
            <a:off x="1051251" y="3652934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  <a:p>
            <a:r>
              <a:rPr lang="en-US" dirty="0"/>
              <a:t>PK: </a:t>
            </a:r>
            <a:r>
              <a:rPr lang="en-US" dirty="0" err="1"/>
              <a:t>pharName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D89AF-8DF1-A93C-9713-8FB6AADBFC95}"/>
              </a:ext>
            </a:extLst>
          </p:cNvPr>
          <p:cNvSpPr txBox="1"/>
          <p:nvPr/>
        </p:nvSpPr>
        <p:spPr>
          <a:xfrm>
            <a:off x="5037360" y="4730223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</a:t>
            </a:r>
          </a:p>
          <a:p>
            <a:r>
              <a:rPr lang="en-US" dirty="0"/>
              <a:t>PK: 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D8560-F719-3A39-E75C-9953ADF9B03F}"/>
              </a:ext>
            </a:extLst>
          </p:cNvPr>
          <p:cNvSpPr txBox="1"/>
          <p:nvPr/>
        </p:nvSpPr>
        <p:spPr>
          <a:xfrm>
            <a:off x="1060353" y="5780517"/>
            <a:ext cx="21485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Supervisors</a:t>
            </a:r>
          </a:p>
          <a:p>
            <a:r>
              <a:rPr lang="en-US" dirty="0"/>
              <a:t>PK: </a:t>
            </a:r>
            <a:r>
              <a:rPr lang="en-US" dirty="0" err="1"/>
              <a:t>supervisorName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3114A-8745-3D5E-F10E-D164E3E1F80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697243" y="2084108"/>
            <a:ext cx="2330295" cy="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C1BC4A-DFFE-E68A-5A0C-75CBBBB7D69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576419" y="2084108"/>
            <a:ext cx="2432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EF549B-7404-C3D7-5BFD-6EF9C1E1C33F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10342773" y="2407273"/>
            <a:ext cx="0" cy="1255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2B7A5D-C1E3-64C7-99F0-E58ABC64E804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10342773" y="4309279"/>
            <a:ext cx="16398" cy="146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87EF37-8FFF-F0B5-A2C3-823E7B4A113E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 flipV="1">
            <a:off x="2600132" y="3976100"/>
            <a:ext cx="6903077" cy="10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D16910-74CB-28C9-73BF-57F9FB517EE4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3208924" y="6103683"/>
            <a:ext cx="2602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58E228-37B2-56AA-6C94-CB8DF3FAE36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811801" y="5376554"/>
            <a:ext cx="0" cy="72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B712D1-1BAA-3723-6A30-34A3D9E129B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77892" y="3976100"/>
            <a:ext cx="673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8FB10-D9AC-34F6-2115-248397751A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86995" y="6103683"/>
            <a:ext cx="6733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FC8EEC-12E3-54B5-1737-AB6A38BE5E10}"/>
              </a:ext>
            </a:extLst>
          </p:cNvPr>
          <p:cNvCxnSpPr>
            <a:cxnSpLocks/>
          </p:cNvCxnSpPr>
          <p:nvPr/>
        </p:nvCxnSpPr>
        <p:spPr>
          <a:xfrm>
            <a:off x="377892" y="3976100"/>
            <a:ext cx="4601" cy="212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6AA1A-BA87-E232-163C-2447F4F4FAFC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flipH="1">
            <a:off x="1825692" y="2407589"/>
            <a:ext cx="11219" cy="124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0893B0-C34E-5427-1C2A-2202A103E78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25692" y="4299265"/>
            <a:ext cx="6609" cy="75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27D914-3B33-7C64-9CBC-5B938308B85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832301" y="5053389"/>
            <a:ext cx="320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B4DEBD5-A1F3-D71F-142B-F0EAF890EA3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586241" y="5053389"/>
            <a:ext cx="1837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D5D410-64BA-2368-4988-83709219F55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432881" y="6093955"/>
            <a:ext cx="868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0D1911-A35B-83E2-6E48-4DDAA4BB2DA0}"/>
              </a:ext>
            </a:extLst>
          </p:cNvPr>
          <p:cNvCxnSpPr>
            <a:cxnSpLocks/>
          </p:cNvCxnSpPr>
          <p:nvPr/>
        </p:nvCxnSpPr>
        <p:spPr>
          <a:xfrm>
            <a:off x="8423778" y="5053389"/>
            <a:ext cx="9103" cy="104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5447073-6FB6-DB5F-7C78-22ED5702F97A}"/>
              </a:ext>
            </a:extLst>
          </p:cNvPr>
          <p:cNvSpPr/>
          <p:nvPr/>
        </p:nvSpPr>
        <p:spPr>
          <a:xfrm rot="5400000">
            <a:off x="10292794" y="2707142"/>
            <a:ext cx="968242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2CAFD1C8-C369-F5C4-F381-843A014C4397}"/>
              </a:ext>
            </a:extLst>
          </p:cNvPr>
          <p:cNvSpPr/>
          <p:nvPr/>
        </p:nvSpPr>
        <p:spPr>
          <a:xfrm>
            <a:off x="7121781" y="1418969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Gives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8CABD51-61E4-3F90-A4A5-6146C6D5C504}"/>
              </a:ext>
            </a:extLst>
          </p:cNvPr>
          <p:cNvSpPr/>
          <p:nvPr/>
        </p:nvSpPr>
        <p:spPr>
          <a:xfrm>
            <a:off x="4155295" y="6170514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Oversees</a:t>
            </a:r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056562D6-1462-2317-B04F-A7C88A51E326}"/>
              </a:ext>
            </a:extLst>
          </p:cNvPr>
          <p:cNvSpPr/>
          <p:nvPr/>
        </p:nvSpPr>
        <p:spPr>
          <a:xfrm>
            <a:off x="4754427" y="3356063"/>
            <a:ext cx="1996748" cy="602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Towards</a:t>
            </a:r>
          </a:p>
        </p:txBody>
      </p:sp>
      <p:sp>
        <p:nvSpPr>
          <p:cNvPr id="118" name="Arrow: Left 117">
            <a:extLst>
              <a:ext uri="{FF2B5EF4-FFF2-40B4-BE49-F238E27FC236}">
                <a16:creationId xmlns:a16="http://schemas.microsoft.com/office/drawing/2014/main" id="{F6558A93-6F36-9CAA-D16F-A30A1ED6B8E4}"/>
              </a:ext>
            </a:extLst>
          </p:cNvPr>
          <p:cNvSpPr/>
          <p:nvPr/>
        </p:nvSpPr>
        <p:spPr>
          <a:xfrm>
            <a:off x="2708021" y="4413132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</a:p>
        </p:txBody>
      </p: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5D5F58F0-0D35-18F4-CD7B-C8EFE163A7AB}"/>
              </a:ext>
            </a:extLst>
          </p:cNvPr>
          <p:cNvSpPr/>
          <p:nvPr/>
        </p:nvSpPr>
        <p:spPr>
          <a:xfrm>
            <a:off x="7121781" y="4413131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670CA8A2-8035-6872-0947-54567D9CA61A}"/>
              </a:ext>
            </a:extLst>
          </p:cNvPr>
          <p:cNvSpPr/>
          <p:nvPr/>
        </p:nvSpPr>
        <p:spPr>
          <a:xfrm rot="5400000">
            <a:off x="10149197" y="4792646"/>
            <a:ext cx="1141572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7A445EAD-5238-B886-E121-F748146791C4}"/>
              </a:ext>
            </a:extLst>
          </p:cNvPr>
          <p:cNvSpPr/>
          <p:nvPr/>
        </p:nvSpPr>
        <p:spPr>
          <a:xfrm rot="5400000">
            <a:off x="1647836" y="2741594"/>
            <a:ext cx="995719" cy="56559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SellsTo</a:t>
            </a:r>
            <a:endParaRPr lang="en-US" dirty="0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E5BC666F-05F2-66D9-79DD-693A86673CD5}"/>
              </a:ext>
            </a:extLst>
          </p:cNvPr>
          <p:cNvSpPr/>
          <p:nvPr/>
        </p:nvSpPr>
        <p:spPr>
          <a:xfrm>
            <a:off x="3336658" y="2137304"/>
            <a:ext cx="907006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Sees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05EEC110-7D49-40BA-FDE5-F3DC7C9C612E}"/>
              </a:ext>
            </a:extLst>
          </p:cNvPr>
          <p:cNvSpPr/>
          <p:nvPr/>
        </p:nvSpPr>
        <p:spPr>
          <a:xfrm rot="5400000">
            <a:off x="301530" y="4796043"/>
            <a:ext cx="887939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58CBC1-570D-DDFB-8E6D-9DCE5FEE7A9A}"/>
              </a:ext>
            </a:extLst>
          </p:cNvPr>
          <p:cNvSpPr txBox="1"/>
          <p:nvPr/>
        </p:nvSpPr>
        <p:spPr>
          <a:xfrm>
            <a:off x="2719000" y="208609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5BC178-7FC1-8479-C0AC-0B46ED6AEE19}"/>
              </a:ext>
            </a:extLst>
          </p:cNvPr>
          <p:cNvSpPr txBox="1"/>
          <p:nvPr/>
        </p:nvSpPr>
        <p:spPr>
          <a:xfrm>
            <a:off x="4528349" y="2086093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FD4651-9BF0-EDA0-556F-2B5448420AAD}"/>
              </a:ext>
            </a:extLst>
          </p:cNvPr>
          <p:cNvSpPr txBox="1"/>
          <p:nvPr/>
        </p:nvSpPr>
        <p:spPr>
          <a:xfrm>
            <a:off x="6590178" y="208073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6D79DD-8698-EC75-DBCA-AB19EB7A2902}"/>
              </a:ext>
            </a:extLst>
          </p:cNvPr>
          <p:cNvSpPr txBox="1"/>
          <p:nvPr/>
        </p:nvSpPr>
        <p:spPr>
          <a:xfrm>
            <a:off x="8502028" y="208234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EC8AE7-4DBA-A1BF-37ED-DA81432587BC}"/>
              </a:ext>
            </a:extLst>
          </p:cNvPr>
          <p:cNvSpPr txBox="1"/>
          <p:nvPr/>
        </p:nvSpPr>
        <p:spPr>
          <a:xfrm>
            <a:off x="9703566" y="241654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FB8595-6F8E-2AA2-7892-E00B8A72CFFF}"/>
              </a:ext>
            </a:extLst>
          </p:cNvPr>
          <p:cNvSpPr txBox="1"/>
          <p:nvPr/>
        </p:nvSpPr>
        <p:spPr>
          <a:xfrm>
            <a:off x="9840140" y="3323936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555F231-BDF6-FD9D-8031-2938A59D0178}"/>
              </a:ext>
            </a:extLst>
          </p:cNvPr>
          <p:cNvSpPr txBox="1"/>
          <p:nvPr/>
        </p:nvSpPr>
        <p:spPr>
          <a:xfrm>
            <a:off x="1320481" y="330900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A0D4D6-5209-48F0-45E4-632FC59D6824}"/>
              </a:ext>
            </a:extLst>
          </p:cNvPr>
          <p:cNvSpPr txBox="1"/>
          <p:nvPr/>
        </p:nvSpPr>
        <p:spPr>
          <a:xfrm>
            <a:off x="1346382" y="2419717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A39E9E-C5BE-07AF-53D1-58B2B0E8BB09}"/>
              </a:ext>
            </a:extLst>
          </p:cNvPr>
          <p:cNvSpPr txBox="1"/>
          <p:nvPr/>
        </p:nvSpPr>
        <p:spPr>
          <a:xfrm>
            <a:off x="8805280" y="6093954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F28244-8DAF-BBC3-6EC2-6E40E8B7944C}"/>
              </a:ext>
            </a:extLst>
          </p:cNvPr>
          <p:cNvSpPr txBox="1"/>
          <p:nvPr/>
        </p:nvSpPr>
        <p:spPr>
          <a:xfrm>
            <a:off x="6584806" y="5050297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D3E6BFC-296F-A44D-6E42-559743AD548C}"/>
              </a:ext>
            </a:extLst>
          </p:cNvPr>
          <p:cNvSpPr txBox="1"/>
          <p:nvPr/>
        </p:nvSpPr>
        <p:spPr>
          <a:xfrm>
            <a:off x="1825690" y="42986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9B913F-7E2B-89B9-F8E1-FFF218D9EBDC}"/>
              </a:ext>
            </a:extLst>
          </p:cNvPr>
          <p:cNvSpPr txBox="1"/>
          <p:nvPr/>
        </p:nvSpPr>
        <p:spPr>
          <a:xfrm>
            <a:off x="4539726" y="5053388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7FA51-D3FC-ECB2-309B-F9F44043A0A8}"/>
              </a:ext>
            </a:extLst>
          </p:cNvPr>
          <p:cNvSpPr txBox="1"/>
          <p:nvPr/>
        </p:nvSpPr>
        <p:spPr>
          <a:xfrm>
            <a:off x="554247" y="36090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3C23E8-4A12-3529-2714-843EA8B8FF75}"/>
              </a:ext>
            </a:extLst>
          </p:cNvPr>
          <p:cNvSpPr txBox="1"/>
          <p:nvPr/>
        </p:nvSpPr>
        <p:spPr>
          <a:xfrm>
            <a:off x="563498" y="6101375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969FB4-1082-AF25-EAAD-F8AB1D70ABEF}"/>
              </a:ext>
            </a:extLst>
          </p:cNvPr>
          <p:cNvSpPr txBox="1"/>
          <p:nvPr/>
        </p:nvSpPr>
        <p:spPr>
          <a:xfrm>
            <a:off x="9863093" y="542684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CB8A4F-CCD8-24E5-19E3-9F18CE5558CE}"/>
              </a:ext>
            </a:extLst>
          </p:cNvPr>
          <p:cNvSpPr txBox="1"/>
          <p:nvPr/>
        </p:nvSpPr>
        <p:spPr>
          <a:xfrm>
            <a:off x="9841129" y="430836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EB44BA3-5F66-AD82-3FD9-D50864A18AFF}"/>
              </a:ext>
            </a:extLst>
          </p:cNvPr>
          <p:cNvSpPr txBox="1"/>
          <p:nvPr/>
        </p:nvSpPr>
        <p:spPr>
          <a:xfrm>
            <a:off x="3208924" y="610137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B6F9A0-4206-C698-308D-3FB904C997C2}"/>
              </a:ext>
            </a:extLst>
          </p:cNvPr>
          <p:cNvSpPr txBox="1"/>
          <p:nvPr/>
        </p:nvSpPr>
        <p:spPr>
          <a:xfrm>
            <a:off x="5816662" y="5375961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CDC875F-D769-C751-0E1D-3EE56B2D0B19}"/>
              </a:ext>
            </a:extLst>
          </p:cNvPr>
          <p:cNvSpPr txBox="1"/>
          <p:nvPr/>
        </p:nvSpPr>
        <p:spPr>
          <a:xfrm>
            <a:off x="9007132" y="364755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B1B275C-D895-26EF-E1E6-7690D62723D6}"/>
              </a:ext>
            </a:extLst>
          </p:cNvPr>
          <p:cNvSpPr txBox="1"/>
          <p:nvPr/>
        </p:nvSpPr>
        <p:spPr>
          <a:xfrm>
            <a:off x="2600131" y="3636838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1748FC-BDA9-4A64-E2BF-8FC89B9BE841}"/>
              </a:ext>
            </a:extLst>
          </p:cNvPr>
          <p:cNvSpPr txBox="1"/>
          <p:nvPr/>
        </p:nvSpPr>
        <p:spPr>
          <a:xfrm>
            <a:off x="2758204" y="475819"/>
            <a:ext cx="1975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A4C5090-DFF3-E7D8-ADD3-3F3C7604598E}"/>
              </a:ext>
            </a:extLst>
          </p:cNvPr>
          <p:cNvSpPr/>
          <p:nvPr/>
        </p:nvSpPr>
        <p:spPr>
          <a:xfrm>
            <a:off x="3563320" y="1117656"/>
            <a:ext cx="446698" cy="34523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6C13D6-E685-86E0-8115-4A4ED027650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786669" y="1462889"/>
            <a:ext cx="0" cy="1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D315C9-0E17-EAA6-DD8E-D3E834ED3201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836911" y="176125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E18938-8D2E-27DA-B10E-DC62ED8A53E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01978" y="1564889"/>
            <a:ext cx="1" cy="19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42A314-745F-495B-BA35-A78759DCD72F}"/>
              </a:ext>
            </a:extLst>
          </p:cNvPr>
          <p:cNvCxnSpPr>
            <a:cxnSpLocks/>
          </p:cNvCxnSpPr>
          <p:nvPr/>
        </p:nvCxnSpPr>
        <p:spPr>
          <a:xfrm flipV="1">
            <a:off x="1814804" y="1570099"/>
            <a:ext cx="3994142" cy="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190A2C2-C511-E055-452D-A40C3BEE0172}"/>
              </a:ext>
            </a:extLst>
          </p:cNvPr>
          <p:cNvSpPr txBox="1"/>
          <p:nvPr/>
        </p:nvSpPr>
        <p:spPr>
          <a:xfrm>
            <a:off x="4160764" y="1183239"/>
            <a:ext cx="19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{Mandatory , Or}</a:t>
            </a: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2A42829D-03CA-9425-0082-4C924D3A69DD}"/>
              </a:ext>
            </a:extLst>
          </p:cNvPr>
          <p:cNvSpPr/>
          <p:nvPr/>
        </p:nvSpPr>
        <p:spPr>
          <a:xfrm>
            <a:off x="10202143" y="2398569"/>
            <a:ext cx="271259" cy="2484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595B334F-D1DF-7A4E-2C90-7ED780FE1EB2}"/>
              </a:ext>
            </a:extLst>
          </p:cNvPr>
          <p:cNvSpPr/>
          <p:nvPr/>
        </p:nvSpPr>
        <p:spPr>
          <a:xfrm>
            <a:off x="786718" y="3861894"/>
            <a:ext cx="271259" cy="2484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A16805-B34E-1D47-5EED-41659FB323D7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0337772" y="798984"/>
            <a:ext cx="5001" cy="96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E4BBC5-D9BA-FC4E-86D9-961786C32863}"/>
              </a:ext>
            </a:extLst>
          </p:cNvPr>
          <p:cNvCxnSpPr/>
          <p:nvPr/>
        </p:nvCxnSpPr>
        <p:spPr>
          <a:xfrm flipH="1">
            <a:off x="5391362" y="782067"/>
            <a:ext cx="4946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A9E90-21FA-F668-61CB-9B8A62529EB4}"/>
              </a:ext>
            </a:extLst>
          </p:cNvPr>
          <p:cNvCxnSpPr>
            <a:cxnSpLocks/>
          </p:cNvCxnSpPr>
          <p:nvPr/>
        </p:nvCxnSpPr>
        <p:spPr>
          <a:xfrm flipV="1">
            <a:off x="5391362" y="290727"/>
            <a:ext cx="0" cy="491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8018CA-37E2-0BEA-3FD7-2002C62C4ED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18967" y="2080733"/>
            <a:ext cx="757611" cy="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9CD299-6D0E-725A-FEC6-EE733DAC0FA7}"/>
              </a:ext>
            </a:extLst>
          </p:cNvPr>
          <p:cNvCxnSpPr>
            <a:cxnSpLocks/>
          </p:cNvCxnSpPr>
          <p:nvPr/>
        </p:nvCxnSpPr>
        <p:spPr>
          <a:xfrm flipH="1">
            <a:off x="209748" y="290727"/>
            <a:ext cx="5181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790D4F-EF9F-FC8E-6BCC-FD02327EC61A}"/>
              </a:ext>
            </a:extLst>
          </p:cNvPr>
          <p:cNvCxnSpPr/>
          <p:nvPr/>
        </p:nvCxnSpPr>
        <p:spPr>
          <a:xfrm>
            <a:off x="218967" y="290727"/>
            <a:ext cx="0" cy="179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10826A-DC23-FEC6-E6EF-5AE924A63A3F}"/>
              </a:ext>
            </a:extLst>
          </p:cNvPr>
          <p:cNvSpPr txBox="1"/>
          <p:nvPr/>
        </p:nvSpPr>
        <p:spPr>
          <a:xfrm>
            <a:off x="477719" y="20823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C1682-8FE6-F888-C15B-A04E8C396CDF}"/>
              </a:ext>
            </a:extLst>
          </p:cNvPr>
          <p:cNvSpPr txBox="1"/>
          <p:nvPr/>
        </p:nvSpPr>
        <p:spPr>
          <a:xfrm>
            <a:off x="10355222" y="1425856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980BF018-913B-DF78-77DC-68B75FAB3F9E}"/>
              </a:ext>
            </a:extLst>
          </p:cNvPr>
          <p:cNvSpPr/>
          <p:nvPr/>
        </p:nvSpPr>
        <p:spPr>
          <a:xfrm>
            <a:off x="5819832" y="95342"/>
            <a:ext cx="980805" cy="602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66BECB-8CE2-C466-94C8-2189A819FF76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836911" y="17612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FDFBC6-7D3A-7A21-5815-564F6C234623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1836911" y="17612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24B08-BFDD-2CBB-90FD-1FA3A5B8CF6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36911" y="1577456"/>
            <a:ext cx="0" cy="18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3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-1" y="0"/>
            <a:ext cx="115606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Relations work, BEFORE normalization	Note: </a:t>
            </a:r>
            <a:r>
              <a:rPr lang="en-US" dirty="0" err="1"/>
              <a:t>pName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BCCC-EE1C-7540-138C-1C4281DFC915}"/>
              </a:ext>
            </a:extLst>
          </p:cNvPr>
          <p:cNvSpPr txBox="1"/>
          <p:nvPr/>
        </p:nvSpPr>
        <p:spPr>
          <a:xfrm>
            <a:off x="377887" y="381000"/>
            <a:ext cx="11182742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List of Entities/Attributes:</a:t>
            </a:r>
          </a:p>
          <a:p>
            <a:r>
              <a:rPr lang="en-US" b="1" dirty="0"/>
              <a:t>Patients (</a:t>
            </a:r>
            <a:r>
              <a:rPr lang="en-US" b="1" u="sng" dirty="0" err="1"/>
              <a:t>ssn</a:t>
            </a:r>
            <a:r>
              <a:rPr lang="en-US" b="1" u="sng" dirty="0"/>
              <a:t>, </a:t>
            </a:r>
            <a:r>
              <a:rPr lang="en-US" b="1" u="sng" dirty="0" err="1"/>
              <a:t>fname</a:t>
            </a:r>
            <a:r>
              <a:rPr lang="en-US" b="1" u="sng" dirty="0"/>
              <a:t>, </a:t>
            </a:r>
            <a:r>
              <a:rPr lang="en-US" b="1" u="sng" dirty="0" err="1"/>
              <a:t>lname</a:t>
            </a:r>
            <a:r>
              <a:rPr lang="en-US" b="1" dirty="0"/>
              <a:t>, </a:t>
            </a:r>
            <a:r>
              <a:rPr lang="en-US" b="1" dirty="0" err="1"/>
              <a:t>addr</a:t>
            </a:r>
            <a:r>
              <a:rPr lang="en-US" b="1" dirty="0"/>
              <a:t>, age)</a:t>
            </a:r>
          </a:p>
          <a:p>
            <a:endParaRPr lang="en-US" dirty="0"/>
          </a:p>
          <a:p>
            <a:r>
              <a:rPr lang="en-US" b="1" dirty="0"/>
              <a:t>Doctors (</a:t>
            </a:r>
            <a:r>
              <a:rPr lang="en-US" b="1" u="sng" dirty="0" err="1"/>
              <a:t>snn</a:t>
            </a:r>
            <a:r>
              <a:rPr lang="en-US" b="1" dirty="0"/>
              <a:t>, </a:t>
            </a:r>
            <a:r>
              <a:rPr lang="en-US" b="1" dirty="0" err="1"/>
              <a:t>doctorName</a:t>
            </a:r>
            <a:r>
              <a:rPr lang="en-US" b="1" dirty="0"/>
              <a:t>, specialty, </a:t>
            </a:r>
            <a:r>
              <a:rPr lang="en-US" b="1" dirty="0" err="1"/>
              <a:t>yrsOfExp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Company (</a:t>
            </a:r>
            <a:r>
              <a:rPr lang="en-US" b="1" u="sng" dirty="0" err="1"/>
              <a:t>companyName</a:t>
            </a:r>
            <a:r>
              <a:rPr lang="en-US" b="1" dirty="0"/>
              <a:t>, </a:t>
            </a:r>
            <a:r>
              <a:rPr lang="en-US" b="1" dirty="0" err="1"/>
              <a:t>compPhoneNum</a:t>
            </a:r>
            <a:r>
              <a:rPr lang="en-US" b="1" dirty="0"/>
              <a:t>)</a:t>
            </a:r>
          </a:p>
          <a:p>
            <a:r>
              <a:rPr lang="en-US" dirty="0"/>
              <a:t>Alternate Key: </a:t>
            </a:r>
            <a:r>
              <a:rPr lang="en-US" dirty="0" err="1"/>
              <a:t>compPhoneNum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Drugs (</a:t>
            </a:r>
            <a:r>
              <a:rPr lang="en-US" b="1" u="sng" dirty="0" err="1"/>
              <a:t>tradeName</a:t>
            </a:r>
            <a:r>
              <a:rPr lang="en-US" b="1" dirty="0"/>
              <a:t>, formula, </a:t>
            </a:r>
            <a:r>
              <a:rPr lang="en-US" b="1" dirty="0" err="1"/>
              <a:t>companyName</a:t>
            </a:r>
            <a:r>
              <a:rPr lang="en-US" b="1" dirty="0"/>
              <a:t>, </a:t>
            </a:r>
            <a:r>
              <a:rPr lang="en-US" b="1" dirty="0" err="1"/>
              <a:t>pharName</a:t>
            </a:r>
            <a:r>
              <a:rPr lang="en-US" b="1" dirty="0"/>
              <a:t>)</a:t>
            </a:r>
          </a:p>
          <a:p>
            <a:r>
              <a:rPr lang="en-US" dirty="0"/>
              <a:t>Alternate Key: formula</a:t>
            </a:r>
          </a:p>
          <a:p>
            <a:r>
              <a:rPr lang="en-US" dirty="0"/>
              <a:t>Foreign Key(s): </a:t>
            </a:r>
            <a:r>
              <a:rPr lang="en-US" dirty="0" err="1"/>
              <a:t>companyName</a:t>
            </a:r>
            <a:r>
              <a:rPr lang="en-US" dirty="0"/>
              <a:t> REF Company(</a:t>
            </a:r>
            <a:r>
              <a:rPr lang="en-US" dirty="0" err="1"/>
              <a:t>companyName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Pharmacy (</a:t>
            </a:r>
            <a:r>
              <a:rPr lang="en-US" b="1" u="sng" dirty="0" err="1"/>
              <a:t>pharName</a:t>
            </a:r>
            <a:r>
              <a:rPr lang="en-US" b="1" dirty="0"/>
              <a:t>, </a:t>
            </a:r>
            <a:r>
              <a:rPr lang="en-US" b="1" dirty="0" err="1"/>
              <a:t>addr</a:t>
            </a:r>
            <a:r>
              <a:rPr lang="en-US" b="1" dirty="0"/>
              <a:t>, </a:t>
            </a:r>
            <a:r>
              <a:rPr lang="en-US" b="1" dirty="0" err="1"/>
              <a:t>phoneNum</a:t>
            </a:r>
            <a:r>
              <a:rPr lang="en-US" b="1" dirty="0"/>
              <a:t>, </a:t>
            </a:r>
            <a:r>
              <a:rPr lang="en-US" b="1" dirty="0" err="1"/>
              <a:t>drugPrice</a:t>
            </a:r>
            <a:r>
              <a:rPr lang="en-US" b="1" dirty="0"/>
              <a:t>, </a:t>
            </a:r>
            <a:r>
              <a:rPr lang="en-US" b="1" dirty="0" err="1"/>
              <a:t>tradeName</a:t>
            </a:r>
            <a:r>
              <a:rPr lang="en-US" b="1" dirty="0"/>
              <a:t>)</a:t>
            </a:r>
          </a:p>
          <a:p>
            <a:r>
              <a:rPr lang="en-US" dirty="0"/>
              <a:t>Foreign Key: </a:t>
            </a:r>
            <a:r>
              <a:rPr lang="en-US" dirty="0" err="1"/>
              <a:t>tradeName</a:t>
            </a:r>
            <a:r>
              <a:rPr lang="en-US" dirty="0"/>
              <a:t> REF Drugs(</a:t>
            </a:r>
            <a:r>
              <a:rPr lang="en-US" dirty="0" err="1"/>
              <a:t>tradeName</a:t>
            </a:r>
            <a:r>
              <a:rPr lang="en-US" dirty="0"/>
              <a:t>)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Prescriptions (</a:t>
            </a:r>
            <a:r>
              <a:rPr lang="en-US" b="1" u="sng" dirty="0"/>
              <a:t>date, quantity, </a:t>
            </a:r>
            <a:r>
              <a:rPr lang="en-US" b="1" u="sng" dirty="0" err="1"/>
              <a:t>ssn</a:t>
            </a:r>
            <a:r>
              <a:rPr lang="en-US" b="1" u="sng" dirty="0"/>
              <a:t>, </a:t>
            </a:r>
            <a:r>
              <a:rPr lang="en-US" b="1" u="sng" dirty="0" err="1"/>
              <a:t>tradeName</a:t>
            </a:r>
            <a:r>
              <a:rPr lang="en-US" b="1" u="sng" dirty="0"/>
              <a:t>, </a:t>
            </a:r>
            <a:r>
              <a:rPr lang="en-US" b="1" u="sng" dirty="0" err="1"/>
              <a:t>fName</a:t>
            </a:r>
            <a:r>
              <a:rPr lang="en-US" b="1" u="sng" dirty="0"/>
              <a:t>, </a:t>
            </a:r>
            <a:r>
              <a:rPr lang="en-US" b="1" u="sng" dirty="0" err="1"/>
              <a:t>lname</a:t>
            </a:r>
            <a:r>
              <a:rPr lang="en-US" b="1" dirty="0"/>
              <a:t>, formula, company Name) </a:t>
            </a:r>
          </a:p>
          <a:p>
            <a:r>
              <a:rPr lang="en-US" dirty="0"/>
              <a:t>Foreign Key(s): </a:t>
            </a:r>
            <a:r>
              <a:rPr lang="en-US" dirty="0" err="1"/>
              <a:t>ssn</a:t>
            </a:r>
            <a:r>
              <a:rPr lang="en-US" dirty="0"/>
              <a:t> REF Doctors(</a:t>
            </a:r>
            <a:r>
              <a:rPr lang="en-US" dirty="0" err="1"/>
              <a:t>ssn</a:t>
            </a:r>
            <a:r>
              <a:rPr lang="en-US" dirty="0"/>
              <a:t>) AND Patients(</a:t>
            </a:r>
            <a:r>
              <a:rPr lang="en-US" dirty="0" err="1"/>
              <a:t>ssn</a:t>
            </a:r>
            <a:r>
              <a:rPr lang="en-US" dirty="0"/>
              <a:t>),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REF Patients(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), </a:t>
            </a:r>
            <a:r>
              <a:rPr lang="en-US" dirty="0" err="1"/>
              <a:t>tradeName</a:t>
            </a:r>
            <a:r>
              <a:rPr lang="en-US" dirty="0"/>
              <a:t>, formula REF Drugs(</a:t>
            </a:r>
            <a:r>
              <a:rPr lang="en-US" dirty="0" err="1"/>
              <a:t>tradeName</a:t>
            </a:r>
            <a:r>
              <a:rPr lang="en-US" dirty="0"/>
              <a:t>, formula)</a:t>
            </a:r>
          </a:p>
          <a:p>
            <a:endParaRPr lang="en-US" dirty="0"/>
          </a:p>
          <a:p>
            <a:r>
              <a:rPr lang="en-US" b="1" dirty="0"/>
              <a:t>Contracts (</a:t>
            </a:r>
            <a:r>
              <a:rPr lang="en-US" b="1" u="sng" dirty="0"/>
              <a:t>text</a:t>
            </a:r>
            <a:r>
              <a:rPr lang="en-US" b="1" dirty="0"/>
              <a:t>, </a:t>
            </a:r>
            <a:r>
              <a:rPr lang="en-US" b="1" dirty="0" err="1"/>
              <a:t>startDate</a:t>
            </a:r>
            <a:r>
              <a:rPr lang="en-US" b="1" dirty="0"/>
              <a:t>, </a:t>
            </a:r>
            <a:r>
              <a:rPr lang="en-US" b="1" dirty="0" err="1"/>
              <a:t>endDate</a:t>
            </a:r>
            <a:r>
              <a:rPr lang="en-US" b="1" dirty="0"/>
              <a:t>, </a:t>
            </a:r>
            <a:r>
              <a:rPr lang="en-US" b="1" dirty="0" err="1"/>
              <a:t>supervisorName</a:t>
            </a:r>
            <a:r>
              <a:rPr lang="en-US" b="1" dirty="0"/>
              <a:t>, </a:t>
            </a:r>
            <a:r>
              <a:rPr lang="en-US" b="1" dirty="0" err="1"/>
              <a:t>supervisorPhoneNum</a:t>
            </a:r>
            <a:r>
              <a:rPr lang="en-US" b="1" dirty="0"/>
              <a:t>, </a:t>
            </a:r>
            <a:r>
              <a:rPr lang="en-US" b="1" dirty="0" err="1"/>
              <a:t>pharName</a:t>
            </a:r>
            <a:r>
              <a:rPr lang="en-US" b="1" dirty="0"/>
              <a:t>)</a:t>
            </a:r>
          </a:p>
          <a:p>
            <a:r>
              <a:rPr lang="en-US" dirty="0"/>
              <a:t>Alternate Key: </a:t>
            </a:r>
            <a:r>
              <a:rPr lang="en-US" dirty="0" err="1"/>
              <a:t>supervisorName</a:t>
            </a:r>
            <a:endParaRPr lang="en-US" dirty="0"/>
          </a:p>
          <a:p>
            <a:r>
              <a:rPr lang="en-US" dirty="0"/>
              <a:t>Foreign Key: </a:t>
            </a:r>
            <a:r>
              <a:rPr lang="en-US" dirty="0" err="1"/>
              <a:t>pharName</a:t>
            </a:r>
            <a:r>
              <a:rPr lang="en-US" dirty="0"/>
              <a:t> REF Pharmacy(</a:t>
            </a:r>
            <a:r>
              <a:rPr lang="en-US" dirty="0" err="1"/>
              <a:t>pharName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2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-1" y="0"/>
            <a:ext cx="115606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Relations work, AFTER normalization	Note: </a:t>
            </a:r>
            <a:r>
              <a:rPr lang="en-US" dirty="0" err="1"/>
              <a:t>pName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BCCC-EE1C-7540-138C-1C4281DFC915}"/>
              </a:ext>
            </a:extLst>
          </p:cNvPr>
          <p:cNvSpPr txBox="1"/>
          <p:nvPr/>
        </p:nvSpPr>
        <p:spPr>
          <a:xfrm>
            <a:off x="377887" y="381000"/>
            <a:ext cx="11182742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/>
              <a:t>List of Entities/Attributes:</a:t>
            </a:r>
          </a:p>
          <a:p>
            <a:r>
              <a:rPr lang="en-US" sz="1200" b="1" dirty="0"/>
              <a:t>Patients (</a:t>
            </a:r>
            <a:r>
              <a:rPr lang="en-US" sz="1200" b="1" u="sng" dirty="0" err="1"/>
              <a:t>ssn</a:t>
            </a:r>
            <a:r>
              <a:rPr lang="en-US" sz="1200" b="1" u="sng" dirty="0"/>
              <a:t>, </a:t>
            </a:r>
            <a:r>
              <a:rPr lang="en-US" sz="1200" b="1" u="sng" dirty="0" err="1"/>
              <a:t>fname</a:t>
            </a:r>
            <a:r>
              <a:rPr lang="en-US" sz="1200" b="1" u="sng" dirty="0"/>
              <a:t>, </a:t>
            </a:r>
            <a:r>
              <a:rPr lang="en-US" sz="1200" b="1" u="sng" dirty="0" err="1"/>
              <a:t>lname</a:t>
            </a:r>
            <a:r>
              <a:rPr lang="en-US" sz="1200" b="1" dirty="0"/>
              <a:t>, </a:t>
            </a:r>
            <a:r>
              <a:rPr lang="en-US" sz="1200" b="1" dirty="0" err="1"/>
              <a:t>addr</a:t>
            </a:r>
            <a:r>
              <a:rPr lang="en-US" sz="1200" b="1" dirty="0"/>
              <a:t>, age)</a:t>
            </a:r>
          </a:p>
          <a:p>
            <a:endParaRPr lang="en-US" sz="1200" dirty="0"/>
          </a:p>
          <a:p>
            <a:r>
              <a:rPr lang="en-US" sz="1200" b="1" dirty="0"/>
              <a:t>Doctors (</a:t>
            </a:r>
            <a:r>
              <a:rPr lang="en-US" sz="1200" b="1" u="sng" dirty="0" err="1"/>
              <a:t>snn</a:t>
            </a:r>
            <a:r>
              <a:rPr lang="en-US" sz="1200" b="1" dirty="0"/>
              <a:t>, </a:t>
            </a:r>
            <a:r>
              <a:rPr lang="en-US" sz="1200" b="1" dirty="0" err="1"/>
              <a:t>doctorName</a:t>
            </a:r>
            <a:r>
              <a:rPr lang="en-US" sz="1200" b="1" dirty="0"/>
              <a:t>, specialty, </a:t>
            </a:r>
            <a:r>
              <a:rPr lang="en-US" sz="1200" b="1" dirty="0" err="1"/>
              <a:t>yrsOfExp</a:t>
            </a:r>
            <a:r>
              <a:rPr lang="en-US" sz="1200" b="1" dirty="0"/>
              <a:t>)</a:t>
            </a:r>
          </a:p>
          <a:p>
            <a:endParaRPr lang="en-US" sz="1200" b="1" dirty="0"/>
          </a:p>
          <a:p>
            <a:r>
              <a:rPr lang="en-US" sz="1200" b="1" dirty="0"/>
              <a:t>Company (</a:t>
            </a:r>
            <a:r>
              <a:rPr lang="en-US" sz="1200" b="1" u="sng" dirty="0" err="1"/>
              <a:t>companyName</a:t>
            </a:r>
            <a:r>
              <a:rPr lang="en-US" sz="1200" b="1" dirty="0"/>
              <a:t>, </a:t>
            </a:r>
            <a:r>
              <a:rPr lang="en-US" sz="1200" b="1" dirty="0" err="1"/>
              <a:t>compPhoneNum</a:t>
            </a:r>
            <a:r>
              <a:rPr lang="en-US" sz="1200" b="1" dirty="0"/>
              <a:t>)</a:t>
            </a:r>
          </a:p>
          <a:p>
            <a:r>
              <a:rPr lang="en-US" sz="1200" dirty="0"/>
              <a:t>Alternate Key: </a:t>
            </a:r>
            <a:r>
              <a:rPr lang="en-US" sz="1200" dirty="0" err="1"/>
              <a:t>compPhoneNum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b="1" dirty="0"/>
              <a:t>Drugs (</a:t>
            </a:r>
            <a:r>
              <a:rPr lang="en-US" sz="1200" b="1" u="sng" dirty="0" err="1"/>
              <a:t>tradeName</a:t>
            </a:r>
            <a:r>
              <a:rPr lang="en-US" sz="1200" b="1" dirty="0"/>
              <a:t>, formula, </a:t>
            </a:r>
            <a:r>
              <a:rPr lang="en-US" sz="1200" b="1" dirty="0" err="1"/>
              <a:t>companyName</a:t>
            </a:r>
            <a:r>
              <a:rPr lang="en-US" sz="1200" b="1" dirty="0"/>
              <a:t>, </a:t>
            </a:r>
            <a:r>
              <a:rPr lang="en-US" sz="1200" b="1" dirty="0" err="1"/>
              <a:t>pharName</a:t>
            </a:r>
            <a:r>
              <a:rPr lang="en-US" sz="1200" b="1" dirty="0"/>
              <a:t>)</a:t>
            </a:r>
          </a:p>
          <a:p>
            <a:r>
              <a:rPr lang="en-US" sz="1200" dirty="0"/>
              <a:t>Alternate Key: formula</a:t>
            </a:r>
          </a:p>
          <a:p>
            <a:r>
              <a:rPr lang="en-US" sz="1200" dirty="0"/>
              <a:t>Foreign Key(s): </a:t>
            </a:r>
            <a:r>
              <a:rPr lang="en-US" sz="1200" dirty="0" err="1"/>
              <a:t>companyName</a:t>
            </a:r>
            <a:r>
              <a:rPr lang="en-US" sz="1200" dirty="0"/>
              <a:t> REF Company(</a:t>
            </a:r>
            <a:r>
              <a:rPr lang="en-US" sz="1200" dirty="0" err="1"/>
              <a:t>companyName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b="1" dirty="0"/>
              <a:t>Pharmacy (</a:t>
            </a:r>
            <a:r>
              <a:rPr lang="en-US" sz="1200" b="1" u="sng" dirty="0" err="1"/>
              <a:t>pharName</a:t>
            </a:r>
            <a:r>
              <a:rPr lang="en-US" sz="1200" b="1" dirty="0"/>
              <a:t>, </a:t>
            </a:r>
            <a:r>
              <a:rPr lang="en-US" sz="1200" b="1" dirty="0" err="1"/>
              <a:t>addr</a:t>
            </a:r>
            <a:r>
              <a:rPr lang="en-US" sz="1200" b="1" dirty="0"/>
              <a:t>, </a:t>
            </a:r>
            <a:r>
              <a:rPr lang="en-US" sz="1200" b="1" dirty="0" err="1"/>
              <a:t>phoneNum</a:t>
            </a:r>
            <a:r>
              <a:rPr lang="en-US" sz="1200" b="1" dirty="0"/>
              <a:t>, </a:t>
            </a:r>
            <a:r>
              <a:rPr lang="en-US" sz="1200" b="1" dirty="0" err="1"/>
              <a:t>drugPrice</a:t>
            </a:r>
            <a:r>
              <a:rPr lang="en-US" sz="1200" b="1" dirty="0"/>
              <a:t>, </a:t>
            </a:r>
            <a:r>
              <a:rPr lang="en-US" sz="1200" b="1" dirty="0" err="1"/>
              <a:t>tradeName</a:t>
            </a:r>
            <a:r>
              <a:rPr lang="en-US" sz="1200" b="1" dirty="0"/>
              <a:t>)</a:t>
            </a:r>
          </a:p>
          <a:p>
            <a:r>
              <a:rPr lang="en-US" sz="1200" dirty="0"/>
              <a:t>Foreign Key: </a:t>
            </a:r>
            <a:r>
              <a:rPr lang="en-US" sz="1200" dirty="0" err="1"/>
              <a:t>tradeName</a:t>
            </a:r>
            <a:r>
              <a:rPr lang="en-US" sz="1200" dirty="0"/>
              <a:t> REF Drugs(</a:t>
            </a:r>
            <a:r>
              <a:rPr lang="en-US" sz="1200" dirty="0" err="1"/>
              <a:t>tradeName</a:t>
            </a:r>
            <a:r>
              <a:rPr lang="en-US" sz="1200" dirty="0"/>
              <a:t>)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b="1" dirty="0"/>
              <a:t>Prescriptions (</a:t>
            </a:r>
            <a:r>
              <a:rPr lang="en-US" sz="1200" b="1" u="sng" dirty="0"/>
              <a:t>date, quantity, </a:t>
            </a:r>
            <a:r>
              <a:rPr lang="en-US" sz="1200" b="1" u="sng" dirty="0" err="1"/>
              <a:t>tradeName</a:t>
            </a:r>
            <a:r>
              <a:rPr lang="en-US" sz="1200" b="1" u="sng" dirty="0"/>
              <a:t>, </a:t>
            </a:r>
            <a:r>
              <a:rPr lang="en-US" sz="1200" b="1" u="sng" dirty="0" err="1"/>
              <a:t>ssn</a:t>
            </a:r>
            <a:r>
              <a:rPr lang="en-US" sz="1200" b="1" u="sng" dirty="0"/>
              <a:t>, </a:t>
            </a:r>
            <a:r>
              <a:rPr lang="en-US" sz="1200" b="1" u="sng" dirty="0" err="1"/>
              <a:t>fName</a:t>
            </a:r>
            <a:r>
              <a:rPr lang="en-US" sz="1200" b="1" u="sng" dirty="0"/>
              <a:t>, </a:t>
            </a:r>
            <a:r>
              <a:rPr lang="en-US" sz="1200" b="1" u="sng" dirty="0" err="1"/>
              <a:t>lname</a:t>
            </a:r>
            <a:r>
              <a:rPr lang="en-US" sz="1200" b="1" dirty="0"/>
              <a:t>, formula, company Name) </a:t>
            </a:r>
          </a:p>
          <a:p>
            <a:r>
              <a:rPr lang="en-US" sz="1200" dirty="0"/>
              <a:t>Foreign Key(s): </a:t>
            </a:r>
            <a:r>
              <a:rPr lang="en-US" sz="1200" dirty="0" err="1"/>
              <a:t>ssn</a:t>
            </a:r>
            <a:r>
              <a:rPr lang="en-US" sz="1200" dirty="0"/>
              <a:t> REF Doctors(</a:t>
            </a:r>
            <a:r>
              <a:rPr lang="en-US" sz="1200" dirty="0" err="1"/>
              <a:t>ssn</a:t>
            </a:r>
            <a:r>
              <a:rPr lang="en-US" sz="1200" dirty="0"/>
              <a:t>) AND Patients(</a:t>
            </a:r>
            <a:r>
              <a:rPr lang="en-US" sz="1200" dirty="0" err="1"/>
              <a:t>ssn</a:t>
            </a:r>
            <a:r>
              <a:rPr lang="en-US" sz="1200" dirty="0"/>
              <a:t>), </a:t>
            </a:r>
            <a:r>
              <a:rPr lang="en-US" sz="1200" dirty="0" err="1"/>
              <a:t>fName</a:t>
            </a:r>
            <a:r>
              <a:rPr lang="en-US" sz="1200" dirty="0"/>
              <a:t>, </a:t>
            </a:r>
            <a:r>
              <a:rPr lang="en-US" sz="1200" dirty="0" err="1"/>
              <a:t>lName</a:t>
            </a:r>
            <a:r>
              <a:rPr lang="en-US" sz="1200" dirty="0"/>
              <a:t> REF Patients(</a:t>
            </a:r>
            <a:r>
              <a:rPr lang="en-US" sz="1200" dirty="0" err="1"/>
              <a:t>fName</a:t>
            </a:r>
            <a:r>
              <a:rPr lang="en-US" sz="1200" dirty="0"/>
              <a:t>, </a:t>
            </a:r>
            <a:r>
              <a:rPr lang="en-US" sz="1200" dirty="0" err="1"/>
              <a:t>lName</a:t>
            </a:r>
            <a:r>
              <a:rPr lang="en-US" sz="1200" dirty="0"/>
              <a:t>), </a:t>
            </a:r>
            <a:r>
              <a:rPr lang="en-US" sz="1200" dirty="0" err="1"/>
              <a:t>tradeName</a:t>
            </a:r>
            <a:r>
              <a:rPr lang="en-US" sz="1200" dirty="0"/>
              <a:t>, formula REF Drugs(</a:t>
            </a:r>
            <a:r>
              <a:rPr lang="en-US" sz="1200" dirty="0" err="1"/>
              <a:t>tradeName</a:t>
            </a:r>
            <a:r>
              <a:rPr lang="en-US" sz="1200" dirty="0"/>
              <a:t>, formula)</a:t>
            </a:r>
          </a:p>
          <a:p>
            <a:endParaRPr lang="en-US" sz="1200" dirty="0"/>
          </a:p>
          <a:p>
            <a:r>
              <a:rPr lang="en-US" sz="1200" b="1" dirty="0"/>
              <a:t>Contracts (</a:t>
            </a:r>
            <a:r>
              <a:rPr lang="en-US" sz="1200" b="1" u="sng" dirty="0"/>
              <a:t>text</a:t>
            </a:r>
            <a:r>
              <a:rPr lang="en-US" sz="1200" b="1" dirty="0"/>
              <a:t>, </a:t>
            </a:r>
            <a:r>
              <a:rPr lang="en-US" sz="1200" b="1" dirty="0" err="1"/>
              <a:t>startDate</a:t>
            </a:r>
            <a:r>
              <a:rPr lang="en-US" sz="1200" b="1" dirty="0"/>
              <a:t>, </a:t>
            </a:r>
            <a:r>
              <a:rPr lang="en-US" sz="1200" b="1" dirty="0" err="1"/>
              <a:t>endDate</a:t>
            </a:r>
            <a:r>
              <a:rPr lang="en-US" sz="1200" b="1" dirty="0"/>
              <a:t>, </a:t>
            </a:r>
            <a:r>
              <a:rPr lang="en-US" sz="1200" b="1" dirty="0" err="1"/>
              <a:t>supervisorName</a:t>
            </a:r>
            <a:r>
              <a:rPr lang="en-US" sz="1200" b="1" dirty="0"/>
              <a:t>, </a:t>
            </a:r>
            <a:r>
              <a:rPr lang="en-US" sz="1200" b="1" dirty="0" err="1"/>
              <a:t>supervisorPhoneNum</a:t>
            </a:r>
            <a:r>
              <a:rPr lang="en-US" sz="1200" b="1" dirty="0"/>
              <a:t>, </a:t>
            </a:r>
            <a:r>
              <a:rPr lang="en-US" sz="1200" b="1" dirty="0" err="1"/>
              <a:t>pharName</a:t>
            </a:r>
            <a:r>
              <a:rPr lang="en-US" sz="1200" b="1" dirty="0"/>
              <a:t>)</a:t>
            </a:r>
          </a:p>
          <a:p>
            <a:r>
              <a:rPr lang="en-US" sz="1200" dirty="0"/>
              <a:t>Alternate Key: </a:t>
            </a:r>
            <a:r>
              <a:rPr lang="en-US" sz="1200" dirty="0" err="1"/>
              <a:t>supervisorName</a:t>
            </a:r>
            <a:endParaRPr lang="en-US" sz="1200" dirty="0"/>
          </a:p>
          <a:p>
            <a:r>
              <a:rPr lang="en-US" sz="1200" dirty="0"/>
              <a:t>Foreign Key: </a:t>
            </a:r>
            <a:r>
              <a:rPr lang="en-US" sz="1200" dirty="0" err="1"/>
              <a:t>pharName</a:t>
            </a:r>
            <a:r>
              <a:rPr lang="en-US" sz="1200" dirty="0"/>
              <a:t> REF Pharmacy(</a:t>
            </a:r>
            <a:r>
              <a:rPr lang="en-US" sz="1200" dirty="0" err="1"/>
              <a:t>pharName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b="1" dirty="0"/>
              <a:t>All of the above are already in BCNF form. There are no partial or transitive functional dependencies. All determinants are candidate keys.</a:t>
            </a:r>
          </a:p>
          <a:p>
            <a:r>
              <a:rPr lang="en-US" sz="1200" b="1" dirty="0"/>
              <a:t>All Primary Keys, Alternate Keys, and Foreign Keys are listed.</a:t>
            </a:r>
          </a:p>
          <a:p>
            <a:endParaRPr lang="en-US" sz="1200" b="1" dirty="0"/>
          </a:p>
          <a:p>
            <a:r>
              <a:rPr lang="en-US" sz="1200" b="1" dirty="0"/>
              <a:t>Assumption(s):</a:t>
            </a:r>
          </a:p>
          <a:p>
            <a:r>
              <a:rPr lang="en-US" sz="1200" b="1" dirty="0"/>
              <a:t>Prescriptions are identified by date, quantity, </a:t>
            </a:r>
            <a:r>
              <a:rPr lang="en-US" sz="1200" b="1" dirty="0" err="1"/>
              <a:t>tradeName</a:t>
            </a:r>
            <a:r>
              <a:rPr lang="en-US" sz="1200" b="1" dirty="0"/>
              <a:t>, </a:t>
            </a:r>
            <a:r>
              <a:rPr lang="en-US" sz="1200" b="1" dirty="0" err="1"/>
              <a:t>ssn</a:t>
            </a:r>
            <a:r>
              <a:rPr lang="en-US" sz="1200" b="1" dirty="0"/>
              <a:t>, and </a:t>
            </a:r>
            <a:r>
              <a:rPr lang="en-US" sz="1200" b="1" dirty="0" err="1"/>
              <a:t>pName</a:t>
            </a:r>
            <a:r>
              <a:rPr lang="en-US" sz="1200" b="1" dirty="0"/>
              <a:t>. This is because a doctor can give multiple prescriptions to the same patient, so the doctor and patient alone cannot make a prescription unique. All relevant contents (date, </a:t>
            </a:r>
            <a:r>
              <a:rPr lang="en-US" sz="1200" b="1" dirty="0" err="1"/>
              <a:t>tradeName</a:t>
            </a:r>
            <a:r>
              <a:rPr lang="en-US" sz="1200" b="1" dirty="0"/>
              <a:t>, quantity) must be. </a:t>
            </a:r>
          </a:p>
          <a:p>
            <a:endParaRPr lang="en-US" sz="1200" b="1" dirty="0"/>
          </a:p>
          <a:p>
            <a:r>
              <a:rPr lang="en-US" sz="1200" b="1" dirty="0"/>
              <a:t>Drugs can be either identified by the </a:t>
            </a:r>
            <a:r>
              <a:rPr lang="en-US" sz="1200" b="1" dirty="0" err="1"/>
              <a:t>tradeName</a:t>
            </a:r>
            <a:r>
              <a:rPr lang="en-US" sz="1200" b="1" dirty="0"/>
              <a:t> or the formula. For the sake of using the minimum number of attributes to represent the tuple, I use </a:t>
            </a:r>
            <a:r>
              <a:rPr lang="en-US" sz="1200" b="1" dirty="0" err="1"/>
              <a:t>tradeName</a:t>
            </a:r>
            <a:r>
              <a:rPr lang="en-US" sz="1200" b="1" dirty="0"/>
              <a:t> as the Primary Key in Drugs and Partial Primary Key in Prescriptions. If formula is needed in an SQL statement, I can easily access it because there is only one formula per </a:t>
            </a:r>
            <a:r>
              <a:rPr lang="en-US" sz="1200" b="1" dirty="0" err="1"/>
              <a:t>tradeName</a:t>
            </a:r>
            <a:r>
              <a:rPr lang="en-US" sz="1200" b="1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133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F030BA-9511-DDA9-B503-D15438476AB2}"/>
              </a:ext>
            </a:extLst>
          </p:cNvPr>
          <p:cNvSpPr txBox="1"/>
          <p:nvPr/>
        </p:nvSpPr>
        <p:spPr>
          <a:xfrm>
            <a:off x="9007132" y="-32438"/>
            <a:ext cx="335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Karr – New EER Model (AFTER Normalization)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0E2BA-0E5C-2D59-3C03-5FD1C4B3AF54}"/>
              </a:ext>
            </a:extLst>
          </p:cNvPr>
          <p:cNvSpPr txBox="1"/>
          <p:nvPr/>
        </p:nvSpPr>
        <p:spPr>
          <a:xfrm>
            <a:off x="976578" y="1761258"/>
            <a:ext cx="172066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pName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DF5C1-957E-3EB3-652B-DD3C2B3A0BA8}"/>
              </a:ext>
            </a:extLst>
          </p:cNvPr>
          <p:cNvSpPr txBox="1"/>
          <p:nvPr/>
        </p:nvSpPr>
        <p:spPr>
          <a:xfrm>
            <a:off x="5027538" y="1760942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AE866-736F-DD25-CCF4-A4B576D14B79}"/>
              </a:ext>
            </a:extLst>
          </p:cNvPr>
          <p:cNvSpPr txBox="1"/>
          <p:nvPr/>
        </p:nvSpPr>
        <p:spPr>
          <a:xfrm>
            <a:off x="9008880" y="1620677"/>
            <a:ext cx="266778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Prescriptions</a:t>
            </a:r>
          </a:p>
          <a:p>
            <a:r>
              <a:rPr lang="en-US" dirty="0"/>
              <a:t>PK: date, quantity,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2EAAE-14BE-4DF7-50B9-4E23D2BD828E}"/>
              </a:ext>
            </a:extLst>
          </p:cNvPr>
          <p:cNvSpPr txBox="1"/>
          <p:nvPr/>
        </p:nvSpPr>
        <p:spPr>
          <a:xfrm>
            <a:off x="9301357" y="5770789"/>
            <a:ext cx="21156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</a:p>
          <a:p>
            <a:r>
              <a:rPr lang="en-US" dirty="0"/>
              <a:t>PK: </a:t>
            </a:r>
            <a:r>
              <a:rPr lang="en-US" dirty="0" err="1"/>
              <a:t>companyName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82ED6E-7EB0-097E-C8D9-905DE583E64A}"/>
              </a:ext>
            </a:extLst>
          </p:cNvPr>
          <p:cNvSpPr txBox="1"/>
          <p:nvPr/>
        </p:nvSpPr>
        <p:spPr>
          <a:xfrm>
            <a:off x="9503209" y="3662948"/>
            <a:ext cx="16791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Drugs</a:t>
            </a:r>
          </a:p>
          <a:p>
            <a:r>
              <a:rPr lang="en-US" dirty="0"/>
              <a:t>PK: </a:t>
            </a:r>
            <a:r>
              <a:rPr lang="en-US" dirty="0" err="1"/>
              <a:t>tradeName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AF15F9-2944-B510-8DB8-F90E9D2A8EF0}"/>
              </a:ext>
            </a:extLst>
          </p:cNvPr>
          <p:cNvSpPr txBox="1"/>
          <p:nvPr/>
        </p:nvSpPr>
        <p:spPr>
          <a:xfrm>
            <a:off x="1051251" y="3652934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  <a:p>
            <a:r>
              <a:rPr lang="en-US" dirty="0"/>
              <a:t>PK: </a:t>
            </a:r>
            <a:r>
              <a:rPr lang="en-US" dirty="0" err="1"/>
              <a:t>pharName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D89AF-8DF1-A93C-9713-8FB6AADBFC95}"/>
              </a:ext>
            </a:extLst>
          </p:cNvPr>
          <p:cNvSpPr txBox="1"/>
          <p:nvPr/>
        </p:nvSpPr>
        <p:spPr>
          <a:xfrm>
            <a:off x="5037360" y="4730223"/>
            <a:ext cx="15488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</a:t>
            </a:r>
          </a:p>
          <a:p>
            <a:r>
              <a:rPr lang="en-US" dirty="0"/>
              <a:t>PK: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3114A-8745-3D5E-F10E-D164E3E1F80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697243" y="2084108"/>
            <a:ext cx="2330295" cy="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3C1BC4A-DFFE-E68A-5A0C-75CBBBB7D69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576419" y="2082342"/>
            <a:ext cx="2432461" cy="1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EF549B-7404-C3D7-5BFD-6EF9C1E1C33F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10342773" y="2544007"/>
            <a:ext cx="0" cy="111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2B7A5D-C1E3-64C7-99F0-E58ABC64E804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10342773" y="4309279"/>
            <a:ext cx="16398" cy="1461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87EF37-8FFF-F0B5-A2C3-823E7B4A113E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 flipV="1">
            <a:off x="2600132" y="3976100"/>
            <a:ext cx="6903077" cy="10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ED16910-74CB-28C9-73BF-57F9FB517EE4}"/>
              </a:ext>
            </a:extLst>
          </p:cNvPr>
          <p:cNvCxnSpPr>
            <a:cxnSpLocks/>
          </p:cNvCxnSpPr>
          <p:nvPr/>
        </p:nvCxnSpPr>
        <p:spPr>
          <a:xfrm flipH="1">
            <a:off x="377892" y="6103683"/>
            <a:ext cx="543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58E228-37B2-56AA-6C94-CB8DF3FAE36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811801" y="5376554"/>
            <a:ext cx="0" cy="724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B712D1-1BAA-3723-6A30-34A3D9E129B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77892" y="3976100"/>
            <a:ext cx="673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FC8EEC-12E3-54B5-1737-AB6A38BE5E10}"/>
              </a:ext>
            </a:extLst>
          </p:cNvPr>
          <p:cNvCxnSpPr>
            <a:cxnSpLocks/>
          </p:cNvCxnSpPr>
          <p:nvPr/>
        </p:nvCxnSpPr>
        <p:spPr>
          <a:xfrm>
            <a:off x="377892" y="3976100"/>
            <a:ext cx="4601" cy="212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B86AA1A-BA87-E232-163C-2447F4F4FAFC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flipH="1">
            <a:off x="1825692" y="2407589"/>
            <a:ext cx="11219" cy="124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0893B0-C34E-5427-1C2A-2202A103E78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25692" y="4299265"/>
            <a:ext cx="6609" cy="75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27D914-3B33-7C64-9CBC-5B938308B85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832301" y="5053389"/>
            <a:ext cx="3205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B4DEBD5-A1F3-D71F-142B-F0EAF890EA3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586241" y="5053389"/>
            <a:ext cx="1837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D5D410-64BA-2368-4988-83709219F55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432881" y="6093955"/>
            <a:ext cx="868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0D1911-A35B-83E2-6E48-4DDAA4BB2DA0}"/>
              </a:ext>
            </a:extLst>
          </p:cNvPr>
          <p:cNvCxnSpPr>
            <a:cxnSpLocks/>
          </p:cNvCxnSpPr>
          <p:nvPr/>
        </p:nvCxnSpPr>
        <p:spPr>
          <a:xfrm>
            <a:off x="8423778" y="5053389"/>
            <a:ext cx="9103" cy="104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5447073-6FB6-DB5F-7C78-22ED5702F97A}"/>
              </a:ext>
            </a:extLst>
          </p:cNvPr>
          <p:cNvSpPr/>
          <p:nvPr/>
        </p:nvSpPr>
        <p:spPr>
          <a:xfrm rot="5400000">
            <a:off x="10292794" y="2707142"/>
            <a:ext cx="968242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2CAFD1C8-C369-F5C4-F381-843A014C4397}"/>
              </a:ext>
            </a:extLst>
          </p:cNvPr>
          <p:cNvSpPr/>
          <p:nvPr/>
        </p:nvSpPr>
        <p:spPr>
          <a:xfrm>
            <a:off x="7121781" y="1418969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Gives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8CABD51-61E4-3F90-A4A5-6146C6D5C504}"/>
              </a:ext>
            </a:extLst>
          </p:cNvPr>
          <p:cNvSpPr/>
          <p:nvPr/>
        </p:nvSpPr>
        <p:spPr>
          <a:xfrm>
            <a:off x="1944559" y="5436607"/>
            <a:ext cx="1548881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056562D6-1462-2317-B04F-A7C88A51E326}"/>
              </a:ext>
            </a:extLst>
          </p:cNvPr>
          <p:cNvSpPr/>
          <p:nvPr/>
        </p:nvSpPr>
        <p:spPr>
          <a:xfrm>
            <a:off x="4754427" y="3356063"/>
            <a:ext cx="1996748" cy="602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Towards</a:t>
            </a:r>
          </a:p>
        </p:txBody>
      </p:sp>
      <p:sp>
        <p:nvSpPr>
          <p:cNvPr id="118" name="Arrow: Left 117">
            <a:extLst>
              <a:ext uri="{FF2B5EF4-FFF2-40B4-BE49-F238E27FC236}">
                <a16:creationId xmlns:a16="http://schemas.microsoft.com/office/drawing/2014/main" id="{F6558A93-6F36-9CAA-D16F-A30A1ED6B8E4}"/>
              </a:ext>
            </a:extLst>
          </p:cNvPr>
          <p:cNvSpPr/>
          <p:nvPr/>
        </p:nvSpPr>
        <p:spPr>
          <a:xfrm>
            <a:off x="2708021" y="4413132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</a:p>
        </p:txBody>
      </p: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5D5F58F0-0D35-18F4-CD7B-C8EFE163A7AB}"/>
              </a:ext>
            </a:extLst>
          </p:cNvPr>
          <p:cNvSpPr/>
          <p:nvPr/>
        </p:nvSpPr>
        <p:spPr>
          <a:xfrm>
            <a:off x="7121781" y="4413131"/>
            <a:ext cx="1301997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670CA8A2-8035-6872-0947-54567D9CA61A}"/>
              </a:ext>
            </a:extLst>
          </p:cNvPr>
          <p:cNvSpPr/>
          <p:nvPr/>
        </p:nvSpPr>
        <p:spPr>
          <a:xfrm rot="5400000">
            <a:off x="10149197" y="4792646"/>
            <a:ext cx="1141572" cy="6026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7A445EAD-5238-B886-E121-F748146791C4}"/>
              </a:ext>
            </a:extLst>
          </p:cNvPr>
          <p:cNvSpPr/>
          <p:nvPr/>
        </p:nvSpPr>
        <p:spPr>
          <a:xfrm rot="5400000">
            <a:off x="1647836" y="2741594"/>
            <a:ext cx="995719" cy="56559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SellsTo</a:t>
            </a:r>
            <a:endParaRPr lang="en-US" dirty="0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E5BC666F-05F2-66D9-79DD-693A86673CD5}"/>
              </a:ext>
            </a:extLst>
          </p:cNvPr>
          <p:cNvSpPr/>
          <p:nvPr/>
        </p:nvSpPr>
        <p:spPr>
          <a:xfrm>
            <a:off x="3336658" y="2137304"/>
            <a:ext cx="907006" cy="607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58CBC1-570D-DDFB-8E6D-9DCE5FEE7A9A}"/>
              </a:ext>
            </a:extLst>
          </p:cNvPr>
          <p:cNvSpPr txBox="1"/>
          <p:nvPr/>
        </p:nvSpPr>
        <p:spPr>
          <a:xfrm>
            <a:off x="2719000" y="208609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5BC178-7FC1-8479-C0AC-0B46ED6AEE19}"/>
              </a:ext>
            </a:extLst>
          </p:cNvPr>
          <p:cNvSpPr txBox="1"/>
          <p:nvPr/>
        </p:nvSpPr>
        <p:spPr>
          <a:xfrm>
            <a:off x="4528349" y="2086093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FD4651-9BF0-EDA0-556F-2B5448420AAD}"/>
              </a:ext>
            </a:extLst>
          </p:cNvPr>
          <p:cNvSpPr txBox="1"/>
          <p:nvPr/>
        </p:nvSpPr>
        <p:spPr>
          <a:xfrm>
            <a:off x="6590178" y="208073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6D79DD-8698-EC75-DBCA-AB19EB7A2902}"/>
              </a:ext>
            </a:extLst>
          </p:cNvPr>
          <p:cNvSpPr txBox="1"/>
          <p:nvPr/>
        </p:nvSpPr>
        <p:spPr>
          <a:xfrm>
            <a:off x="8502028" y="208234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EC8AE7-4DBA-A1BF-37ED-DA81432587BC}"/>
              </a:ext>
            </a:extLst>
          </p:cNvPr>
          <p:cNvSpPr txBox="1"/>
          <p:nvPr/>
        </p:nvSpPr>
        <p:spPr>
          <a:xfrm>
            <a:off x="9703567" y="2556484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FB8595-6F8E-2AA2-7892-E00B8A72CFFF}"/>
              </a:ext>
            </a:extLst>
          </p:cNvPr>
          <p:cNvSpPr txBox="1"/>
          <p:nvPr/>
        </p:nvSpPr>
        <p:spPr>
          <a:xfrm>
            <a:off x="9840140" y="3323936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555F231-BDF6-FD9D-8031-2938A59D0178}"/>
              </a:ext>
            </a:extLst>
          </p:cNvPr>
          <p:cNvSpPr txBox="1"/>
          <p:nvPr/>
        </p:nvSpPr>
        <p:spPr>
          <a:xfrm>
            <a:off x="1320481" y="330900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A0D4D6-5209-48F0-45E4-632FC59D6824}"/>
              </a:ext>
            </a:extLst>
          </p:cNvPr>
          <p:cNvSpPr txBox="1"/>
          <p:nvPr/>
        </p:nvSpPr>
        <p:spPr>
          <a:xfrm>
            <a:off x="1346382" y="2419717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0..*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A39E9E-C5BE-07AF-53D1-58B2B0E8BB09}"/>
              </a:ext>
            </a:extLst>
          </p:cNvPr>
          <p:cNvSpPr txBox="1"/>
          <p:nvPr/>
        </p:nvSpPr>
        <p:spPr>
          <a:xfrm>
            <a:off x="8805280" y="6093954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F28244-8DAF-BBC3-6EC2-6E40E8B7944C}"/>
              </a:ext>
            </a:extLst>
          </p:cNvPr>
          <p:cNvSpPr txBox="1"/>
          <p:nvPr/>
        </p:nvSpPr>
        <p:spPr>
          <a:xfrm>
            <a:off x="6584806" y="5050297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D3E6BFC-296F-A44D-6E42-559743AD548C}"/>
              </a:ext>
            </a:extLst>
          </p:cNvPr>
          <p:cNvSpPr txBox="1"/>
          <p:nvPr/>
        </p:nvSpPr>
        <p:spPr>
          <a:xfrm>
            <a:off x="1825690" y="42986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9B913F-7E2B-89B9-F8E1-FFF218D9EBDC}"/>
              </a:ext>
            </a:extLst>
          </p:cNvPr>
          <p:cNvSpPr txBox="1"/>
          <p:nvPr/>
        </p:nvSpPr>
        <p:spPr>
          <a:xfrm>
            <a:off x="4539726" y="5053388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7FA51-D3FC-ECB2-309B-F9F44043A0A8}"/>
              </a:ext>
            </a:extLst>
          </p:cNvPr>
          <p:cNvSpPr txBox="1"/>
          <p:nvPr/>
        </p:nvSpPr>
        <p:spPr>
          <a:xfrm>
            <a:off x="554247" y="36090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969FB4-1082-AF25-EAAD-F8AB1D70ABEF}"/>
              </a:ext>
            </a:extLst>
          </p:cNvPr>
          <p:cNvSpPr txBox="1"/>
          <p:nvPr/>
        </p:nvSpPr>
        <p:spPr>
          <a:xfrm>
            <a:off x="9863093" y="5426845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CB8A4F-CCD8-24E5-19E3-9F18CE5558CE}"/>
              </a:ext>
            </a:extLst>
          </p:cNvPr>
          <p:cNvSpPr txBox="1"/>
          <p:nvPr/>
        </p:nvSpPr>
        <p:spPr>
          <a:xfrm>
            <a:off x="9841129" y="4308362"/>
            <a:ext cx="4976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B6F9A0-4206-C698-308D-3FB904C997C2}"/>
              </a:ext>
            </a:extLst>
          </p:cNvPr>
          <p:cNvSpPr txBox="1"/>
          <p:nvPr/>
        </p:nvSpPr>
        <p:spPr>
          <a:xfrm>
            <a:off x="5816662" y="5375961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CDC875F-D769-C751-0E1D-3EE56B2D0B19}"/>
              </a:ext>
            </a:extLst>
          </p:cNvPr>
          <p:cNvSpPr txBox="1"/>
          <p:nvPr/>
        </p:nvSpPr>
        <p:spPr>
          <a:xfrm>
            <a:off x="9007132" y="3647559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B1B275C-D895-26EF-E1E6-7690D62723D6}"/>
              </a:ext>
            </a:extLst>
          </p:cNvPr>
          <p:cNvSpPr txBox="1"/>
          <p:nvPr/>
        </p:nvSpPr>
        <p:spPr>
          <a:xfrm>
            <a:off x="2600131" y="3636838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1748FC-BDA9-4A64-E2BF-8FC89B9BE841}"/>
              </a:ext>
            </a:extLst>
          </p:cNvPr>
          <p:cNvSpPr txBox="1"/>
          <p:nvPr/>
        </p:nvSpPr>
        <p:spPr>
          <a:xfrm>
            <a:off x="2758204" y="475819"/>
            <a:ext cx="1975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  <a:p>
            <a:r>
              <a:rPr lang="en-US" dirty="0"/>
              <a:t>PK: </a:t>
            </a:r>
            <a:r>
              <a:rPr lang="en-US" dirty="0" err="1"/>
              <a:t>ssn</a:t>
            </a:r>
            <a:endParaRPr lang="en-US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A4C5090-DFF3-E7D8-ADD3-3F3C7604598E}"/>
              </a:ext>
            </a:extLst>
          </p:cNvPr>
          <p:cNvSpPr/>
          <p:nvPr/>
        </p:nvSpPr>
        <p:spPr>
          <a:xfrm>
            <a:off x="3563320" y="1117656"/>
            <a:ext cx="446698" cy="34523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6C13D6-E685-86E0-8115-4A4ED027650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786669" y="1462889"/>
            <a:ext cx="0" cy="1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CD315C9-0E17-EAA6-DD8E-D3E834ED3201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836911" y="1761258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E18938-8D2E-27DA-B10E-DC62ED8A53E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01978" y="1564889"/>
            <a:ext cx="1" cy="19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42A314-745F-495B-BA35-A78759DCD72F}"/>
              </a:ext>
            </a:extLst>
          </p:cNvPr>
          <p:cNvCxnSpPr>
            <a:cxnSpLocks/>
          </p:cNvCxnSpPr>
          <p:nvPr/>
        </p:nvCxnSpPr>
        <p:spPr>
          <a:xfrm flipV="1">
            <a:off x="1814804" y="1570099"/>
            <a:ext cx="3994142" cy="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190A2C2-C511-E055-452D-A40C3BEE0172}"/>
              </a:ext>
            </a:extLst>
          </p:cNvPr>
          <p:cNvSpPr txBox="1"/>
          <p:nvPr/>
        </p:nvSpPr>
        <p:spPr>
          <a:xfrm>
            <a:off x="4168644" y="1181139"/>
            <a:ext cx="19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{Mandatory , Or}</a:t>
            </a: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2A42829D-03CA-9425-0082-4C924D3A69DD}"/>
              </a:ext>
            </a:extLst>
          </p:cNvPr>
          <p:cNvSpPr/>
          <p:nvPr/>
        </p:nvSpPr>
        <p:spPr>
          <a:xfrm>
            <a:off x="10202144" y="2556484"/>
            <a:ext cx="271259" cy="24843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E4BBC5-D9BA-FC4E-86D9-961786C32863}"/>
              </a:ext>
            </a:extLst>
          </p:cNvPr>
          <p:cNvCxnSpPr/>
          <p:nvPr/>
        </p:nvCxnSpPr>
        <p:spPr>
          <a:xfrm flipH="1">
            <a:off x="5391362" y="782067"/>
            <a:ext cx="4946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A9E90-21FA-F668-61CB-9B8A62529EB4}"/>
              </a:ext>
            </a:extLst>
          </p:cNvPr>
          <p:cNvCxnSpPr>
            <a:cxnSpLocks/>
          </p:cNvCxnSpPr>
          <p:nvPr/>
        </p:nvCxnSpPr>
        <p:spPr>
          <a:xfrm flipV="1">
            <a:off x="5391362" y="290727"/>
            <a:ext cx="0" cy="491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8018CA-37E2-0BEA-3FD7-2002C62C4ED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18967" y="2080733"/>
            <a:ext cx="757611" cy="3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9CD299-6D0E-725A-FEC6-EE733DAC0FA7}"/>
              </a:ext>
            </a:extLst>
          </p:cNvPr>
          <p:cNvCxnSpPr>
            <a:cxnSpLocks/>
          </p:cNvCxnSpPr>
          <p:nvPr/>
        </p:nvCxnSpPr>
        <p:spPr>
          <a:xfrm flipH="1">
            <a:off x="209748" y="290727"/>
            <a:ext cx="5181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790D4F-EF9F-FC8E-6BCC-FD02327EC61A}"/>
              </a:ext>
            </a:extLst>
          </p:cNvPr>
          <p:cNvCxnSpPr/>
          <p:nvPr/>
        </p:nvCxnSpPr>
        <p:spPr>
          <a:xfrm>
            <a:off x="218967" y="290727"/>
            <a:ext cx="0" cy="179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10826A-DC23-FEC6-E6EF-5AE924A63A3F}"/>
              </a:ext>
            </a:extLst>
          </p:cNvPr>
          <p:cNvSpPr txBox="1"/>
          <p:nvPr/>
        </p:nvSpPr>
        <p:spPr>
          <a:xfrm>
            <a:off x="477719" y="2082342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C1682-8FE6-F888-C15B-A04E8C396CDF}"/>
              </a:ext>
            </a:extLst>
          </p:cNvPr>
          <p:cNvSpPr txBox="1"/>
          <p:nvPr/>
        </p:nvSpPr>
        <p:spPr>
          <a:xfrm>
            <a:off x="10337772" y="1287513"/>
            <a:ext cx="4960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1..*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980BF018-913B-DF78-77DC-68B75FAB3F9E}"/>
              </a:ext>
            </a:extLst>
          </p:cNvPr>
          <p:cNvSpPr/>
          <p:nvPr/>
        </p:nvSpPr>
        <p:spPr>
          <a:xfrm>
            <a:off x="5819832" y="95342"/>
            <a:ext cx="980805" cy="602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66BECB-8CE2-C466-94C8-2189A819FF76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1836911" y="17612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FDFBC6-7D3A-7A21-5815-564F6C234623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1836911" y="17612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24B08-BFDD-2CBB-90FD-1FA3A5B8CF6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36911" y="1577456"/>
            <a:ext cx="0" cy="18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30C4B5-F016-54BD-6DA6-EEAAF33329AC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0337772" y="782067"/>
            <a:ext cx="5001" cy="838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2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763</Words>
  <Application>Microsoft Office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Karr</dc:creator>
  <cp:lastModifiedBy>Dylan Karr</cp:lastModifiedBy>
  <cp:revision>2</cp:revision>
  <dcterms:created xsi:type="dcterms:W3CDTF">2023-11-17T18:22:20Z</dcterms:created>
  <dcterms:modified xsi:type="dcterms:W3CDTF">2023-12-03T16:52:26Z</dcterms:modified>
</cp:coreProperties>
</file>