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1C51-2B74-4274-A978-39B6E54D1754}" type="datetimeFigureOut">
              <a:rPr lang="es-ES" smtClean="0"/>
              <a:pPr/>
              <a:t>12/11/2022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9E73-C32F-4AC2-BEF4-764DD3B473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1C51-2B74-4274-A978-39B6E54D1754}" type="datetimeFigureOut">
              <a:rPr lang="es-ES" smtClean="0"/>
              <a:pPr/>
              <a:t>12/11/2022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9E73-C32F-4AC2-BEF4-764DD3B473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1C51-2B74-4274-A978-39B6E54D1754}" type="datetimeFigureOut">
              <a:rPr lang="es-ES" smtClean="0"/>
              <a:pPr/>
              <a:t>12/11/2022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9E73-C32F-4AC2-BEF4-764DD3B473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1C51-2B74-4274-A978-39B6E54D1754}" type="datetimeFigureOut">
              <a:rPr lang="es-ES" smtClean="0"/>
              <a:pPr/>
              <a:t>12/11/2022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9E73-C32F-4AC2-BEF4-764DD3B473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1C51-2B74-4274-A978-39B6E54D1754}" type="datetimeFigureOut">
              <a:rPr lang="es-ES" smtClean="0"/>
              <a:pPr/>
              <a:t>12/11/2022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9E73-C32F-4AC2-BEF4-764DD3B473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1C51-2B74-4274-A978-39B6E54D1754}" type="datetimeFigureOut">
              <a:rPr lang="es-ES" smtClean="0"/>
              <a:pPr/>
              <a:t>12/11/2022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9E73-C32F-4AC2-BEF4-764DD3B473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1C51-2B74-4274-A978-39B6E54D1754}" type="datetimeFigureOut">
              <a:rPr lang="es-ES" smtClean="0"/>
              <a:pPr/>
              <a:t>12/11/2022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9E73-C32F-4AC2-BEF4-764DD3B473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1C51-2B74-4274-A978-39B6E54D1754}" type="datetimeFigureOut">
              <a:rPr lang="es-ES" smtClean="0"/>
              <a:pPr/>
              <a:t>12/11/2022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9E73-C32F-4AC2-BEF4-764DD3B473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1C51-2B74-4274-A978-39B6E54D1754}" type="datetimeFigureOut">
              <a:rPr lang="es-ES" smtClean="0"/>
              <a:pPr/>
              <a:t>12/11/2022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9E73-C32F-4AC2-BEF4-764DD3B473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1C51-2B74-4274-A978-39B6E54D1754}" type="datetimeFigureOut">
              <a:rPr lang="es-ES" smtClean="0"/>
              <a:pPr/>
              <a:t>12/11/2022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9E73-C32F-4AC2-BEF4-764DD3B473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1C51-2B74-4274-A978-39B6E54D1754}" type="datetimeFigureOut">
              <a:rPr lang="es-ES" smtClean="0"/>
              <a:pPr/>
              <a:t>12/11/2022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9E73-C32F-4AC2-BEF4-764DD3B473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B1C51-2B74-4274-A978-39B6E54D1754}" type="datetimeFigureOut">
              <a:rPr lang="es-ES" smtClean="0"/>
              <a:pPr/>
              <a:t>12/11/2022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29E73-C32F-4AC2-BEF4-764DD3B473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142976" y="642918"/>
            <a:ext cx="7000924" cy="521497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47" name="Picture 23" descr="DISCO DE CORTE PARA MADERA DE 7 1/4 PULGADAS | The Home Depot Méxic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928670"/>
            <a:ext cx="1285884" cy="1285884"/>
          </a:xfrm>
          <a:prstGeom prst="rect">
            <a:avLst/>
          </a:prstGeom>
          <a:noFill/>
        </p:spPr>
      </p:pic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2714620"/>
            <a:ext cx="295275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4" name="Picture 30" descr="Stayer Grupo soldadura inverter PROGRESS 1200 120A | Correos Marke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43042" y="4357694"/>
            <a:ext cx="1500198" cy="1357322"/>
          </a:xfrm>
          <a:prstGeom prst="rect">
            <a:avLst/>
          </a:prstGeom>
          <a:noFill/>
        </p:spPr>
      </p:pic>
      <p:pic>
        <p:nvPicPr>
          <p:cNvPr id="1028" name="Picture 4" descr="Diseño Aislado Construcción Del Ejemplo Del Icono Del Casco. Ilustraciones  Svg, Vectoriales, Clip Art Vectorizado Libre De Derechos. Image 92501978.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43702" y="857232"/>
            <a:ext cx="1428730" cy="1357292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929190" y="785794"/>
            <a:ext cx="372105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flipH="1">
            <a:off x="5429256" y="785794"/>
            <a:ext cx="28575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786446" y="785794"/>
            <a:ext cx="357190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flipH="1">
            <a:off x="6286510" y="785795"/>
            <a:ext cx="285754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714744" y="2714620"/>
            <a:ext cx="1200142" cy="1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 descr="Disco Lija Hierro 115x22 Mm Grano 24 (paquete 25 Unidades) - Neoferr.. con  Ofertas en Carrefour | Las mejores ofertas de Carrefour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143240" y="928670"/>
            <a:ext cx="1285884" cy="1285884"/>
          </a:xfrm>
          <a:prstGeom prst="rect">
            <a:avLst/>
          </a:prstGeom>
          <a:noFill/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428992" y="4714884"/>
            <a:ext cx="1450616" cy="1010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714480" y="2500306"/>
            <a:ext cx="1643074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34622543531</dc:creator>
  <cp:lastModifiedBy>34622543531</cp:lastModifiedBy>
  <cp:revision>13</cp:revision>
  <dcterms:created xsi:type="dcterms:W3CDTF">2022-11-12T07:22:54Z</dcterms:created>
  <dcterms:modified xsi:type="dcterms:W3CDTF">2022-11-12T16:04:41Z</dcterms:modified>
</cp:coreProperties>
</file>