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7FDC-7723-470C-BE0E-A59DB444DCFB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9A33-C83C-4129-AD51-D275AB88C1B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4414" y="2143116"/>
            <a:ext cx="6400800" cy="1752600"/>
          </a:xfrm>
        </p:spPr>
        <p:txBody>
          <a:bodyPr/>
          <a:lstStyle/>
          <a:p>
            <a:r>
              <a:rPr lang="es-ES" sz="4200" dirty="0" smtClean="0"/>
              <a:t>DIMAMÁQUINAS</a:t>
            </a:r>
          </a:p>
          <a:p>
            <a:r>
              <a:rPr lang="es-ES" sz="2000" dirty="0" smtClean="0"/>
              <a:t>máquinas-herramientas y accesorios</a:t>
            </a: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500042"/>
            <a:ext cx="2076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2857488" y="1428736"/>
            <a:ext cx="3571900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DIMAMÁQUINAS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máquinas-herramientas y accesorios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500042"/>
            <a:ext cx="125303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34622543531</dc:creator>
  <cp:lastModifiedBy>34622543531</cp:lastModifiedBy>
  <cp:revision>6</cp:revision>
  <dcterms:created xsi:type="dcterms:W3CDTF">2022-11-03T09:02:51Z</dcterms:created>
  <dcterms:modified xsi:type="dcterms:W3CDTF">2022-11-03T09:57:31Z</dcterms:modified>
</cp:coreProperties>
</file>