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3" r:id="rId3"/>
    <p:sldId id="348" r:id="rId5"/>
    <p:sldId id="349" r:id="rId6"/>
    <p:sldId id="351" r:id="rId7"/>
    <p:sldId id="352" r:id="rId8"/>
    <p:sldId id="353" r:id="rId9"/>
    <p:sldId id="363" r:id="rId10"/>
    <p:sldId id="357" r:id="rId11"/>
    <p:sldId id="358" r:id="rId12"/>
    <p:sldId id="360" r:id="rId13"/>
    <p:sldId id="361" r:id="rId14"/>
    <p:sldId id="364" r:id="rId15"/>
    <p:sldId id="365" r:id="rId16"/>
    <p:sldId id="366" r:id="rId17"/>
    <p:sldId id="367" r:id="rId18"/>
    <p:sldId id="299" r:id="rId19"/>
  </p:sldIdLst>
  <p:sldSz cx="9144000" cy="5143500"/>
  <p:notesSz cx="6858000" cy="9144000"/>
  <p:embeddedFontLst>
    <p:embeddedFont>
      <p:font typeface="Ubuntu Mono" panose="020B050903060203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97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 Mono" panose="020B0509030602030204" charset="0"/>
                <a:cs typeface="Ubuntu Mono" panose="020B0509030602030204" charset="0"/>
              </a:rPr>
              <a:t>- </a:t>
            </a:r>
            <a:endParaRPr lang="en-US">
              <a:latin typeface="Ubuntu Mono" panose="020B0509030602030204" charset="0"/>
              <a:cs typeface="Ubuntu Mono" panose="020B050903060203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Ubuntu Mono" panose="020B0509030602030204" charset="0"/>
              <a:cs typeface="Ubuntu Mono" panose="020B050903060203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Ubuntu Mono" panose="020B0509030602030204" charset="0"/>
              <a:cs typeface="Ubuntu Mono" panose="020B050903060203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 Mono" panose="020B0509030602030204" charset="0"/>
                <a:cs typeface="Ubuntu Mono" panose="020B0509030602030204" charset="0"/>
              </a:rPr>
              <a:t>Chỉ có thể điều khiển duy nhất một thiết bị trên một địa chỉ tại một thời điểm</a:t>
            </a:r>
            <a:endParaRPr lang="en-US">
              <a:latin typeface="Ubuntu Mono" panose="020B0509030602030204" charset="0"/>
              <a:cs typeface="Ubuntu Mono" panose="020B050903060203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 Mono" panose="020B0509030602030204" charset="0"/>
                <a:cs typeface="Ubuntu Mono" panose="020B0509030602030204" charset="0"/>
              </a:rPr>
              <a:t>- Tách biệt thông số phần cứng với driver</a:t>
            </a:r>
            <a:endParaRPr lang="en-US">
              <a:latin typeface="Ubuntu Mono" panose="020B0509030602030204" charset="0"/>
              <a:cs typeface="Ubuntu Mono" panose="020B050903060203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 Mono" panose="020B0509030602030204" charset="0"/>
                <a:cs typeface="Ubuntu Mono" panose="020B0509030602030204" charset="0"/>
              </a:rPr>
              <a:t>- Tái sử dụng code với nhiều device cùng loại</a:t>
            </a:r>
            <a:endParaRPr lang="en-US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b23d1dd8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b23d1dd8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746885" y="1733550"/>
            <a:ext cx="56502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I2C DEVICE DRIVER</a:t>
            </a:r>
            <a:endParaRPr lang="en-US" sz="4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DETECH DEVICE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" y="1224915"/>
            <a:ext cx="4063365" cy="32175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413250" y="1017905"/>
            <a:ext cx="46653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address_list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: là danh sách địa chỉ sẽ được thăm rò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detect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: được gọi khi phát hiện được i2c-device, khi được gọi ra nó cần phải khởi tạo type và flags trong </a:t>
            </a: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struct i2c_board_info.</a:t>
            </a:r>
            <a:endParaRPr lang="en-US" sz="1600" i="1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class: 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Sẽ được AND với class của i2c-adapter để xác định class được i2c-bus hỗ trợ</a:t>
            </a:r>
            <a:endParaRPr lang="en-US" sz="1600" i="1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SYSFS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3705" y="1156970"/>
            <a:ext cx="83985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Phương pháp sysfs chỉ nên được sử dụng với mục đích debug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Đăng ký i2c-device trong kernel không thành công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Tạo nhanh một i2c-device sử dụng để test  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Đăng ký một i2c-device: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echo “name” “address” &gt; /sys/bus/i2c/devices/i2c-%d/new_device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Hủy đăng kí một i2c-device: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echo “address” &gt; /sys/bus/i2c/device/i2c-%d/delete_device</a:t>
            </a:r>
            <a:endParaRPr lang="en-US" sz="16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I2C-DEV OVERVIEW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3705" y="1156970"/>
            <a:ext cx="85585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Phương pháp cho phép truy cập i2c-device ở user-space thông qua device file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Mỗi một i2c-bus được đăng ký sẽ tạo ra một i2c-dev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Cấu trúc tên của i2c-dev là </a:t>
            </a:r>
            <a:r>
              <a:rPr lang="en-US" sz="1600" i="1">
                <a:latin typeface="Ubuntu Mono" panose="020B0509030602030204" charset="0"/>
                <a:cs typeface="Ubuntu Mono" panose="020B0509030602030204" charset="0"/>
              </a:rPr>
              <a:t>i2c-%d</a:t>
            </a: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, trong đó </a:t>
            </a:r>
            <a:r>
              <a:rPr lang="en-US" sz="1600" i="1">
                <a:latin typeface="Ubuntu Mono" panose="020B0509030602030204" charset="0"/>
                <a:cs typeface="Ubuntu Mono" panose="020B0509030602030204" charset="0"/>
              </a:rPr>
              <a:t>%d</a:t>
            </a: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 chính là id của i2c-bus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Chương trình phải thêm </a:t>
            </a:r>
            <a:r>
              <a:rPr lang="en-US" sz="1600" i="1">
                <a:latin typeface="Ubuntu Mono" panose="020B0509030602030204" charset="0"/>
                <a:cs typeface="Ubuntu Mono" panose="020B0509030602030204" charset="0"/>
              </a:rPr>
              <a:t>#include &lt;linux/i2c-dev.h&gt;</a:t>
            </a: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 để có thể sử dụng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I2C-DEV IMPLEMENT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" y="1143635"/>
            <a:ext cx="3320415" cy="36753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27170" y="1124585"/>
            <a:ext cx="48526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Đầu tiên, thực hiện open() i2c-bus mà i2c-device đang nằm ở trên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Thiết lập địa chỉ của i2c-device bằng ioctl() với cờ I2C_SLAVE hoặc I2C_SLAVE_FORCE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Gửi/nhận dữ liệu sẽ được thực hiện bằng read()/write().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Gọi close() khi không còn sử dụng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I2C-ADAPTER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440690" y="1129030"/>
            <a:ext cx="85585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Trong mô hình protocol-controller, i2c-adapter thuộc loại controller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struct i2c_adapter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là cấu trúc được sử dụng để lưu trữ thông tin và đăng ký của i2c-adapter: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struct i2c_algorithm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là cấu trúc bắt buộc, nó đảm nhận gửi/nhận dữ liệu trên i2c-bus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struct i2c_bus_recovery_info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là cấu trúc không bắt buộc, nó gửi sử dụng khi muốn phục hồi lại i2c-bus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struct i2c_adapter_quirks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là cấu trúc không bắt buộc và được sử dụng để giới hạn số lượng frame, dữ liệu của frame ở mỗi lần gửi/nhận dữ liệu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I2C-ADAPTER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40690" y="1129030"/>
            <a:ext cx="85585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Đăng ký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int i2c_add_adapter(struct i2c_adapter *);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Hủy đăng ký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void i2c_del_adapter(struct i2c_adapter *);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85" y="582295"/>
            <a:ext cx="5829300" cy="366395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PROTOCOL OVERVIEW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1" name="Text Placeholder 10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Giao thức truyền thông 2 dây(SDA &amp; SCL).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Hoạt động theo cơ chế Master - Slave.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Xác định slave trên bus thông qua địa chỉ(7/10-bit)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70" y="2463165"/>
            <a:ext cx="4340860" cy="2204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FRAME FORMAT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1" name="Text Placeholder 10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Start Condition: Thông báo bắt đầu gửi/nhận dữ liệu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Address Frame: Địa chỉ slave mà master muốn giao tiếp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Read/Write: Quyết định chiều dữ liệu.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ACK/NACK: Thông báo hoạt động thành công hay thất bại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Stop Condition: Thông báo kết thúc gửi nhận dữ liệu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3282315"/>
            <a:ext cx="7385050" cy="1378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  <a:sym typeface="+mn-ea"/>
              </a:rPr>
              <a:t>PROTOCOL-CONTROLLER MODEL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TM Avo" panose="02040603050506020204" charset="0"/>
              <a:cs typeface="UTM Avo" panose="02040603050506020204" charset="0"/>
            </a:endParaRPr>
          </a:p>
        </p:txBody>
      </p:sp>
      <p:sp>
        <p:nvSpPr>
          <p:cNvPr id="11" name="Text Placeholder 10"/>
          <p:cNvSpPr/>
          <p:nvPr>
            <p:ph type="body" idx="1"/>
          </p:nvPr>
        </p:nvSpPr>
        <p:spPr/>
        <p:txBody>
          <a:bodyPr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Sử dụng cho những module điều khiển hoặc giao tiếp với thiết bị bên ngoài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Tách biệt giữa tương tác với module và thiết bị bên ngoài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50" y="2186940"/>
            <a:ext cx="4940935" cy="2463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I2C-CLIENT OVERVIEW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3705" y="1156970"/>
            <a:ext cx="83985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Trong mô hình protocol-controller, i2c-client thuộc loại protocol 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285750" indent="-285750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I2C-Client được chia làm 2 thành phần: 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4" indent="-285750" algn="l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I2C-Device: Chứa đia chỉ và bus device nằm trên, mỗi địa chỉ sẽ chỉ có duy nhất một i2c-device tại một thời điểm.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4" indent="-285750" algn="l" eaLnBrk="1" fontAlgn="auto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I2C-Driver: Thực hiện giao tiếp và điều khiển thiết bị, và sẽ sử dụng i2c-device để xác định địa chỉ và bus mà thiết bị nằm trên.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I2C-DRIVER IMPLEMENT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1152525"/>
            <a:ext cx="4064000" cy="36556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305935" y="1017905"/>
            <a:ext cx="4772660" cy="4124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struct i2c_driver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là cấu trúc được dùng đăng ký i2c-driver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probe_new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được gọi khi được match với i2c-device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remove bị 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gọi khi unmatch với i2c-device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id_table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và </a:t>
            </a: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of_match_table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là được sử dụng để chọn i2c-device sẽ match với i2c-driver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module_i2c_driver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là macro được sử dụng để đăng ký i2c-driver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285750" indent="-285750">
              <a:buNone/>
            </a:pP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TRANSFER DATA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3705" y="1156970"/>
            <a:ext cx="85585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Kernel cung cấp 2 api gửi/nhận dữ liệu: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latin typeface="Ubuntu Mono" panose="020B0509030602030204" charset="0"/>
                <a:cs typeface="Ubuntu Mono" panose="020B0509030602030204" charset="0"/>
              </a:rPr>
              <a:t>int i2c_master_send(struct i2c_client *client, const char *buf, int count);</a:t>
            </a:r>
            <a:endParaRPr lang="en-US" sz="1600" i="1">
              <a:latin typeface="Ubuntu Mono" panose="020B0509030602030204" charset="0"/>
              <a:cs typeface="Ubuntu Mono" panose="020B050903060203020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latin typeface="Ubuntu Mono" panose="020B0509030602030204" charset="0"/>
                <a:cs typeface="Ubuntu Mono" panose="020B0509030602030204" charset="0"/>
              </a:rPr>
              <a:t>int i2c_master_recv(struct i2c_client *client, char *buf, int count);</a:t>
            </a:r>
            <a:endParaRPr lang="en-US" sz="1600" i="1"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latin typeface="Ubuntu Mono" panose="020B0509030602030204" charset="0"/>
                <a:cs typeface="Ubuntu Mono" panose="020B0509030602030204" charset="0"/>
              </a:rPr>
              <a:t>client</a:t>
            </a: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 được api sử dụng để xác định i2c-device giao tiếp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latin typeface="Ubuntu Mono" panose="020B0509030602030204" charset="0"/>
                <a:cs typeface="Ubuntu Mono" panose="020B0509030602030204" charset="0"/>
              </a:rPr>
              <a:t>buf </a:t>
            </a: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là dữ liệu được gửi/nhận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latin typeface="Ubuntu Mono" panose="020B0509030602030204" charset="0"/>
                <a:cs typeface="Ubuntu Mono" panose="020B0509030602030204" charset="0"/>
              </a:rPr>
              <a:t>count </a:t>
            </a:r>
            <a:r>
              <a:rPr lang="en-US" sz="1600">
                <a:latin typeface="Ubuntu Mono" panose="020B0509030602030204" charset="0"/>
                <a:cs typeface="Ubuntu Mono" panose="020B0509030602030204" charset="0"/>
              </a:rPr>
              <a:t>là số lượng dữ liệu gửi/nhận được tính theo byte </a:t>
            </a:r>
            <a:endParaRPr lang="en-US" sz="1600"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I2C-DEVICE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33705" y="1156970"/>
            <a:ext cx="83985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Có 3 phương pháp đăng ký i2c-device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Device Tree: Phương pháp đơn giản, trực quan và phổ biến nhất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Detect Device: Phương pháp khá phức tạp và thường được sử dụng cho những device giữ nhiều địa chỉ trên bus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Sysfs: Chỉ được sử dụng với mục đích debug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 Mono" panose="020B0509030602030204" charset="0"/>
                <a:cs typeface="Ubuntu Mono" panose="020B0509030602030204" charset="0"/>
              </a:rPr>
              <a:t>DEVICE TREE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648835" y="1158875"/>
            <a:ext cx="4358005" cy="3416300"/>
          </a:xfrm>
        </p:spPr>
        <p:txBody>
          <a:bodyPr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i2c-device nằm trên i2c-bus nào thì sẽ là node con của i2c-bus đó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compatible 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cùng với </a:t>
            </a: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of_match_table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trong </a:t>
            </a: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struct i2c_driver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để xác định i2c-driver sẽ match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reg 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là địa chỉ của thiết bị nằm trên i2c-bus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status 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là enable/disable i2c-device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54365" y="1017655"/>
            <a:ext cx="7035600" cy="0"/>
          </a:xfrm>
          <a:prstGeom prst="straightConnector1">
            <a:avLst/>
          </a:prstGeom>
          <a:noFill/>
          <a:ln w="9525" cap="flat" cmpd="sng">
            <a:solidFill>
              <a:srgbClr val="24AA4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8975" y="4844000"/>
            <a:ext cx="7875024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844000"/>
            <a:ext cx="1197575" cy="2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" y="1404620"/>
            <a:ext cx="3881755" cy="278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3821</Words>
  <Application>WPS Presentation</Application>
  <PresentationFormat/>
  <Paragraphs>109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Arial</vt:lpstr>
      <vt:lpstr>Ubuntu Mono</vt:lpstr>
      <vt:lpstr>UTM Avo</vt:lpstr>
      <vt:lpstr>Segoe Print</vt:lpstr>
      <vt:lpstr>Microsoft YaHei</vt:lpstr>
      <vt:lpstr>Arial Unicode MS</vt:lpstr>
      <vt:lpstr>Malgun Gothic Semilight</vt:lpstr>
      <vt:lpstr>Yu Gothic UI Semibold</vt:lpstr>
      <vt:lpstr>Tahoma</vt:lpstr>
      <vt:lpstr>Symbol</vt:lpstr>
      <vt:lpstr>Sitka Subheading</vt:lpstr>
      <vt:lpstr>Simple Light</vt:lpstr>
      <vt:lpstr>PowerPoint 演示文稿</vt:lpstr>
      <vt:lpstr>PROTOCOL</vt:lpstr>
      <vt:lpstr>PROTOCOL</vt:lpstr>
      <vt:lpstr>PROTOCOL-CONTROLLER MODEL</vt:lpstr>
      <vt:lpstr>I2C-CLIENT</vt:lpstr>
      <vt:lpstr>I2C-CLIENT</vt:lpstr>
      <vt:lpstr>I2C-CLIENT</vt:lpstr>
      <vt:lpstr>I2C-CLIENT</vt:lpstr>
      <vt:lpstr>I2C-CLIENT</vt:lpstr>
      <vt:lpstr>I2C-CLIENT</vt:lpstr>
      <vt:lpstr>I2C-CLIENT</vt:lpstr>
      <vt:lpstr>I2C-CLIENT</vt:lpstr>
      <vt:lpstr>I2C-DEV</vt:lpstr>
      <vt:lpstr>I2C-CLIENT</vt:lpstr>
      <vt:lpstr>I2C-ADAPTER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huuth</cp:lastModifiedBy>
  <cp:revision>41</cp:revision>
  <dcterms:created xsi:type="dcterms:W3CDTF">2021-01-14T21:28:00Z</dcterms:created>
  <dcterms:modified xsi:type="dcterms:W3CDTF">2021-05-09T01:10:32Z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