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8"/>
  </p:notesMasterIdLst>
  <p:handoutMasterIdLst>
    <p:handoutMasterId r:id="rId29"/>
  </p:handoutMasterIdLst>
  <p:sldIdLst>
    <p:sldId id="270" r:id="rId2"/>
    <p:sldId id="271" r:id="rId3"/>
    <p:sldId id="328" r:id="rId4"/>
    <p:sldId id="334" r:id="rId5"/>
    <p:sldId id="335" r:id="rId6"/>
    <p:sldId id="336" r:id="rId7"/>
    <p:sldId id="308" r:id="rId8"/>
    <p:sldId id="314" r:id="rId9"/>
    <p:sldId id="340" r:id="rId10"/>
    <p:sldId id="324" r:id="rId11"/>
    <p:sldId id="345" r:id="rId12"/>
    <p:sldId id="346" r:id="rId13"/>
    <p:sldId id="347" r:id="rId14"/>
    <p:sldId id="348" r:id="rId15"/>
    <p:sldId id="349" r:id="rId16"/>
    <p:sldId id="306" r:id="rId17"/>
    <p:sldId id="351" r:id="rId18"/>
    <p:sldId id="350" r:id="rId19"/>
    <p:sldId id="352" r:id="rId20"/>
    <p:sldId id="353" r:id="rId21"/>
    <p:sldId id="354" r:id="rId22"/>
    <p:sldId id="355" r:id="rId23"/>
    <p:sldId id="310" r:id="rId24"/>
    <p:sldId id="343" r:id="rId25"/>
    <p:sldId id="327" r:id="rId26"/>
    <p:sldId id="29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483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278" userDrawn="1">
          <p15:clr>
            <a:srgbClr val="A4A3A4"/>
          </p15:clr>
        </p15:guide>
        <p15:guide id="6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an Kurniawan" initials="AK" lastIdx="1" clrIdx="0">
    <p:extLst>
      <p:ext uri="{19B8F6BF-5375-455C-9EA6-DF929625EA0E}">
        <p15:presenceInfo xmlns:p15="http://schemas.microsoft.com/office/powerpoint/2012/main" userId="Andrian Kurniaw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A0A"/>
    <a:srgbClr val="D270C6"/>
    <a:srgbClr val="F7D509"/>
    <a:srgbClr val="FFFFFF"/>
    <a:srgbClr val="0D0D0D"/>
    <a:srgbClr val="212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3" autoAdjust="0"/>
    <p:restoredTop sz="96412" autoAdjust="0"/>
  </p:normalViewPr>
  <p:slideViewPr>
    <p:cSldViewPr snapToGrid="0">
      <p:cViewPr varScale="1">
        <p:scale>
          <a:sx n="85" d="100"/>
          <a:sy n="85" d="100"/>
        </p:scale>
        <p:origin x="806" y="48"/>
      </p:cViewPr>
      <p:guideLst>
        <p:guide orient="horz" pos="2160"/>
        <p:guide pos="5483"/>
        <p:guide orient="horz" pos="346"/>
        <p:guide orient="horz" pos="3974"/>
        <p:guide pos="278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E02DF1-E960-4118-B37B-AE643F57BB7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9FD53A-2BC8-4FA1-B8B7-B2F21DB16727}">
      <dgm:prSet phldrT="[Text]"/>
      <dgm:spPr>
        <a:solidFill>
          <a:srgbClr val="FFFF00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>
              <a:solidFill>
                <a:srgbClr val="002060"/>
              </a:solidFill>
            </a:rPr>
            <a:t>Nâng</a:t>
          </a:r>
          <a:r>
            <a:rPr lang="en-US" dirty="0">
              <a:solidFill>
                <a:srgbClr val="002060"/>
              </a:solidFill>
            </a:rPr>
            <a:t> </a:t>
          </a:r>
          <a:r>
            <a:rPr lang="en-US" dirty="0" err="1">
              <a:solidFill>
                <a:srgbClr val="002060"/>
              </a:solidFill>
            </a:rPr>
            <a:t>cao</a:t>
          </a:r>
          <a:r>
            <a:rPr lang="en-US" dirty="0">
              <a:solidFill>
                <a:srgbClr val="002060"/>
              </a:solidFill>
            </a:rPr>
            <a:t> </a:t>
          </a:r>
          <a:r>
            <a:rPr lang="en-US" dirty="0" err="1">
              <a:solidFill>
                <a:srgbClr val="002060"/>
              </a:solidFill>
            </a:rPr>
            <a:t>chất</a:t>
          </a:r>
          <a:r>
            <a:rPr lang="en-US" dirty="0">
              <a:solidFill>
                <a:srgbClr val="002060"/>
              </a:solidFill>
            </a:rPr>
            <a:t> </a:t>
          </a:r>
          <a:r>
            <a:rPr lang="en-US" dirty="0" err="1">
              <a:solidFill>
                <a:srgbClr val="002060"/>
              </a:solidFill>
            </a:rPr>
            <a:t>lượng</a:t>
          </a:r>
          <a:r>
            <a:rPr lang="en-US" dirty="0">
              <a:solidFill>
                <a:srgbClr val="002060"/>
              </a:solidFill>
            </a:rPr>
            <a:t> </a:t>
          </a:r>
          <a:r>
            <a:rPr lang="en-US" dirty="0" err="1">
              <a:solidFill>
                <a:srgbClr val="002060"/>
              </a:solidFill>
            </a:rPr>
            <a:t>giáo</a:t>
          </a:r>
          <a:r>
            <a:rPr lang="en-US" dirty="0">
              <a:solidFill>
                <a:srgbClr val="002060"/>
              </a:solidFill>
            </a:rPr>
            <a:t> </a:t>
          </a:r>
          <a:r>
            <a:rPr lang="en-US" dirty="0" err="1">
              <a:solidFill>
                <a:srgbClr val="002060"/>
              </a:solidFill>
            </a:rPr>
            <a:t>dục</a:t>
          </a:r>
          <a:endParaRPr lang="en-US" dirty="0">
            <a:solidFill>
              <a:srgbClr val="002060"/>
            </a:solidFill>
          </a:endParaRPr>
        </a:p>
      </dgm:t>
    </dgm:pt>
    <dgm:pt modelId="{29371C2F-9C93-4276-89F9-BE7CD608F4AB}" type="parTrans" cxnId="{0C9F10A3-DF25-4869-BFBF-2B8753784BE2}">
      <dgm:prSet/>
      <dgm:spPr/>
      <dgm:t>
        <a:bodyPr/>
        <a:lstStyle/>
        <a:p>
          <a:endParaRPr lang="en-US"/>
        </a:p>
      </dgm:t>
    </dgm:pt>
    <dgm:pt modelId="{B8508B9A-60CD-4E14-91A8-2ABC4DDDE0FA}" type="sibTrans" cxnId="{0C9F10A3-DF25-4869-BFBF-2B8753784BE2}">
      <dgm:prSet/>
      <dgm:spPr/>
      <dgm:t>
        <a:bodyPr/>
        <a:lstStyle/>
        <a:p>
          <a:endParaRPr lang="en-US"/>
        </a:p>
      </dgm:t>
    </dgm:pt>
    <dgm:pt modelId="{C7700912-44EE-4884-96D9-49E68C10C792}">
      <dgm:prSet phldrT="[Text]"/>
      <dgm:spPr>
        <a:solidFill>
          <a:srgbClr val="FFC000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>
              <a:solidFill>
                <a:srgbClr val="002060"/>
              </a:solidFill>
            </a:rPr>
            <a:t>Phương</a:t>
          </a:r>
          <a:r>
            <a:rPr lang="en-US" dirty="0">
              <a:solidFill>
                <a:srgbClr val="002060"/>
              </a:solidFill>
            </a:rPr>
            <a:t> </a:t>
          </a:r>
          <a:r>
            <a:rPr lang="en-US" dirty="0" err="1">
              <a:solidFill>
                <a:srgbClr val="002060"/>
              </a:solidFill>
            </a:rPr>
            <a:t>pháp</a:t>
          </a:r>
          <a:r>
            <a:rPr lang="en-US" dirty="0">
              <a:solidFill>
                <a:srgbClr val="002060"/>
              </a:solidFill>
            </a:rPr>
            <a:t> </a:t>
          </a:r>
          <a:r>
            <a:rPr lang="en-US" dirty="0" err="1">
              <a:solidFill>
                <a:srgbClr val="002060"/>
              </a:solidFill>
            </a:rPr>
            <a:t>thủ</a:t>
          </a:r>
          <a:r>
            <a:rPr lang="en-US" dirty="0">
              <a:solidFill>
                <a:srgbClr val="002060"/>
              </a:solidFill>
            </a:rPr>
            <a:t> </a:t>
          </a:r>
          <a:r>
            <a:rPr lang="en-US" dirty="0" err="1">
              <a:solidFill>
                <a:srgbClr val="002060"/>
              </a:solidFill>
            </a:rPr>
            <a:t>công</a:t>
          </a:r>
          <a:endParaRPr lang="en-US" dirty="0">
            <a:solidFill>
              <a:srgbClr val="002060"/>
            </a:solidFill>
          </a:endParaRPr>
        </a:p>
      </dgm:t>
    </dgm:pt>
    <dgm:pt modelId="{1C2D5448-6F80-46BB-8583-1CB879C215C5}" type="parTrans" cxnId="{9B8DE1FB-FAEB-49A1-8ADC-923FA322757D}">
      <dgm:prSet/>
      <dgm:spPr/>
      <dgm:t>
        <a:bodyPr/>
        <a:lstStyle/>
        <a:p>
          <a:endParaRPr lang="en-US"/>
        </a:p>
      </dgm:t>
    </dgm:pt>
    <dgm:pt modelId="{64198718-9C72-42A2-B190-6CD5193F015D}" type="sibTrans" cxnId="{9B8DE1FB-FAEB-49A1-8ADC-923FA322757D}">
      <dgm:prSet/>
      <dgm:spPr/>
      <dgm:t>
        <a:bodyPr/>
        <a:lstStyle/>
        <a:p>
          <a:endParaRPr lang="en-US"/>
        </a:p>
      </dgm:t>
    </dgm:pt>
    <dgm:pt modelId="{9ED65D8C-67F1-4200-9545-DFDE7B8DD8F3}">
      <dgm:prSet phldrT="[Text]"/>
      <dgm:spPr>
        <a:solidFill>
          <a:srgbClr val="D270C6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>
              <a:solidFill>
                <a:srgbClr val="002060"/>
              </a:solidFill>
            </a:rPr>
            <a:t>Lựa</a:t>
          </a:r>
          <a:r>
            <a:rPr lang="en-US" dirty="0">
              <a:solidFill>
                <a:srgbClr val="002060"/>
              </a:solidFill>
            </a:rPr>
            <a:t> </a:t>
          </a:r>
          <a:r>
            <a:rPr lang="en-US" dirty="0" err="1">
              <a:solidFill>
                <a:srgbClr val="002060"/>
              </a:solidFill>
            </a:rPr>
            <a:t>chọn</a:t>
          </a:r>
          <a:r>
            <a:rPr lang="en-US" dirty="0">
              <a:solidFill>
                <a:srgbClr val="002060"/>
              </a:solidFill>
            </a:rPr>
            <a:t> </a:t>
          </a:r>
          <a:r>
            <a:rPr lang="en-US" dirty="0" err="1">
              <a:solidFill>
                <a:srgbClr val="002060"/>
              </a:solidFill>
            </a:rPr>
            <a:t>thay</a:t>
          </a:r>
          <a:r>
            <a:rPr lang="en-US" dirty="0">
              <a:solidFill>
                <a:srgbClr val="002060"/>
              </a:solidFill>
            </a:rPr>
            <a:t> </a:t>
          </a:r>
          <a:r>
            <a:rPr lang="en-US" dirty="0" err="1">
              <a:solidFill>
                <a:srgbClr val="002060"/>
              </a:solidFill>
            </a:rPr>
            <a:t>đổi</a:t>
          </a:r>
          <a:endParaRPr lang="en-US" dirty="0">
            <a:solidFill>
              <a:srgbClr val="002060"/>
            </a:solidFill>
          </a:endParaRPr>
        </a:p>
      </dgm:t>
    </dgm:pt>
    <dgm:pt modelId="{35BBB9A8-F526-41E4-80E7-C8D0C72DF5BC}" type="parTrans" cxnId="{AB8D8F92-92E3-4833-A0B8-198899A47651}">
      <dgm:prSet/>
      <dgm:spPr/>
      <dgm:t>
        <a:bodyPr/>
        <a:lstStyle/>
        <a:p>
          <a:endParaRPr lang="en-US"/>
        </a:p>
      </dgm:t>
    </dgm:pt>
    <dgm:pt modelId="{845F9338-2EFC-4D63-87F5-C6EA00B091F6}" type="sibTrans" cxnId="{AB8D8F92-92E3-4833-A0B8-198899A47651}">
      <dgm:prSet/>
      <dgm:spPr/>
      <dgm:t>
        <a:bodyPr/>
        <a:lstStyle/>
        <a:p>
          <a:endParaRPr lang="en-US"/>
        </a:p>
      </dgm:t>
    </dgm:pt>
    <dgm:pt modelId="{66BCCCED-7D4B-4910-8F28-9F0F2FAF19EF}" type="pres">
      <dgm:prSet presAssocID="{A0E02DF1-E960-4118-B37B-AE643F57BB7A}" presName="Name0" presStyleCnt="0">
        <dgm:presLayoutVars>
          <dgm:chMax val="7"/>
          <dgm:chPref val="7"/>
          <dgm:dir/>
        </dgm:presLayoutVars>
      </dgm:prSet>
      <dgm:spPr/>
    </dgm:pt>
    <dgm:pt modelId="{710E2826-F86E-4A9E-BB85-AC6E41B4B98B}" type="pres">
      <dgm:prSet presAssocID="{A0E02DF1-E960-4118-B37B-AE643F57BB7A}" presName="Name1" presStyleCnt="0"/>
      <dgm:spPr/>
    </dgm:pt>
    <dgm:pt modelId="{0CC4EFC0-012C-499F-844F-3201F6C55B51}" type="pres">
      <dgm:prSet presAssocID="{A0E02DF1-E960-4118-B37B-AE643F57BB7A}" presName="cycle" presStyleCnt="0"/>
      <dgm:spPr/>
    </dgm:pt>
    <dgm:pt modelId="{2C587599-6B4C-46F2-A1D5-438F251B1078}" type="pres">
      <dgm:prSet presAssocID="{A0E02DF1-E960-4118-B37B-AE643F57BB7A}" presName="srcNode" presStyleLbl="node1" presStyleIdx="0" presStyleCnt="3"/>
      <dgm:spPr/>
    </dgm:pt>
    <dgm:pt modelId="{42D7AB9F-0299-48F6-9C7A-182AD387080C}" type="pres">
      <dgm:prSet presAssocID="{A0E02DF1-E960-4118-B37B-AE643F57BB7A}" presName="conn" presStyleLbl="parChTrans1D2" presStyleIdx="0" presStyleCnt="1" custLinFactNeighborX="111" custLinFactNeighborY="780"/>
      <dgm:spPr/>
    </dgm:pt>
    <dgm:pt modelId="{AF29213E-0480-44A9-8B62-900548102ABC}" type="pres">
      <dgm:prSet presAssocID="{A0E02DF1-E960-4118-B37B-AE643F57BB7A}" presName="extraNode" presStyleLbl="node1" presStyleIdx="0" presStyleCnt="3"/>
      <dgm:spPr/>
    </dgm:pt>
    <dgm:pt modelId="{B222AD45-A089-49C2-9D10-CC43840BF69B}" type="pres">
      <dgm:prSet presAssocID="{A0E02DF1-E960-4118-B37B-AE643F57BB7A}" presName="dstNode" presStyleLbl="node1" presStyleIdx="0" presStyleCnt="3"/>
      <dgm:spPr/>
    </dgm:pt>
    <dgm:pt modelId="{2AD44EBB-4CCF-4F01-BC16-E67060E952B2}" type="pres">
      <dgm:prSet presAssocID="{4E9FD53A-2BC8-4FA1-B8B7-B2F21DB16727}" presName="text_1" presStyleLbl="node1" presStyleIdx="0" presStyleCnt="3">
        <dgm:presLayoutVars>
          <dgm:bulletEnabled val="1"/>
        </dgm:presLayoutVars>
      </dgm:prSet>
      <dgm:spPr/>
    </dgm:pt>
    <dgm:pt modelId="{7560FE35-6F10-4C13-BDB8-519873C0F62E}" type="pres">
      <dgm:prSet presAssocID="{4E9FD53A-2BC8-4FA1-B8B7-B2F21DB16727}" presName="accent_1" presStyleCnt="0"/>
      <dgm:spPr/>
    </dgm:pt>
    <dgm:pt modelId="{6FCEBE8C-C101-4DD8-830A-9B72C1B8097F}" type="pres">
      <dgm:prSet presAssocID="{4E9FD53A-2BC8-4FA1-B8B7-B2F21DB16727}" presName="accentRepeatNode" presStyleLbl="solidFgAcc1" presStyleIdx="0" presStyleCnt="3"/>
      <dgm:spPr/>
    </dgm:pt>
    <dgm:pt modelId="{DF47D82A-2D43-4302-A00E-E5A6E73EB6EA}" type="pres">
      <dgm:prSet presAssocID="{C7700912-44EE-4884-96D9-49E68C10C792}" presName="text_2" presStyleLbl="node1" presStyleIdx="1" presStyleCnt="3">
        <dgm:presLayoutVars>
          <dgm:bulletEnabled val="1"/>
        </dgm:presLayoutVars>
      </dgm:prSet>
      <dgm:spPr/>
    </dgm:pt>
    <dgm:pt modelId="{69D014BF-E509-421B-ACD5-20B8A73CB91B}" type="pres">
      <dgm:prSet presAssocID="{C7700912-44EE-4884-96D9-49E68C10C792}" presName="accent_2" presStyleCnt="0"/>
      <dgm:spPr/>
    </dgm:pt>
    <dgm:pt modelId="{DA4CE972-CB5D-4A92-8900-B240479AE9D8}" type="pres">
      <dgm:prSet presAssocID="{C7700912-44EE-4884-96D9-49E68C10C792}" presName="accentRepeatNode" presStyleLbl="solidFgAcc1" presStyleIdx="1" presStyleCnt="3"/>
      <dgm:spPr/>
    </dgm:pt>
    <dgm:pt modelId="{920470DB-298F-49CB-8E52-74D21BB717BD}" type="pres">
      <dgm:prSet presAssocID="{9ED65D8C-67F1-4200-9545-DFDE7B8DD8F3}" presName="text_3" presStyleLbl="node1" presStyleIdx="2" presStyleCnt="3">
        <dgm:presLayoutVars>
          <dgm:bulletEnabled val="1"/>
        </dgm:presLayoutVars>
      </dgm:prSet>
      <dgm:spPr/>
    </dgm:pt>
    <dgm:pt modelId="{70F150E2-3EB3-4532-AFF3-E33BC3A5A51D}" type="pres">
      <dgm:prSet presAssocID="{9ED65D8C-67F1-4200-9545-DFDE7B8DD8F3}" presName="accent_3" presStyleCnt="0"/>
      <dgm:spPr/>
    </dgm:pt>
    <dgm:pt modelId="{E46DD806-F93B-450F-AC18-2F95167D0ABD}" type="pres">
      <dgm:prSet presAssocID="{9ED65D8C-67F1-4200-9545-DFDE7B8DD8F3}" presName="accentRepeatNode" presStyleLbl="solidFgAcc1" presStyleIdx="2" presStyleCnt="3"/>
      <dgm:spPr/>
    </dgm:pt>
  </dgm:ptLst>
  <dgm:cxnLst>
    <dgm:cxn modelId="{86DBED11-AFFA-402B-9496-9EAC4D76AB93}" type="presOf" srcId="{C7700912-44EE-4884-96D9-49E68C10C792}" destId="{DF47D82A-2D43-4302-A00E-E5A6E73EB6EA}" srcOrd="0" destOrd="0" presId="urn:microsoft.com/office/officeart/2008/layout/VerticalCurvedList"/>
    <dgm:cxn modelId="{148B2E6A-2A12-4452-82C6-E2FC94FD9CB5}" type="presOf" srcId="{9ED65D8C-67F1-4200-9545-DFDE7B8DD8F3}" destId="{920470DB-298F-49CB-8E52-74D21BB717BD}" srcOrd="0" destOrd="0" presId="urn:microsoft.com/office/officeart/2008/layout/VerticalCurvedList"/>
    <dgm:cxn modelId="{AB8D8F92-92E3-4833-A0B8-198899A47651}" srcId="{A0E02DF1-E960-4118-B37B-AE643F57BB7A}" destId="{9ED65D8C-67F1-4200-9545-DFDE7B8DD8F3}" srcOrd="2" destOrd="0" parTransId="{35BBB9A8-F526-41E4-80E7-C8D0C72DF5BC}" sibTransId="{845F9338-2EFC-4D63-87F5-C6EA00B091F6}"/>
    <dgm:cxn modelId="{0C9F10A3-DF25-4869-BFBF-2B8753784BE2}" srcId="{A0E02DF1-E960-4118-B37B-AE643F57BB7A}" destId="{4E9FD53A-2BC8-4FA1-B8B7-B2F21DB16727}" srcOrd="0" destOrd="0" parTransId="{29371C2F-9C93-4276-89F9-BE7CD608F4AB}" sibTransId="{B8508B9A-60CD-4E14-91A8-2ABC4DDDE0FA}"/>
    <dgm:cxn modelId="{F5C04BA8-56FE-49EA-A63E-89AB757612A7}" type="presOf" srcId="{B8508B9A-60CD-4E14-91A8-2ABC4DDDE0FA}" destId="{42D7AB9F-0299-48F6-9C7A-182AD387080C}" srcOrd="0" destOrd="0" presId="urn:microsoft.com/office/officeart/2008/layout/VerticalCurvedList"/>
    <dgm:cxn modelId="{09D154EB-E3AB-4DA3-AE61-8533B386E6A2}" type="presOf" srcId="{4E9FD53A-2BC8-4FA1-B8B7-B2F21DB16727}" destId="{2AD44EBB-4CCF-4F01-BC16-E67060E952B2}" srcOrd="0" destOrd="0" presId="urn:microsoft.com/office/officeart/2008/layout/VerticalCurvedList"/>
    <dgm:cxn modelId="{AC43DCF5-6B0D-4C1E-9077-92D02999FAC6}" type="presOf" srcId="{A0E02DF1-E960-4118-B37B-AE643F57BB7A}" destId="{66BCCCED-7D4B-4910-8F28-9F0F2FAF19EF}" srcOrd="0" destOrd="0" presId="urn:microsoft.com/office/officeart/2008/layout/VerticalCurvedList"/>
    <dgm:cxn modelId="{9B8DE1FB-FAEB-49A1-8ADC-923FA322757D}" srcId="{A0E02DF1-E960-4118-B37B-AE643F57BB7A}" destId="{C7700912-44EE-4884-96D9-49E68C10C792}" srcOrd="1" destOrd="0" parTransId="{1C2D5448-6F80-46BB-8583-1CB879C215C5}" sibTransId="{64198718-9C72-42A2-B190-6CD5193F015D}"/>
    <dgm:cxn modelId="{74D49E2C-BF85-4532-A2EA-B51A37D1485A}" type="presParOf" srcId="{66BCCCED-7D4B-4910-8F28-9F0F2FAF19EF}" destId="{710E2826-F86E-4A9E-BB85-AC6E41B4B98B}" srcOrd="0" destOrd="0" presId="urn:microsoft.com/office/officeart/2008/layout/VerticalCurvedList"/>
    <dgm:cxn modelId="{1A28D953-9EA3-48B0-9202-AB4B47D1A81A}" type="presParOf" srcId="{710E2826-F86E-4A9E-BB85-AC6E41B4B98B}" destId="{0CC4EFC0-012C-499F-844F-3201F6C55B51}" srcOrd="0" destOrd="0" presId="urn:microsoft.com/office/officeart/2008/layout/VerticalCurvedList"/>
    <dgm:cxn modelId="{5C35221A-469C-4908-874E-D5CB82ED204A}" type="presParOf" srcId="{0CC4EFC0-012C-499F-844F-3201F6C55B51}" destId="{2C587599-6B4C-46F2-A1D5-438F251B1078}" srcOrd="0" destOrd="0" presId="urn:microsoft.com/office/officeart/2008/layout/VerticalCurvedList"/>
    <dgm:cxn modelId="{83F0F776-71E1-496E-BFB2-8D74E2301C1F}" type="presParOf" srcId="{0CC4EFC0-012C-499F-844F-3201F6C55B51}" destId="{42D7AB9F-0299-48F6-9C7A-182AD387080C}" srcOrd="1" destOrd="0" presId="urn:microsoft.com/office/officeart/2008/layout/VerticalCurvedList"/>
    <dgm:cxn modelId="{FB11631D-5AEF-4F88-805A-F7007D09E971}" type="presParOf" srcId="{0CC4EFC0-012C-499F-844F-3201F6C55B51}" destId="{AF29213E-0480-44A9-8B62-900548102ABC}" srcOrd="2" destOrd="0" presId="urn:microsoft.com/office/officeart/2008/layout/VerticalCurvedList"/>
    <dgm:cxn modelId="{6EC9D3C9-ABBA-4D9C-9978-23787A11BC8E}" type="presParOf" srcId="{0CC4EFC0-012C-499F-844F-3201F6C55B51}" destId="{B222AD45-A089-49C2-9D10-CC43840BF69B}" srcOrd="3" destOrd="0" presId="urn:microsoft.com/office/officeart/2008/layout/VerticalCurvedList"/>
    <dgm:cxn modelId="{44E0075E-3102-4255-AA93-63146E0CDF34}" type="presParOf" srcId="{710E2826-F86E-4A9E-BB85-AC6E41B4B98B}" destId="{2AD44EBB-4CCF-4F01-BC16-E67060E952B2}" srcOrd="1" destOrd="0" presId="urn:microsoft.com/office/officeart/2008/layout/VerticalCurvedList"/>
    <dgm:cxn modelId="{519BD3B7-1307-4F36-AAA8-E0C376AE4227}" type="presParOf" srcId="{710E2826-F86E-4A9E-BB85-AC6E41B4B98B}" destId="{7560FE35-6F10-4C13-BDB8-519873C0F62E}" srcOrd="2" destOrd="0" presId="urn:microsoft.com/office/officeart/2008/layout/VerticalCurvedList"/>
    <dgm:cxn modelId="{4FCE2D72-C908-47AA-9637-61EA52C6D911}" type="presParOf" srcId="{7560FE35-6F10-4C13-BDB8-519873C0F62E}" destId="{6FCEBE8C-C101-4DD8-830A-9B72C1B8097F}" srcOrd="0" destOrd="0" presId="urn:microsoft.com/office/officeart/2008/layout/VerticalCurvedList"/>
    <dgm:cxn modelId="{59CE143E-120C-4A7B-94EE-9F4C1803D8EE}" type="presParOf" srcId="{710E2826-F86E-4A9E-BB85-AC6E41B4B98B}" destId="{DF47D82A-2D43-4302-A00E-E5A6E73EB6EA}" srcOrd="3" destOrd="0" presId="urn:microsoft.com/office/officeart/2008/layout/VerticalCurvedList"/>
    <dgm:cxn modelId="{97138906-D785-4872-886E-9492C23BD84B}" type="presParOf" srcId="{710E2826-F86E-4A9E-BB85-AC6E41B4B98B}" destId="{69D014BF-E509-421B-ACD5-20B8A73CB91B}" srcOrd="4" destOrd="0" presId="urn:microsoft.com/office/officeart/2008/layout/VerticalCurvedList"/>
    <dgm:cxn modelId="{73A25436-3251-4751-9D99-78625DC0575F}" type="presParOf" srcId="{69D014BF-E509-421B-ACD5-20B8A73CB91B}" destId="{DA4CE972-CB5D-4A92-8900-B240479AE9D8}" srcOrd="0" destOrd="0" presId="urn:microsoft.com/office/officeart/2008/layout/VerticalCurvedList"/>
    <dgm:cxn modelId="{F4375A9A-3CFA-4E3E-8DAF-76CBA0F04CCC}" type="presParOf" srcId="{710E2826-F86E-4A9E-BB85-AC6E41B4B98B}" destId="{920470DB-298F-49CB-8E52-74D21BB717BD}" srcOrd="5" destOrd="0" presId="urn:microsoft.com/office/officeart/2008/layout/VerticalCurvedList"/>
    <dgm:cxn modelId="{103D46AC-B72D-4864-AC95-3F53707C95DB}" type="presParOf" srcId="{710E2826-F86E-4A9E-BB85-AC6E41B4B98B}" destId="{70F150E2-3EB3-4532-AFF3-E33BC3A5A51D}" srcOrd="6" destOrd="0" presId="urn:microsoft.com/office/officeart/2008/layout/VerticalCurvedList"/>
    <dgm:cxn modelId="{D93DB8C1-2B17-4566-9590-2A51C5B6ADB8}" type="presParOf" srcId="{70F150E2-3EB3-4532-AFF3-E33BC3A5A51D}" destId="{E46DD806-F93B-450F-AC18-2F95167D0AB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4659DC-E9D9-495C-AD4F-72A154DE2F9A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705E9C35-E190-4A7C-B20A-299A288A2553}">
      <dgm:prSet phldrT="[Text]" custT="1"/>
      <dgm:spPr/>
      <dgm:t>
        <a:bodyPr/>
        <a:lstStyle/>
        <a:p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ngân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trắc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nghiệm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423F99-7D5D-45A3-BC13-DFB58A75D882}" type="parTrans" cxnId="{80CA1B5C-968E-4C1D-96D3-E2DBD5F79B93}">
      <dgm:prSet/>
      <dgm:spPr/>
      <dgm:t>
        <a:bodyPr/>
        <a:lstStyle/>
        <a:p>
          <a:endParaRPr lang="en-US"/>
        </a:p>
      </dgm:t>
    </dgm:pt>
    <dgm:pt modelId="{C374D9C3-FE4C-487E-BC6E-09A95EA9E498}" type="sibTrans" cxnId="{80CA1B5C-968E-4C1D-96D3-E2DBD5F79B93}">
      <dgm:prSet/>
      <dgm:spPr/>
      <dgm:t>
        <a:bodyPr/>
        <a:lstStyle/>
        <a:p>
          <a:endParaRPr lang="en-US"/>
        </a:p>
      </dgm:t>
    </dgm:pt>
    <dgm:pt modelId="{B600AB3A-8798-41A2-8B07-327A3D2E4C82}">
      <dgm:prSet phldrT="[Text]" custT="1"/>
      <dgm:spPr/>
      <dgm:t>
        <a:bodyPr/>
        <a:lstStyle/>
        <a:p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chấm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trắc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nghiệm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F654A9-2A73-40F4-8298-2BF0B189A18F}" type="parTrans" cxnId="{8BC4B9F2-01AF-447F-B804-C1A72AFD6F05}">
      <dgm:prSet/>
      <dgm:spPr/>
      <dgm:t>
        <a:bodyPr/>
        <a:lstStyle/>
        <a:p>
          <a:endParaRPr lang="en-US"/>
        </a:p>
      </dgm:t>
    </dgm:pt>
    <dgm:pt modelId="{9F448DB2-70AD-450E-81D5-975A7A153F24}" type="sibTrans" cxnId="{8BC4B9F2-01AF-447F-B804-C1A72AFD6F05}">
      <dgm:prSet/>
      <dgm:spPr/>
      <dgm:t>
        <a:bodyPr/>
        <a:lstStyle/>
        <a:p>
          <a:endParaRPr lang="en-US"/>
        </a:p>
      </dgm:t>
    </dgm:pt>
    <dgm:pt modelId="{4CB23FF0-12D5-4833-9813-72A2EE0193B4}">
      <dgm:prSet phldrT="[Text]" custT="1"/>
      <dgm:spPr/>
      <dgm:t>
        <a:bodyPr/>
        <a:lstStyle/>
        <a:p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kê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điểm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dạy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nhanh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nhất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88756D-E2E5-4D12-B76F-06E77D469E3D}" type="parTrans" cxnId="{405FFEC3-3367-4A13-985C-FD798D0FA8E4}">
      <dgm:prSet/>
      <dgm:spPr/>
      <dgm:t>
        <a:bodyPr/>
        <a:lstStyle/>
        <a:p>
          <a:endParaRPr lang="en-US"/>
        </a:p>
      </dgm:t>
    </dgm:pt>
    <dgm:pt modelId="{5C767635-5F7E-4DD0-898C-43B68DFFE7EB}" type="sibTrans" cxnId="{405FFEC3-3367-4A13-985C-FD798D0FA8E4}">
      <dgm:prSet/>
      <dgm:spPr/>
      <dgm:t>
        <a:bodyPr/>
        <a:lstStyle/>
        <a:p>
          <a:endParaRPr lang="en-US"/>
        </a:p>
      </dgm:t>
    </dgm:pt>
    <dgm:pt modelId="{BF01775B-4E08-481C-B1EB-400E60BAA657}">
      <dgm:prSet phldrT="[Text]" custT="1"/>
      <dgm:spPr/>
      <dgm:t>
        <a:bodyPr/>
        <a:lstStyle/>
        <a:p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ngân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làm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trực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máy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021E5A-3C71-4DDD-A065-72722D2B0CAE}" type="parTrans" cxnId="{EC98C44B-0AD5-47AB-9503-503A17CB3EBB}">
      <dgm:prSet/>
      <dgm:spPr/>
      <dgm:t>
        <a:bodyPr/>
        <a:lstStyle/>
        <a:p>
          <a:endParaRPr lang="en-US"/>
        </a:p>
      </dgm:t>
    </dgm:pt>
    <dgm:pt modelId="{735B1F9D-65FC-4D54-B1B7-B99B62E6B716}" type="sibTrans" cxnId="{EC98C44B-0AD5-47AB-9503-503A17CB3EBB}">
      <dgm:prSet/>
      <dgm:spPr/>
      <dgm:t>
        <a:bodyPr/>
        <a:lstStyle/>
        <a:p>
          <a:endParaRPr lang="en-US"/>
        </a:p>
      </dgm:t>
    </dgm:pt>
    <dgm:pt modelId="{E75316A1-1521-4395-B36E-3E0C5C346300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Giao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thân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D8E039-22F2-48AA-B2E7-0681BCE03B55}" type="parTrans" cxnId="{1FFFE248-89FF-4D48-A90A-7CD1A9B5632E}">
      <dgm:prSet/>
      <dgm:spPr/>
      <dgm:t>
        <a:bodyPr/>
        <a:lstStyle/>
        <a:p>
          <a:endParaRPr lang="en-US"/>
        </a:p>
      </dgm:t>
    </dgm:pt>
    <dgm:pt modelId="{A4E86ECC-48A6-458F-9B54-9B496F78B16D}" type="sibTrans" cxnId="{1FFFE248-89FF-4D48-A90A-7CD1A9B5632E}">
      <dgm:prSet/>
      <dgm:spPr/>
      <dgm:t>
        <a:bodyPr/>
        <a:lstStyle/>
        <a:p>
          <a:endParaRPr lang="en-US"/>
        </a:p>
      </dgm:t>
    </dgm:pt>
    <dgm:pt modelId="{4EAA80DC-5BCF-42FF-8CFE-F582B01872D2}" type="pres">
      <dgm:prSet presAssocID="{F54659DC-E9D9-495C-AD4F-72A154DE2F9A}" presName="compositeShape" presStyleCnt="0">
        <dgm:presLayoutVars>
          <dgm:dir/>
          <dgm:resizeHandles/>
        </dgm:presLayoutVars>
      </dgm:prSet>
      <dgm:spPr/>
    </dgm:pt>
    <dgm:pt modelId="{DFE6E961-A771-4AD9-9008-B1684E87CAE2}" type="pres">
      <dgm:prSet presAssocID="{F54659DC-E9D9-495C-AD4F-72A154DE2F9A}" presName="pyramid" presStyleLbl="node1" presStyleIdx="0" presStyleCnt="1" custLinFactNeighborX="-8375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</dgm:pt>
    <dgm:pt modelId="{D9FBC753-F902-4A9B-BE8E-17826527CE9A}" type="pres">
      <dgm:prSet presAssocID="{F54659DC-E9D9-495C-AD4F-72A154DE2F9A}" presName="theList" presStyleCnt="0"/>
      <dgm:spPr/>
    </dgm:pt>
    <dgm:pt modelId="{C85F156D-B13E-45A7-BD90-A0043269F1D8}" type="pres">
      <dgm:prSet presAssocID="{705E9C35-E190-4A7C-B20A-299A288A2553}" presName="aNode" presStyleLbl="fgAcc1" presStyleIdx="0" presStyleCnt="5" custScaleX="224422" custScaleY="98533" custLinFactNeighborX="18903">
        <dgm:presLayoutVars>
          <dgm:bulletEnabled val="1"/>
        </dgm:presLayoutVars>
      </dgm:prSet>
      <dgm:spPr/>
    </dgm:pt>
    <dgm:pt modelId="{A0481AD0-BECA-4062-99CC-D36052E578F8}" type="pres">
      <dgm:prSet presAssocID="{705E9C35-E190-4A7C-B20A-299A288A2553}" presName="aSpace" presStyleCnt="0"/>
      <dgm:spPr/>
    </dgm:pt>
    <dgm:pt modelId="{370490FD-D5ED-4D74-9595-210CEDF3A590}" type="pres">
      <dgm:prSet presAssocID="{BF01775B-4E08-481C-B1EB-400E60BAA657}" presName="aNode" presStyleLbl="fgAcc1" presStyleIdx="1" presStyleCnt="5" custScaleX="317962" custScaleY="138332" custLinFactNeighborX="18903">
        <dgm:presLayoutVars>
          <dgm:bulletEnabled val="1"/>
        </dgm:presLayoutVars>
      </dgm:prSet>
      <dgm:spPr/>
    </dgm:pt>
    <dgm:pt modelId="{629CF77B-F44B-4B0F-BA49-ABE1BC1C04F3}" type="pres">
      <dgm:prSet presAssocID="{BF01775B-4E08-481C-B1EB-400E60BAA657}" presName="aSpace" presStyleCnt="0"/>
      <dgm:spPr/>
    </dgm:pt>
    <dgm:pt modelId="{9DCCC558-AFEA-4961-BF02-A72B3E010B92}" type="pres">
      <dgm:prSet presAssocID="{B600AB3A-8798-41A2-8B07-327A3D2E4C82}" presName="aNode" presStyleLbl="fgAcc1" presStyleIdx="2" presStyleCnt="5" custScaleX="279274" custScaleY="94948" custLinFactNeighborX="18903">
        <dgm:presLayoutVars>
          <dgm:bulletEnabled val="1"/>
        </dgm:presLayoutVars>
      </dgm:prSet>
      <dgm:spPr/>
    </dgm:pt>
    <dgm:pt modelId="{0CA5A5EF-B55F-492D-95EA-0C4E6BCEB705}" type="pres">
      <dgm:prSet presAssocID="{B600AB3A-8798-41A2-8B07-327A3D2E4C82}" presName="aSpace" presStyleCnt="0"/>
      <dgm:spPr/>
    </dgm:pt>
    <dgm:pt modelId="{22ED1016-3C89-4DD9-AB43-60B68F58655A}" type="pres">
      <dgm:prSet presAssocID="{4CB23FF0-12D5-4833-9813-72A2EE0193B4}" presName="aNode" presStyleLbl="fgAcc1" presStyleIdx="3" presStyleCnt="5" custScaleX="235497" custScaleY="138332" custLinFactNeighborX="18903">
        <dgm:presLayoutVars>
          <dgm:bulletEnabled val="1"/>
        </dgm:presLayoutVars>
      </dgm:prSet>
      <dgm:spPr/>
    </dgm:pt>
    <dgm:pt modelId="{A4D8DD01-B283-4579-8898-EF307BD59EF7}" type="pres">
      <dgm:prSet presAssocID="{4CB23FF0-12D5-4833-9813-72A2EE0193B4}" presName="aSpace" presStyleCnt="0"/>
      <dgm:spPr/>
    </dgm:pt>
    <dgm:pt modelId="{2BE00409-783E-4944-9DBA-3EFFBF9A9B3C}" type="pres">
      <dgm:prSet presAssocID="{E75316A1-1521-4395-B36E-3E0C5C346300}" presName="aNode" presStyleLbl="fgAcc1" presStyleIdx="4" presStyleCnt="5" custScaleX="219909" custScaleY="106186" custLinFactNeighborX="19249" custLinFactNeighborY="21221">
        <dgm:presLayoutVars>
          <dgm:bulletEnabled val="1"/>
        </dgm:presLayoutVars>
      </dgm:prSet>
      <dgm:spPr/>
    </dgm:pt>
    <dgm:pt modelId="{7EF011D2-4145-4744-B5F5-C2D3B67A1D79}" type="pres">
      <dgm:prSet presAssocID="{E75316A1-1521-4395-B36E-3E0C5C346300}" presName="aSpace" presStyleCnt="0"/>
      <dgm:spPr/>
    </dgm:pt>
  </dgm:ptLst>
  <dgm:cxnLst>
    <dgm:cxn modelId="{80CA1B5C-968E-4C1D-96D3-E2DBD5F79B93}" srcId="{F54659DC-E9D9-495C-AD4F-72A154DE2F9A}" destId="{705E9C35-E190-4A7C-B20A-299A288A2553}" srcOrd="0" destOrd="0" parTransId="{97423F99-7D5D-45A3-BC13-DFB58A75D882}" sibTransId="{C374D9C3-FE4C-487E-BC6E-09A95EA9E498}"/>
    <dgm:cxn modelId="{6D53B166-FFD3-45A7-BE0E-C782267090CF}" type="presOf" srcId="{E75316A1-1521-4395-B36E-3E0C5C346300}" destId="{2BE00409-783E-4944-9DBA-3EFFBF9A9B3C}" srcOrd="0" destOrd="0" presId="urn:microsoft.com/office/officeart/2005/8/layout/pyramid2"/>
    <dgm:cxn modelId="{1FFFE248-89FF-4D48-A90A-7CD1A9B5632E}" srcId="{F54659DC-E9D9-495C-AD4F-72A154DE2F9A}" destId="{E75316A1-1521-4395-B36E-3E0C5C346300}" srcOrd="4" destOrd="0" parTransId="{90D8E039-22F2-48AA-B2E7-0681BCE03B55}" sibTransId="{A4E86ECC-48A6-458F-9B54-9B496F78B16D}"/>
    <dgm:cxn modelId="{EC98C44B-0AD5-47AB-9503-503A17CB3EBB}" srcId="{F54659DC-E9D9-495C-AD4F-72A154DE2F9A}" destId="{BF01775B-4E08-481C-B1EB-400E60BAA657}" srcOrd="1" destOrd="0" parTransId="{98021E5A-3C71-4DDD-A065-72722D2B0CAE}" sibTransId="{735B1F9D-65FC-4D54-B1B7-B99B62E6B716}"/>
    <dgm:cxn modelId="{93A5ED99-D30F-4B3F-A396-17ABED0A49B0}" type="presOf" srcId="{B600AB3A-8798-41A2-8B07-327A3D2E4C82}" destId="{9DCCC558-AFEA-4961-BF02-A72B3E010B92}" srcOrd="0" destOrd="0" presId="urn:microsoft.com/office/officeart/2005/8/layout/pyramid2"/>
    <dgm:cxn modelId="{7FE915A7-5FC1-44AE-8BD1-B671D4EF3273}" type="presOf" srcId="{F54659DC-E9D9-495C-AD4F-72A154DE2F9A}" destId="{4EAA80DC-5BCF-42FF-8CFE-F582B01872D2}" srcOrd="0" destOrd="0" presId="urn:microsoft.com/office/officeart/2005/8/layout/pyramid2"/>
    <dgm:cxn modelId="{C85578B6-2688-492B-A409-960EFFDE8D78}" type="presOf" srcId="{705E9C35-E190-4A7C-B20A-299A288A2553}" destId="{C85F156D-B13E-45A7-BD90-A0043269F1D8}" srcOrd="0" destOrd="0" presId="urn:microsoft.com/office/officeart/2005/8/layout/pyramid2"/>
    <dgm:cxn modelId="{405FFEC3-3367-4A13-985C-FD798D0FA8E4}" srcId="{F54659DC-E9D9-495C-AD4F-72A154DE2F9A}" destId="{4CB23FF0-12D5-4833-9813-72A2EE0193B4}" srcOrd="3" destOrd="0" parTransId="{5888756D-E2E5-4D12-B76F-06E77D469E3D}" sibTransId="{5C767635-5F7E-4DD0-898C-43B68DFFE7EB}"/>
    <dgm:cxn modelId="{10849DC6-1C4B-4A4E-BFAE-51E895909700}" type="presOf" srcId="{BF01775B-4E08-481C-B1EB-400E60BAA657}" destId="{370490FD-D5ED-4D74-9595-210CEDF3A590}" srcOrd="0" destOrd="0" presId="urn:microsoft.com/office/officeart/2005/8/layout/pyramid2"/>
    <dgm:cxn modelId="{8BC4B9F2-01AF-447F-B804-C1A72AFD6F05}" srcId="{F54659DC-E9D9-495C-AD4F-72A154DE2F9A}" destId="{B600AB3A-8798-41A2-8B07-327A3D2E4C82}" srcOrd="2" destOrd="0" parTransId="{30F654A9-2A73-40F4-8298-2BF0B189A18F}" sibTransId="{9F448DB2-70AD-450E-81D5-975A7A153F24}"/>
    <dgm:cxn modelId="{64F954F4-7A2A-4240-94C3-D5F9992E8DD9}" type="presOf" srcId="{4CB23FF0-12D5-4833-9813-72A2EE0193B4}" destId="{22ED1016-3C89-4DD9-AB43-60B68F58655A}" srcOrd="0" destOrd="0" presId="urn:microsoft.com/office/officeart/2005/8/layout/pyramid2"/>
    <dgm:cxn modelId="{AAEBEEF4-4A28-4313-85B6-52193BBFBC48}" type="presParOf" srcId="{4EAA80DC-5BCF-42FF-8CFE-F582B01872D2}" destId="{DFE6E961-A771-4AD9-9008-B1684E87CAE2}" srcOrd="0" destOrd="0" presId="urn:microsoft.com/office/officeart/2005/8/layout/pyramid2"/>
    <dgm:cxn modelId="{14AF2C6D-828F-47FD-8C08-B707AEE12F4F}" type="presParOf" srcId="{4EAA80DC-5BCF-42FF-8CFE-F582B01872D2}" destId="{D9FBC753-F902-4A9B-BE8E-17826527CE9A}" srcOrd="1" destOrd="0" presId="urn:microsoft.com/office/officeart/2005/8/layout/pyramid2"/>
    <dgm:cxn modelId="{E6ACDA0A-D115-4DEC-B129-2D36C7DDB5A8}" type="presParOf" srcId="{D9FBC753-F902-4A9B-BE8E-17826527CE9A}" destId="{C85F156D-B13E-45A7-BD90-A0043269F1D8}" srcOrd="0" destOrd="0" presId="urn:microsoft.com/office/officeart/2005/8/layout/pyramid2"/>
    <dgm:cxn modelId="{461C0907-6F91-437B-8350-83FB31342550}" type="presParOf" srcId="{D9FBC753-F902-4A9B-BE8E-17826527CE9A}" destId="{A0481AD0-BECA-4062-99CC-D36052E578F8}" srcOrd="1" destOrd="0" presId="urn:microsoft.com/office/officeart/2005/8/layout/pyramid2"/>
    <dgm:cxn modelId="{83718F71-56F2-43CE-92BA-8D1F3D929E05}" type="presParOf" srcId="{D9FBC753-F902-4A9B-BE8E-17826527CE9A}" destId="{370490FD-D5ED-4D74-9595-210CEDF3A590}" srcOrd="2" destOrd="0" presId="urn:microsoft.com/office/officeart/2005/8/layout/pyramid2"/>
    <dgm:cxn modelId="{9896041D-B428-49AF-856A-CF95DA99F5B4}" type="presParOf" srcId="{D9FBC753-F902-4A9B-BE8E-17826527CE9A}" destId="{629CF77B-F44B-4B0F-BA49-ABE1BC1C04F3}" srcOrd="3" destOrd="0" presId="urn:microsoft.com/office/officeart/2005/8/layout/pyramid2"/>
    <dgm:cxn modelId="{28B3246A-F6DE-4BD9-B754-685A7CAD6F6E}" type="presParOf" srcId="{D9FBC753-F902-4A9B-BE8E-17826527CE9A}" destId="{9DCCC558-AFEA-4961-BF02-A72B3E010B92}" srcOrd="4" destOrd="0" presId="urn:microsoft.com/office/officeart/2005/8/layout/pyramid2"/>
    <dgm:cxn modelId="{2702E127-E9A3-486D-9E0D-20E7417DA58B}" type="presParOf" srcId="{D9FBC753-F902-4A9B-BE8E-17826527CE9A}" destId="{0CA5A5EF-B55F-492D-95EA-0C4E6BCEB705}" srcOrd="5" destOrd="0" presId="urn:microsoft.com/office/officeart/2005/8/layout/pyramid2"/>
    <dgm:cxn modelId="{388AF0E5-E7B0-4131-90E3-B5921BDBE500}" type="presParOf" srcId="{D9FBC753-F902-4A9B-BE8E-17826527CE9A}" destId="{22ED1016-3C89-4DD9-AB43-60B68F58655A}" srcOrd="6" destOrd="0" presId="urn:microsoft.com/office/officeart/2005/8/layout/pyramid2"/>
    <dgm:cxn modelId="{2013F28E-5494-4A75-A78F-6DCDC7342330}" type="presParOf" srcId="{D9FBC753-F902-4A9B-BE8E-17826527CE9A}" destId="{A4D8DD01-B283-4579-8898-EF307BD59EF7}" srcOrd="7" destOrd="0" presId="urn:microsoft.com/office/officeart/2005/8/layout/pyramid2"/>
    <dgm:cxn modelId="{5ADEEF1E-7850-4CE9-B208-B61CFEBAA164}" type="presParOf" srcId="{D9FBC753-F902-4A9B-BE8E-17826527CE9A}" destId="{2BE00409-783E-4944-9DBA-3EFFBF9A9B3C}" srcOrd="8" destOrd="0" presId="urn:microsoft.com/office/officeart/2005/8/layout/pyramid2"/>
    <dgm:cxn modelId="{735A6642-2599-4809-8795-543A3484388F}" type="presParOf" srcId="{D9FBC753-F902-4A9B-BE8E-17826527CE9A}" destId="{7EF011D2-4145-4744-B5F5-C2D3B67A1D79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E39310-ACCA-429A-B437-3C5F0FD57534}" type="doc">
      <dgm:prSet loTypeId="urn:microsoft.com/office/officeart/2005/8/layout/vProcess5" loCatId="process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195AC3C8-72B9-43E8-8197-9F087598480C}">
      <dgm:prSet phldrT="[Text]"/>
      <dgm:spPr/>
      <dgm:t>
        <a:bodyPr/>
        <a:lstStyle/>
        <a:p>
          <a:r>
            <a:rPr lang="en-US" dirty="0" err="1"/>
            <a:t>Tìm</a:t>
          </a:r>
          <a:r>
            <a:rPr lang="en-US" dirty="0"/>
            <a:t> </a:t>
          </a:r>
          <a:r>
            <a:rPr lang="en-US" dirty="0" err="1"/>
            <a:t>hiểu</a:t>
          </a:r>
          <a:r>
            <a:rPr lang="en-US" dirty="0"/>
            <a:t> </a:t>
          </a:r>
          <a:r>
            <a:rPr lang="en-US" dirty="0" err="1"/>
            <a:t>quy</a:t>
          </a:r>
          <a:r>
            <a:rPr lang="en-US" dirty="0"/>
            <a:t> </a:t>
          </a:r>
          <a:r>
            <a:rPr lang="en-US" dirty="0" err="1"/>
            <a:t>trình</a:t>
          </a:r>
          <a:r>
            <a:rPr lang="en-US" dirty="0"/>
            <a:t> </a:t>
          </a:r>
          <a:r>
            <a:rPr lang="en-US" dirty="0" err="1"/>
            <a:t>thi</a:t>
          </a:r>
          <a:r>
            <a:rPr lang="en-US" dirty="0"/>
            <a:t> </a:t>
          </a:r>
          <a:r>
            <a:rPr lang="en-US" dirty="0" err="1"/>
            <a:t>trắc</a:t>
          </a:r>
          <a:r>
            <a:rPr lang="en-US" dirty="0"/>
            <a:t> </a:t>
          </a:r>
          <a:r>
            <a:rPr lang="en-US" dirty="0" err="1"/>
            <a:t>nghiệm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tự</a:t>
          </a:r>
          <a:r>
            <a:rPr lang="en-US" dirty="0"/>
            <a:t> </a:t>
          </a:r>
          <a:r>
            <a:rPr lang="en-US" dirty="0" err="1"/>
            <a:t>luận</a:t>
          </a:r>
          <a:endParaRPr lang="en-US" dirty="0"/>
        </a:p>
      </dgm:t>
    </dgm:pt>
    <dgm:pt modelId="{B20CD640-8AE2-46D8-BD2E-45D0D4E176F3}" type="parTrans" cxnId="{6B9AF0B9-7C3F-4BC8-B8DC-3AA9973C56E5}">
      <dgm:prSet/>
      <dgm:spPr/>
      <dgm:t>
        <a:bodyPr/>
        <a:lstStyle/>
        <a:p>
          <a:endParaRPr lang="en-US"/>
        </a:p>
      </dgm:t>
    </dgm:pt>
    <dgm:pt modelId="{2ADF48F0-17FA-4355-844E-B85101E671BC}" type="sibTrans" cxnId="{6B9AF0B9-7C3F-4BC8-B8DC-3AA9973C56E5}">
      <dgm:prSet/>
      <dgm:spPr/>
      <dgm:t>
        <a:bodyPr/>
        <a:lstStyle/>
        <a:p>
          <a:endParaRPr lang="en-US"/>
        </a:p>
      </dgm:t>
    </dgm:pt>
    <dgm:pt modelId="{E5DF4587-EE5D-4907-AACE-1FD52EF66B2A}">
      <dgm:prSet phldrT="[Text]"/>
      <dgm:spPr/>
      <dgm:t>
        <a:bodyPr/>
        <a:lstStyle/>
        <a:p>
          <a:r>
            <a:rPr lang="en-US" dirty="0" err="1"/>
            <a:t>Tìm</a:t>
          </a:r>
          <a:r>
            <a:rPr lang="en-US" dirty="0"/>
            <a:t> </a:t>
          </a:r>
          <a:r>
            <a:rPr lang="en-US" dirty="0" err="1"/>
            <a:t>hiểu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dạng</a:t>
          </a:r>
          <a:r>
            <a:rPr lang="en-US" dirty="0"/>
            <a:t> </a:t>
          </a:r>
          <a:r>
            <a:rPr lang="en-US" dirty="0" err="1"/>
            <a:t>câu</a:t>
          </a:r>
          <a:r>
            <a:rPr lang="en-US" dirty="0"/>
            <a:t> </a:t>
          </a:r>
          <a:r>
            <a:rPr lang="en-US" dirty="0" err="1"/>
            <a:t>hỏi</a:t>
          </a:r>
          <a:endParaRPr lang="en-US" dirty="0"/>
        </a:p>
      </dgm:t>
    </dgm:pt>
    <dgm:pt modelId="{1180CD8B-4C03-4986-A021-D018D4F24528}" type="parTrans" cxnId="{8A56898A-D944-4F89-8405-04A62FB2EAE3}">
      <dgm:prSet/>
      <dgm:spPr/>
      <dgm:t>
        <a:bodyPr/>
        <a:lstStyle/>
        <a:p>
          <a:endParaRPr lang="en-US"/>
        </a:p>
      </dgm:t>
    </dgm:pt>
    <dgm:pt modelId="{B78CFB59-E624-46C7-BE53-B2254A15B752}" type="sibTrans" cxnId="{8A56898A-D944-4F89-8405-04A62FB2EAE3}">
      <dgm:prSet/>
      <dgm:spPr/>
      <dgm:t>
        <a:bodyPr/>
        <a:lstStyle/>
        <a:p>
          <a:endParaRPr lang="en-US"/>
        </a:p>
      </dgm:t>
    </dgm:pt>
    <dgm:pt modelId="{7862FC48-F49D-44C4-880D-5C9ADDC0E7C3}">
      <dgm:prSet phldrT="[Text]"/>
      <dgm:spPr/>
      <dgm:t>
        <a:bodyPr/>
        <a:lstStyle/>
        <a:p>
          <a:r>
            <a:rPr lang="en-US" dirty="0" err="1"/>
            <a:t>Xây</a:t>
          </a:r>
          <a:r>
            <a:rPr lang="en-US" dirty="0"/>
            <a:t> </a:t>
          </a:r>
          <a:r>
            <a:rPr lang="en-US" dirty="0" err="1"/>
            <a:t>dựng</a:t>
          </a:r>
          <a:r>
            <a:rPr lang="en-US" dirty="0"/>
            <a:t> </a:t>
          </a:r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thống</a:t>
          </a:r>
          <a:r>
            <a:rPr lang="en-US" dirty="0"/>
            <a:t> </a:t>
          </a:r>
          <a:r>
            <a:rPr lang="en-US" dirty="0" err="1"/>
            <a:t>trên</a:t>
          </a:r>
          <a:r>
            <a:rPr lang="en-US" dirty="0"/>
            <a:t> </a:t>
          </a:r>
          <a:r>
            <a:rPr lang="en-US" dirty="0" err="1"/>
            <a:t>nền</a:t>
          </a:r>
          <a:r>
            <a:rPr lang="en-US" dirty="0"/>
            <a:t> web</a:t>
          </a:r>
        </a:p>
      </dgm:t>
    </dgm:pt>
    <dgm:pt modelId="{8DDEBC0C-D3AC-4C1C-A988-F5AA11203F20}" type="parTrans" cxnId="{2D893C1E-A39D-413B-BF2E-62AE0A265091}">
      <dgm:prSet/>
      <dgm:spPr/>
      <dgm:t>
        <a:bodyPr/>
        <a:lstStyle/>
        <a:p>
          <a:endParaRPr lang="en-US"/>
        </a:p>
      </dgm:t>
    </dgm:pt>
    <dgm:pt modelId="{EA1D1C66-79DD-412F-AA90-D31AA4B960AB}" type="sibTrans" cxnId="{2D893C1E-A39D-413B-BF2E-62AE0A265091}">
      <dgm:prSet/>
      <dgm:spPr/>
      <dgm:t>
        <a:bodyPr/>
        <a:lstStyle/>
        <a:p>
          <a:endParaRPr lang="en-US"/>
        </a:p>
      </dgm:t>
    </dgm:pt>
    <dgm:pt modelId="{12DC9395-2AB0-44F5-8BC0-B1BD70E4A961}">
      <dgm:prSet phldrT="[Text]"/>
      <dgm:spPr/>
      <dgm:t>
        <a:bodyPr/>
        <a:lstStyle/>
        <a:p>
          <a:r>
            <a:rPr lang="en-US" dirty="0" err="1"/>
            <a:t>Tìm</a:t>
          </a:r>
          <a:r>
            <a:rPr lang="en-US" dirty="0"/>
            <a:t> </a:t>
          </a:r>
          <a:r>
            <a:rPr lang="en-US" dirty="0" err="1"/>
            <a:t>hiểu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nghệ</a:t>
          </a:r>
          <a:r>
            <a:rPr lang="en-US" dirty="0"/>
            <a:t> HTML, CSS, </a:t>
          </a:r>
          <a:r>
            <a:rPr lang="en-US" dirty="0" err="1"/>
            <a:t>Javascript</a:t>
          </a:r>
          <a:r>
            <a:rPr lang="en-US" dirty="0"/>
            <a:t>, </a:t>
          </a:r>
          <a:r>
            <a:rPr lang="en-US" dirty="0" err="1"/>
            <a:t>Java,My</a:t>
          </a:r>
          <a:r>
            <a:rPr lang="en-US" dirty="0"/>
            <a:t> SQL</a:t>
          </a:r>
        </a:p>
      </dgm:t>
    </dgm:pt>
    <dgm:pt modelId="{BB1861DF-1346-4686-9ACA-A7C044773C78}" type="parTrans" cxnId="{C6DD5EAC-2957-483E-9CAD-0F81F039D00C}">
      <dgm:prSet/>
      <dgm:spPr/>
      <dgm:t>
        <a:bodyPr/>
        <a:lstStyle/>
        <a:p>
          <a:endParaRPr lang="en-US"/>
        </a:p>
      </dgm:t>
    </dgm:pt>
    <dgm:pt modelId="{7C30FFF0-A6CC-40D1-80B4-791EC99AC1AB}" type="sibTrans" cxnId="{C6DD5EAC-2957-483E-9CAD-0F81F039D00C}">
      <dgm:prSet/>
      <dgm:spPr/>
      <dgm:t>
        <a:bodyPr/>
        <a:lstStyle/>
        <a:p>
          <a:endParaRPr lang="en-US"/>
        </a:p>
      </dgm:t>
    </dgm:pt>
    <dgm:pt modelId="{346859A8-2F89-47C3-952E-3F28E76C6F1E}">
      <dgm:prSet phldrT="[Text]"/>
      <dgm:spPr/>
      <dgm:t>
        <a:bodyPr/>
        <a:lstStyle/>
        <a:p>
          <a:r>
            <a:rPr lang="en-US" dirty="0" err="1"/>
            <a:t>Phân</a:t>
          </a:r>
          <a:r>
            <a:rPr lang="en-US" dirty="0"/>
            <a:t> </a:t>
          </a:r>
          <a:r>
            <a:rPr lang="en-US" dirty="0" err="1"/>
            <a:t>tích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thiết</a:t>
          </a:r>
          <a:r>
            <a:rPr lang="en-US" dirty="0"/>
            <a:t> </a:t>
          </a:r>
          <a:r>
            <a:rPr lang="en-US" dirty="0" err="1"/>
            <a:t>kế</a:t>
          </a:r>
          <a:r>
            <a:rPr lang="en-US" dirty="0"/>
            <a:t> </a:t>
          </a:r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thống</a:t>
          </a:r>
          <a:endParaRPr lang="en-US" dirty="0"/>
        </a:p>
      </dgm:t>
    </dgm:pt>
    <dgm:pt modelId="{05DD4D0A-654A-4160-9878-F1DD8472FD98}" type="parTrans" cxnId="{E5EFD8A3-BD0B-40A6-9623-5A40C9D59D99}">
      <dgm:prSet/>
      <dgm:spPr/>
      <dgm:t>
        <a:bodyPr/>
        <a:lstStyle/>
        <a:p>
          <a:endParaRPr lang="en-US"/>
        </a:p>
      </dgm:t>
    </dgm:pt>
    <dgm:pt modelId="{863605CC-F153-4FC9-A2D3-010FBEB27013}" type="sibTrans" cxnId="{E5EFD8A3-BD0B-40A6-9623-5A40C9D59D99}">
      <dgm:prSet/>
      <dgm:spPr/>
      <dgm:t>
        <a:bodyPr/>
        <a:lstStyle/>
        <a:p>
          <a:endParaRPr lang="en-US"/>
        </a:p>
      </dgm:t>
    </dgm:pt>
    <dgm:pt modelId="{21FA028B-DF2A-4355-A105-A6522F406B7F}" type="pres">
      <dgm:prSet presAssocID="{D3E39310-ACCA-429A-B437-3C5F0FD57534}" presName="outerComposite" presStyleCnt="0">
        <dgm:presLayoutVars>
          <dgm:chMax val="5"/>
          <dgm:dir/>
          <dgm:resizeHandles val="exact"/>
        </dgm:presLayoutVars>
      </dgm:prSet>
      <dgm:spPr/>
    </dgm:pt>
    <dgm:pt modelId="{50D335A5-AEA3-4B2E-9A18-66C9E5D8C053}" type="pres">
      <dgm:prSet presAssocID="{D3E39310-ACCA-429A-B437-3C5F0FD57534}" presName="dummyMaxCanvas" presStyleCnt="0">
        <dgm:presLayoutVars/>
      </dgm:prSet>
      <dgm:spPr/>
    </dgm:pt>
    <dgm:pt modelId="{CE246D53-9D26-4A04-81D3-5EA4AA938952}" type="pres">
      <dgm:prSet presAssocID="{D3E39310-ACCA-429A-B437-3C5F0FD57534}" presName="FiveNodes_1" presStyleLbl="node1" presStyleIdx="0" presStyleCnt="5" custScaleX="105868">
        <dgm:presLayoutVars>
          <dgm:bulletEnabled val="1"/>
        </dgm:presLayoutVars>
      </dgm:prSet>
      <dgm:spPr/>
    </dgm:pt>
    <dgm:pt modelId="{E3499155-75E8-4B79-9795-E83AD07B4412}" type="pres">
      <dgm:prSet presAssocID="{D3E39310-ACCA-429A-B437-3C5F0FD57534}" presName="FiveNodes_2" presStyleLbl="node1" presStyleIdx="1" presStyleCnt="5">
        <dgm:presLayoutVars>
          <dgm:bulletEnabled val="1"/>
        </dgm:presLayoutVars>
      </dgm:prSet>
      <dgm:spPr/>
    </dgm:pt>
    <dgm:pt modelId="{2FA71F09-528E-4848-A7B0-1E81637D7EF5}" type="pres">
      <dgm:prSet presAssocID="{D3E39310-ACCA-429A-B437-3C5F0FD57534}" presName="FiveNodes_3" presStyleLbl="node1" presStyleIdx="2" presStyleCnt="5" custScaleX="93467">
        <dgm:presLayoutVars>
          <dgm:bulletEnabled val="1"/>
        </dgm:presLayoutVars>
      </dgm:prSet>
      <dgm:spPr/>
    </dgm:pt>
    <dgm:pt modelId="{F7F72059-4CD6-4AA1-81F2-797E4E5BFABE}" type="pres">
      <dgm:prSet presAssocID="{D3E39310-ACCA-429A-B437-3C5F0FD57534}" presName="FiveNodes_4" presStyleLbl="node1" presStyleIdx="3" presStyleCnt="5" custScaleX="93050" custScaleY="93147" custLinFactNeighborX="4300" custLinFactNeighborY="325">
        <dgm:presLayoutVars>
          <dgm:bulletEnabled val="1"/>
        </dgm:presLayoutVars>
      </dgm:prSet>
      <dgm:spPr/>
    </dgm:pt>
    <dgm:pt modelId="{711514E0-C289-4F42-9CC2-276BED699ECE}" type="pres">
      <dgm:prSet presAssocID="{D3E39310-ACCA-429A-B437-3C5F0FD57534}" presName="FiveNodes_5" presStyleLbl="node1" presStyleIdx="4" presStyleCnt="5" custScaleX="89758">
        <dgm:presLayoutVars>
          <dgm:bulletEnabled val="1"/>
        </dgm:presLayoutVars>
      </dgm:prSet>
      <dgm:spPr/>
    </dgm:pt>
    <dgm:pt modelId="{75B47605-DBFD-459C-B1A9-1636B276017B}" type="pres">
      <dgm:prSet presAssocID="{D3E39310-ACCA-429A-B437-3C5F0FD57534}" presName="FiveConn_1-2" presStyleLbl="fgAccFollowNode1" presStyleIdx="0" presStyleCnt="4">
        <dgm:presLayoutVars>
          <dgm:bulletEnabled val="1"/>
        </dgm:presLayoutVars>
      </dgm:prSet>
      <dgm:spPr/>
    </dgm:pt>
    <dgm:pt modelId="{21AF9686-FB85-45C3-A876-A099D3F80C4F}" type="pres">
      <dgm:prSet presAssocID="{D3E39310-ACCA-429A-B437-3C5F0FD57534}" presName="FiveConn_2-3" presStyleLbl="fgAccFollowNode1" presStyleIdx="1" presStyleCnt="4">
        <dgm:presLayoutVars>
          <dgm:bulletEnabled val="1"/>
        </dgm:presLayoutVars>
      </dgm:prSet>
      <dgm:spPr/>
    </dgm:pt>
    <dgm:pt modelId="{1BF4BEFA-466A-4CD1-8913-9F78C9521AC9}" type="pres">
      <dgm:prSet presAssocID="{D3E39310-ACCA-429A-B437-3C5F0FD57534}" presName="FiveConn_3-4" presStyleLbl="fgAccFollowNode1" presStyleIdx="2" presStyleCnt="4">
        <dgm:presLayoutVars>
          <dgm:bulletEnabled val="1"/>
        </dgm:presLayoutVars>
      </dgm:prSet>
      <dgm:spPr/>
    </dgm:pt>
    <dgm:pt modelId="{A23814D5-52BD-483D-BF2A-3A3DAF0AE594}" type="pres">
      <dgm:prSet presAssocID="{D3E39310-ACCA-429A-B437-3C5F0FD57534}" presName="FiveConn_4-5" presStyleLbl="fgAccFollowNode1" presStyleIdx="3" presStyleCnt="4">
        <dgm:presLayoutVars>
          <dgm:bulletEnabled val="1"/>
        </dgm:presLayoutVars>
      </dgm:prSet>
      <dgm:spPr/>
    </dgm:pt>
    <dgm:pt modelId="{8F527FD2-C139-43BD-91A8-7592523DE657}" type="pres">
      <dgm:prSet presAssocID="{D3E39310-ACCA-429A-B437-3C5F0FD57534}" presName="FiveNodes_1_text" presStyleLbl="node1" presStyleIdx="4" presStyleCnt="5">
        <dgm:presLayoutVars>
          <dgm:bulletEnabled val="1"/>
        </dgm:presLayoutVars>
      </dgm:prSet>
      <dgm:spPr/>
    </dgm:pt>
    <dgm:pt modelId="{94549F01-1FED-4F59-A52A-6E84CE02DC97}" type="pres">
      <dgm:prSet presAssocID="{D3E39310-ACCA-429A-B437-3C5F0FD57534}" presName="FiveNodes_2_text" presStyleLbl="node1" presStyleIdx="4" presStyleCnt="5">
        <dgm:presLayoutVars>
          <dgm:bulletEnabled val="1"/>
        </dgm:presLayoutVars>
      </dgm:prSet>
      <dgm:spPr/>
    </dgm:pt>
    <dgm:pt modelId="{E7CA67BC-BD87-4149-8092-4EFB93117B09}" type="pres">
      <dgm:prSet presAssocID="{D3E39310-ACCA-429A-B437-3C5F0FD57534}" presName="FiveNodes_3_text" presStyleLbl="node1" presStyleIdx="4" presStyleCnt="5">
        <dgm:presLayoutVars>
          <dgm:bulletEnabled val="1"/>
        </dgm:presLayoutVars>
      </dgm:prSet>
      <dgm:spPr/>
    </dgm:pt>
    <dgm:pt modelId="{A69D93C9-23C8-48E4-84A9-D18A3178804A}" type="pres">
      <dgm:prSet presAssocID="{D3E39310-ACCA-429A-B437-3C5F0FD57534}" presName="FiveNodes_4_text" presStyleLbl="node1" presStyleIdx="4" presStyleCnt="5">
        <dgm:presLayoutVars>
          <dgm:bulletEnabled val="1"/>
        </dgm:presLayoutVars>
      </dgm:prSet>
      <dgm:spPr/>
    </dgm:pt>
    <dgm:pt modelId="{33FCA13C-5566-41F5-A810-0363390E271B}" type="pres">
      <dgm:prSet presAssocID="{D3E39310-ACCA-429A-B437-3C5F0FD5753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13D3D07-954A-4351-B287-A66FD4F8AE38}" type="presOf" srcId="{346859A8-2F89-47C3-952E-3F28E76C6F1E}" destId="{A69D93C9-23C8-48E4-84A9-D18A3178804A}" srcOrd="1" destOrd="0" presId="urn:microsoft.com/office/officeart/2005/8/layout/vProcess5"/>
    <dgm:cxn modelId="{DA110917-D21A-4293-8484-93D87885ACC5}" type="presOf" srcId="{E5DF4587-EE5D-4907-AACE-1FD52EF66B2A}" destId="{94549F01-1FED-4F59-A52A-6E84CE02DC97}" srcOrd="1" destOrd="0" presId="urn:microsoft.com/office/officeart/2005/8/layout/vProcess5"/>
    <dgm:cxn modelId="{2D893C1E-A39D-413B-BF2E-62AE0A265091}" srcId="{D3E39310-ACCA-429A-B437-3C5F0FD57534}" destId="{7862FC48-F49D-44C4-880D-5C9ADDC0E7C3}" srcOrd="4" destOrd="0" parTransId="{8DDEBC0C-D3AC-4C1C-A988-F5AA11203F20}" sibTransId="{EA1D1C66-79DD-412F-AA90-D31AA4B960AB}"/>
    <dgm:cxn modelId="{BAD62226-DB23-4044-AFD1-36744089E666}" type="presOf" srcId="{195AC3C8-72B9-43E8-8197-9F087598480C}" destId="{8F527FD2-C139-43BD-91A8-7592523DE657}" srcOrd="1" destOrd="0" presId="urn:microsoft.com/office/officeart/2005/8/layout/vProcess5"/>
    <dgm:cxn modelId="{BF370831-5B65-4F56-AF11-86DD6CAB9186}" type="presOf" srcId="{7862FC48-F49D-44C4-880D-5C9ADDC0E7C3}" destId="{33FCA13C-5566-41F5-A810-0363390E271B}" srcOrd="1" destOrd="0" presId="urn:microsoft.com/office/officeart/2005/8/layout/vProcess5"/>
    <dgm:cxn modelId="{ADFC4048-4F72-4F33-97B5-31FB59A00505}" type="presOf" srcId="{2ADF48F0-17FA-4355-844E-B85101E671BC}" destId="{75B47605-DBFD-459C-B1A9-1636B276017B}" srcOrd="0" destOrd="0" presId="urn:microsoft.com/office/officeart/2005/8/layout/vProcess5"/>
    <dgm:cxn modelId="{84D5036A-6312-431E-9CB9-27CBB5DE08F0}" type="presOf" srcId="{12DC9395-2AB0-44F5-8BC0-B1BD70E4A961}" destId="{E7CA67BC-BD87-4149-8092-4EFB93117B09}" srcOrd="1" destOrd="0" presId="urn:microsoft.com/office/officeart/2005/8/layout/vProcess5"/>
    <dgm:cxn modelId="{F23DEE77-74AE-4BCC-AD8D-B2A08DE80931}" type="presOf" srcId="{863605CC-F153-4FC9-A2D3-010FBEB27013}" destId="{A23814D5-52BD-483D-BF2A-3A3DAF0AE594}" srcOrd="0" destOrd="0" presId="urn:microsoft.com/office/officeart/2005/8/layout/vProcess5"/>
    <dgm:cxn modelId="{10D68C79-7398-400E-ABB8-72316CDA962D}" type="presOf" srcId="{E5DF4587-EE5D-4907-AACE-1FD52EF66B2A}" destId="{E3499155-75E8-4B79-9795-E83AD07B4412}" srcOrd="0" destOrd="0" presId="urn:microsoft.com/office/officeart/2005/8/layout/vProcess5"/>
    <dgm:cxn modelId="{1C56FB59-7BAE-4204-BEC8-848B5D3B6917}" type="presOf" srcId="{B78CFB59-E624-46C7-BE53-B2254A15B752}" destId="{21AF9686-FB85-45C3-A876-A099D3F80C4F}" srcOrd="0" destOrd="0" presId="urn:microsoft.com/office/officeart/2005/8/layout/vProcess5"/>
    <dgm:cxn modelId="{8A56898A-D944-4F89-8405-04A62FB2EAE3}" srcId="{D3E39310-ACCA-429A-B437-3C5F0FD57534}" destId="{E5DF4587-EE5D-4907-AACE-1FD52EF66B2A}" srcOrd="1" destOrd="0" parTransId="{1180CD8B-4C03-4986-A021-D018D4F24528}" sibTransId="{B78CFB59-E624-46C7-BE53-B2254A15B752}"/>
    <dgm:cxn modelId="{E5EFD8A3-BD0B-40A6-9623-5A40C9D59D99}" srcId="{D3E39310-ACCA-429A-B437-3C5F0FD57534}" destId="{346859A8-2F89-47C3-952E-3F28E76C6F1E}" srcOrd="3" destOrd="0" parTransId="{05DD4D0A-654A-4160-9878-F1DD8472FD98}" sibTransId="{863605CC-F153-4FC9-A2D3-010FBEB27013}"/>
    <dgm:cxn modelId="{C6DD5EAC-2957-483E-9CAD-0F81F039D00C}" srcId="{D3E39310-ACCA-429A-B437-3C5F0FD57534}" destId="{12DC9395-2AB0-44F5-8BC0-B1BD70E4A961}" srcOrd="2" destOrd="0" parTransId="{BB1861DF-1346-4686-9ACA-A7C044773C78}" sibTransId="{7C30FFF0-A6CC-40D1-80B4-791EC99AC1AB}"/>
    <dgm:cxn modelId="{765394B7-B90E-47D5-909A-5926BFE87005}" type="presOf" srcId="{346859A8-2F89-47C3-952E-3F28E76C6F1E}" destId="{F7F72059-4CD6-4AA1-81F2-797E4E5BFABE}" srcOrd="0" destOrd="0" presId="urn:microsoft.com/office/officeart/2005/8/layout/vProcess5"/>
    <dgm:cxn modelId="{6B9AF0B9-7C3F-4BC8-B8DC-3AA9973C56E5}" srcId="{D3E39310-ACCA-429A-B437-3C5F0FD57534}" destId="{195AC3C8-72B9-43E8-8197-9F087598480C}" srcOrd="0" destOrd="0" parTransId="{B20CD640-8AE2-46D8-BD2E-45D0D4E176F3}" sibTransId="{2ADF48F0-17FA-4355-844E-B85101E671BC}"/>
    <dgm:cxn modelId="{471392C2-464B-4894-BE2E-35205A6FD779}" type="presOf" srcId="{D3E39310-ACCA-429A-B437-3C5F0FD57534}" destId="{21FA028B-DF2A-4355-A105-A6522F406B7F}" srcOrd="0" destOrd="0" presId="urn:microsoft.com/office/officeart/2005/8/layout/vProcess5"/>
    <dgm:cxn modelId="{ADB3ABC3-694C-4EF2-9318-2CB1967543C1}" type="presOf" srcId="{7862FC48-F49D-44C4-880D-5C9ADDC0E7C3}" destId="{711514E0-C289-4F42-9CC2-276BED699ECE}" srcOrd="0" destOrd="0" presId="urn:microsoft.com/office/officeart/2005/8/layout/vProcess5"/>
    <dgm:cxn modelId="{B5E54DF5-F49D-45BC-AF72-63AF16EE9E24}" type="presOf" srcId="{7C30FFF0-A6CC-40D1-80B4-791EC99AC1AB}" destId="{1BF4BEFA-466A-4CD1-8913-9F78C9521AC9}" srcOrd="0" destOrd="0" presId="urn:microsoft.com/office/officeart/2005/8/layout/vProcess5"/>
    <dgm:cxn modelId="{48439EF7-0E76-4AB4-8705-6309751157AB}" type="presOf" srcId="{195AC3C8-72B9-43E8-8197-9F087598480C}" destId="{CE246D53-9D26-4A04-81D3-5EA4AA938952}" srcOrd="0" destOrd="0" presId="urn:microsoft.com/office/officeart/2005/8/layout/vProcess5"/>
    <dgm:cxn modelId="{9719D1F7-E2F0-4EBA-ADA2-2BFE3560533F}" type="presOf" srcId="{12DC9395-2AB0-44F5-8BC0-B1BD70E4A961}" destId="{2FA71F09-528E-4848-A7B0-1E81637D7EF5}" srcOrd="0" destOrd="0" presId="urn:microsoft.com/office/officeart/2005/8/layout/vProcess5"/>
    <dgm:cxn modelId="{15CDECA5-010B-4049-A351-910A4562B804}" type="presParOf" srcId="{21FA028B-DF2A-4355-A105-A6522F406B7F}" destId="{50D335A5-AEA3-4B2E-9A18-66C9E5D8C053}" srcOrd="0" destOrd="0" presId="urn:microsoft.com/office/officeart/2005/8/layout/vProcess5"/>
    <dgm:cxn modelId="{4561D1C1-AB47-467A-80AE-36D954A634ED}" type="presParOf" srcId="{21FA028B-DF2A-4355-A105-A6522F406B7F}" destId="{CE246D53-9D26-4A04-81D3-5EA4AA938952}" srcOrd="1" destOrd="0" presId="urn:microsoft.com/office/officeart/2005/8/layout/vProcess5"/>
    <dgm:cxn modelId="{29DB2584-D688-44E3-A636-0DF751098BCC}" type="presParOf" srcId="{21FA028B-DF2A-4355-A105-A6522F406B7F}" destId="{E3499155-75E8-4B79-9795-E83AD07B4412}" srcOrd="2" destOrd="0" presId="urn:microsoft.com/office/officeart/2005/8/layout/vProcess5"/>
    <dgm:cxn modelId="{75304255-C184-43B9-964F-B4AA72A22A94}" type="presParOf" srcId="{21FA028B-DF2A-4355-A105-A6522F406B7F}" destId="{2FA71F09-528E-4848-A7B0-1E81637D7EF5}" srcOrd="3" destOrd="0" presId="urn:microsoft.com/office/officeart/2005/8/layout/vProcess5"/>
    <dgm:cxn modelId="{03C4E200-D2E7-4FDE-BDCE-71A2280B6FC8}" type="presParOf" srcId="{21FA028B-DF2A-4355-A105-A6522F406B7F}" destId="{F7F72059-4CD6-4AA1-81F2-797E4E5BFABE}" srcOrd="4" destOrd="0" presId="urn:microsoft.com/office/officeart/2005/8/layout/vProcess5"/>
    <dgm:cxn modelId="{13933AB6-E5A4-47C9-A598-6E09659BE892}" type="presParOf" srcId="{21FA028B-DF2A-4355-A105-A6522F406B7F}" destId="{711514E0-C289-4F42-9CC2-276BED699ECE}" srcOrd="5" destOrd="0" presId="urn:microsoft.com/office/officeart/2005/8/layout/vProcess5"/>
    <dgm:cxn modelId="{56DB2952-EC0A-41A9-8AFA-71C4690FFF90}" type="presParOf" srcId="{21FA028B-DF2A-4355-A105-A6522F406B7F}" destId="{75B47605-DBFD-459C-B1A9-1636B276017B}" srcOrd="6" destOrd="0" presId="urn:microsoft.com/office/officeart/2005/8/layout/vProcess5"/>
    <dgm:cxn modelId="{4DD05DFF-AD36-4C4B-8753-05132C9FE09D}" type="presParOf" srcId="{21FA028B-DF2A-4355-A105-A6522F406B7F}" destId="{21AF9686-FB85-45C3-A876-A099D3F80C4F}" srcOrd="7" destOrd="0" presId="urn:microsoft.com/office/officeart/2005/8/layout/vProcess5"/>
    <dgm:cxn modelId="{D5FD0FD3-907A-4679-AA7F-24800EE03BD3}" type="presParOf" srcId="{21FA028B-DF2A-4355-A105-A6522F406B7F}" destId="{1BF4BEFA-466A-4CD1-8913-9F78C9521AC9}" srcOrd="8" destOrd="0" presId="urn:microsoft.com/office/officeart/2005/8/layout/vProcess5"/>
    <dgm:cxn modelId="{D5B5A338-3638-4CF4-8406-93A41EA87A68}" type="presParOf" srcId="{21FA028B-DF2A-4355-A105-A6522F406B7F}" destId="{A23814D5-52BD-483D-BF2A-3A3DAF0AE594}" srcOrd="9" destOrd="0" presId="urn:microsoft.com/office/officeart/2005/8/layout/vProcess5"/>
    <dgm:cxn modelId="{5A8C4D2A-D62B-4D87-A5E5-2E2BAC8737F1}" type="presParOf" srcId="{21FA028B-DF2A-4355-A105-A6522F406B7F}" destId="{8F527FD2-C139-43BD-91A8-7592523DE657}" srcOrd="10" destOrd="0" presId="urn:microsoft.com/office/officeart/2005/8/layout/vProcess5"/>
    <dgm:cxn modelId="{EB32DE44-9161-42D3-BB45-12E3A2BFF743}" type="presParOf" srcId="{21FA028B-DF2A-4355-A105-A6522F406B7F}" destId="{94549F01-1FED-4F59-A52A-6E84CE02DC97}" srcOrd="11" destOrd="0" presId="urn:microsoft.com/office/officeart/2005/8/layout/vProcess5"/>
    <dgm:cxn modelId="{6139CF29-7F49-4E5C-82B7-3511CB438762}" type="presParOf" srcId="{21FA028B-DF2A-4355-A105-A6522F406B7F}" destId="{E7CA67BC-BD87-4149-8092-4EFB93117B09}" srcOrd="12" destOrd="0" presId="urn:microsoft.com/office/officeart/2005/8/layout/vProcess5"/>
    <dgm:cxn modelId="{EC3B1BD5-C06F-4AA0-9D85-36E55C77FDA1}" type="presParOf" srcId="{21FA028B-DF2A-4355-A105-A6522F406B7F}" destId="{A69D93C9-23C8-48E4-84A9-D18A3178804A}" srcOrd="13" destOrd="0" presId="urn:microsoft.com/office/officeart/2005/8/layout/vProcess5"/>
    <dgm:cxn modelId="{F6F5566E-3BB3-4FB1-A522-A4FBEDC42200}" type="presParOf" srcId="{21FA028B-DF2A-4355-A105-A6522F406B7F}" destId="{33FCA13C-5566-41F5-A810-0363390E271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7AB9F-0299-48F6-9C7A-182AD387080C}">
      <dsp:nvSpPr>
        <dsp:cNvPr id="0" name=""/>
        <dsp:cNvSpPr/>
      </dsp:nvSpPr>
      <dsp:spPr>
        <a:xfrm>
          <a:off x="-4588260" y="-661720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D44EBB-4CCF-4F01-BC16-E67060E952B2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kern="1200" dirty="0" err="1">
              <a:solidFill>
                <a:srgbClr val="002060"/>
              </a:solidFill>
            </a:rPr>
            <a:t>Nâng</a:t>
          </a:r>
          <a:r>
            <a:rPr lang="en-US" sz="2800" kern="1200" dirty="0">
              <a:solidFill>
                <a:srgbClr val="002060"/>
              </a:solidFill>
            </a:rPr>
            <a:t> </a:t>
          </a:r>
          <a:r>
            <a:rPr lang="en-US" sz="2800" kern="1200" dirty="0" err="1">
              <a:solidFill>
                <a:srgbClr val="002060"/>
              </a:solidFill>
            </a:rPr>
            <a:t>cao</a:t>
          </a:r>
          <a:r>
            <a:rPr lang="en-US" sz="2800" kern="1200" dirty="0">
              <a:solidFill>
                <a:srgbClr val="002060"/>
              </a:solidFill>
            </a:rPr>
            <a:t> </a:t>
          </a:r>
          <a:r>
            <a:rPr lang="en-US" sz="2800" kern="1200" dirty="0" err="1">
              <a:solidFill>
                <a:srgbClr val="002060"/>
              </a:solidFill>
            </a:rPr>
            <a:t>chất</a:t>
          </a:r>
          <a:r>
            <a:rPr lang="en-US" sz="2800" kern="1200" dirty="0">
              <a:solidFill>
                <a:srgbClr val="002060"/>
              </a:solidFill>
            </a:rPr>
            <a:t> </a:t>
          </a:r>
          <a:r>
            <a:rPr lang="en-US" sz="2800" kern="1200" dirty="0" err="1">
              <a:solidFill>
                <a:srgbClr val="002060"/>
              </a:solidFill>
            </a:rPr>
            <a:t>lượng</a:t>
          </a:r>
          <a:r>
            <a:rPr lang="en-US" sz="2800" kern="1200" dirty="0">
              <a:solidFill>
                <a:srgbClr val="002060"/>
              </a:solidFill>
            </a:rPr>
            <a:t> </a:t>
          </a:r>
          <a:r>
            <a:rPr lang="en-US" sz="2800" kern="1200" dirty="0" err="1">
              <a:solidFill>
                <a:srgbClr val="002060"/>
              </a:solidFill>
            </a:rPr>
            <a:t>giáo</a:t>
          </a:r>
          <a:r>
            <a:rPr lang="en-US" sz="2800" kern="1200" dirty="0">
              <a:solidFill>
                <a:srgbClr val="002060"/>
              </a:solidFill>
            </a:rPr>
            <a:t> </a:t>
          </a:r>
          <a:r>
            <a:rPr lang="en-US" sz="2800" kern="1200" dirty="0" err="1">
              <a:solidFill>
                <a:srgbClr val="002060"/>
              </a:solidFill>
            </a:rPr>
            <a:t>dục</a:t>
          </a:r>
          <a:endParaRPr lang="en-US" sz="2800" kern="1200" dirty="0">
            <a:solidFill>
              <a:srgbClr val="002060"/>
            </a:solidFill>
          </a:endParaRPr>
        </a:p>
      </dsp:txBody>
      <dsp:txXfrm>
        <a:off x="564979" y="406400"/>
        <a:ext cx="5475833" cy="812800"/>
      </dsp:txXfrm>
    </dsp:sp>
    <dsp:sp modelId="{6FCEBE8C-C101-4DD8-830A-9B72C1B8097F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47D82A-2D43-4302-A00E-E5A6E73EB6EA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kern="1200" dirty="0" err="1">
              <a:solidFill>
                <a:srgbClr val="002060"/>
              </a:solidFill>
            </a:rPr>
            <a:t>Phương</a:t>
          </a:r>
          <a:r>
            <a:rPr lang="en-US" sz="2800" kern="1200" dirty="0">
              <a:solidFill>
                <a:srgbClr val="002060"/>
              </a:solidFill>
            </a:rPr>
            <a:t> </a:t>
          </a:r>
          <a:r>
            <a:rPr lang="en-US" sz="2800" kern="1200" dirty="0" err="1">
              <a:solidFill>
                <a:srgbClr val="002060"/>
              </a:solidFill>
            </a:rPr>
            <a:t>pháp</a:t>
          </a:r>
          <a:r>
            <a:rPr lang="en-US" sz="2800" kern="1200" dirty="0">
              <a:solidFill>
                <a:srgbClr val="002060"/>
              </a:solidFill>
            </a:rPr>
            <a:t> </a:t>
          </a:r>
          <a:r>
            <a:rPr lang="en-US" sz="2800" kern="1200" dirty="0" err="1">
              <a:solidFill>
                <a:srgbClr val="002060"/>
              </a:solidFill>
            </a:rPr>
            <a:t>thủ</a:t>
          </a:r>
          <a:r>
            <a:rPr lang="en-US" sz="2800" kern="1200" dirty="0">
              <a:solidFill>
                <a:srgbClr val="002060"/>
              </a:solidFill>
            </a:rPr>
            <a:t> </a:t>
          </a:r>
          <a:r>
            <a:rPr lang="en-US" sz="2800" kern="1200" dirty="0" err="1">
              <a:solidFill>
                <a:srgbClr val="002060"/>
              </a:solidFill>
            </a:rPr>
            <a:t>công</a:t>
          </a:r>
          <a:endParaRPr lang="en-US" sz="2800" kern="1200" dirty="0">
            <a:solidFill>
              <a:srgbClr val="002060"/>
            </a:solidFill>
          </a:endParaRPr>
        </a:p>
      </dsp:txBody>
      <dsp:txXfrm>
        <a:off x="860432" y="1625599"/>
        <a:ext cx="5180380" cy="812800"/>
      </dsp:txXfrm>
    </dsp:sp>
    <dsp:sp modelId="{DA4CE972-CB5D-4A92-8900-B240479AE9D8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470DB-298F-49CB-8E52-74D21BB717BD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rgbClr val="D270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kern="1200" dirty="0" err="1">
              <a:solidFill>
                <a:srgbClr val="002060"/>
              </a:solidFill>
            </a:rPr>
            <a:t>Lựa</a:t>
          </a:r>
          <a:r>
            <a:rPr lang="en-US" sz="2800" kern="1200" dirty="0">
              <a:solidFill>
                <a:srgbClr val="002060"/>
              </a:solidFill>
            </a:rPr>
            <a:t> </a:t>
          </a:r>
          <a:r>
            <a:rPr lang="en-US" sz="2800" kern="1200" dirty="0" err="1">
              <a:solidFill>
                <a:srgbClr val="002060"/>
              </a:solidFill>
            </a:rPr>
            <a:t>chọn</a:t>
          </a:r>
          <a:r>
            <a:rPr lang="en-US" sz="2800" kern="1200" dirty="0">
              <a:solidFill>
                <a:srgbClr val="002060"/>
              </a:solidFill>
            </a:rPr>
            <a:t> </a:t>
          </a:r>
          <a:r>
            <a:rPr lang="en-US" sz="2800" kern="1200" dirty="0" err="1">
              <a:solidFill>
                <a:srgbClr val="002060"/>
              </a:solidFill>
            </a:rPr>
            <a:t>thay</a:t>
          </a:r>
          <a:r>
            <a:rPr lang="en-US" sz="2800" kern="1200" dirty="0">
              <a:solidFill>
                <a:srgbClr val="002060"/>
              </a:solidFill>
            </a:rPr>
            <a:t> </a:t>
          </a:r>
          <a:r>
            <a:rPr lang="en-US" sz="2800" kern="1200" dirty="0" err="1">
              <a:solidFill>
                <a:srgbClr val="002060"/>
              </a:solidFill>
            </a:rPr>
            <a:t>đổi</a:t>
          </a:r>
          <a:endParaRPr lang="en-US" sz="2800" kern="1200" dirty="0">
            <a:solidFill>
              <a:srgbClr val="002060"/>
            </a:solidFill>
          </a:endParaRPr>
        </a:p>
      </dsp:txBody>
      <dsp:txXfrm>
        <a:off x="564979" y="2844800"/>
        <a:ext cx="5475833" cy="812800"/>
      </dsp:txXfrm>
    </dsp:sp>
    <dsp:sp modelId="{E46DD806-F93B-450F-AC18-2F95167D0ABD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6E961-A771-4AD9-9008-B1684E87CAE2}">
      <dsp:nvSpPr>
        <dsp:cNvPr id="0" name=""/>
        <dsp:cNvSpPr/>
      </dsp:nvSpPr>
      <dsp:spPr>
        <a:xfrm>
          <a:off x="724319" y="0"/>
          <a:ext cx="4064000" cy="4064000"/>
        </a:xfrm>
        <a:prstGeom prst="triangle">
          <a:avLst/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F156D-B13E-45A7-BD90-A0043269F1D8}">
      <dsp:nvSpPr>
        <dsp:cNvPr id="0" name=""/>
        <dsp:cNvSpPr/>
      </dsp:nvSpPr>
      <dsp:spPr>
        <a:xfrm>
          <a:off x="1952655" y="406833"/>
          <a:ext cx="5928331" cy="50132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ngân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trắc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nghiệm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77128" y="431306"/>
        <a:ext cx="5879385" cy="452383"/>
      </dsp:txXfrm>
    </dsp:sp>
    <dsp:sp modelId="{370490FD-D5ED-4D74-9595-210CEDF3A590}">
      <dsp:nvSpPr>
        <dsp:cNvPr id="0" name=""/>
        <dsp:cNvSpPr/>
      </dsp:nvSpPr>
      <dsp:spPr>
        <a:xfrm>
          <a:off x="435675" y="971762"/>
          <a:ext cx="8399284" cy="70382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ngân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làm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trực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máy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0033" y="1006120"/>
        <a:ext cx="8330568" cy="635108"/>
      </dsp:txXfrm>
    </dsp:sp>
    <dsp:sp modelId="{9DCCC558-AFEA-4961-BF02-A72B3E010B92}">
      <dsp:nvSpPr>
        <dsp:cNvPr id="0" name=""/>
        <dsp:cNvSpPr/>
      </dsp:nvSpPr>
      <dsp:spPr>
        <a:xfrm>
          <a:off x="1228170" y="1739186"/>
          <a:ext cx="7377301" cy="48308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chấm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trắc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nghiệm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51752" y="1762768"/>
        <a:ext cx="7330137" cy="435925"/>
      </dsp:txXfrm>
    </dsp:sp>
    <dsp:sp modelId="{22ED1016-3C89-4DD9-AB43-60B68F58655A}">
      <dsp:nvSpPr>
        <dsp:cNvPr id="0" name=""/>
        <dsp:cNvSpPr/>
      </dsp:nvSpPr>
      <dsp:spPr>
        <a:xfrm>
          <a:off x="1806377" y="2285875"/>
          <a:ext cx="6220888" cy="70382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kê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điểm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dạy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nhanh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nhất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40735" y="2320233"/>
        <a:ext cx="6152172" cy="635108"/>
      </dsp:txXfrm>
    </dsp:sp>
    <dsp:sp modelId="{2BE00409-783E-4944-9DBA-3EFFBF9A9B3C}">
      <dsp:nvSpPr>
        <dsp:cNvPr id="0" name=""/>
        <dsp:cNvSpPr/>
      </dsp:nvSpPr>
      <dsp:spPr>
        <a:xfrm>
          <a:off x="2021403" y="3066795"/>
          <a:ext cx="5809116" cy="54026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Giao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thân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47777" y="3093169"/>
        <a:ext cx="5756368" cy="4875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46D53-9D26-4A04-81D3-5EA4AA938952}">
      <dsp:nvSpPr>
        <dsp:cNvPr id="0" name=""/>
        <dsp:cNvSpPr/>
      </dsp:nvSpPr>
      <dsp:spPr>
        <a:xfrm>
          <a:off x="-96345" y="0"/>
          <a:ext cx="6952894" cy="845744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Tìm</a:t>
          </a:r>
          <a:r>
            <a:rPr lang="en-US" sz="2200" kern="1200" dirty="0"/>
            <a:t> </a:t>
          </a:r>
          <a:r>
            <a:rPr lang="en-US" sz="2200" kern="1200" dirty="0" err="1"/>
            <a:t>hiểu</a:t>
          </a:r>
          <a:r>
            <a:rPr lang="en-US" sz="2200" kern="1200" dirty="0"/>
            <a:t> </a:t>
          </a:r>
          <a:r>
            <a:rPr lang="en-US" sz="2200" kern="1200" dirty="0" err="1"/>
            <a:t>quy</a:t>
          </a:r>
          <a:r>
            <a:rPr lang="en-US" sz="2200" kern="1200" dirty="0"/>
            <a:t> </a:t>
          </a:r>
          <a:r>
            <a:rPr lang="en-US" sz="2200" kern="1200" dirty="0" err="1"/>
            <a:t>trình</a:t>
          </a:r>
          <a:r>
            <a:rPr lang="en-US" sz="2200" kern="1200" dirty="0"/>
            <a:t> </a:t>
          </a:r>
          <a:r>
            <a:rPr lang="en-US" sz="2200" kern="1200" dirty="0" err="1"/>
            <a:t>thi</a:t>
          </a:r>
          <a:r>
            <a:rPr lang="en-US" sz="2200" kern="1200" dirty="0"/>
            <a:t> </a:t>
          </a:r>
          <a:r>
            <a:rPr lang="en-US" sz="2200" kern="1200" dirty="0" err="1"/>
            <a:t>trắc</a:t>
          </a:r>
          <a:r>
            <a:rPr lang="en-US" sz="2200" kern="1200" dirty="0"/>
            <a:t> </a:t>
          </a:r>
          <a:r>
            <a:rPr lang="en-US" sz="2200" kern="1200" dirty="0" err="1"/>
            <a:t>nghiệm</a:t>
          </a:r>
          <a:r>
            <a:rPr lang="en-US" sz="2200" kern="1200" dirty="0"/>
            <a:t> </a:t>
          </a:r>
          <a:r>
            <a:rPr lang="en-US" sz="2200" kern="1200" dirty="0" err="1"/>
            <a:t>và</a:t>
          </a:r>
          <a:r>
            <a:rPr lang="en-US" sz="2200" kern="1200" dirty="0"/>
            <a:t> </a:t>
          </a:r>
          <a:r>
            <a:rPr lang="en-US" sz="2200" kern="1200" dirty="0" err="1"/>
            <a:t>tự</a:t>
          </a:r>
          <a:r>
            <a:rPr lang="en-US" sz="2200" kern="1200" dirty="0"/>
            <a:t> </a:t>
          </a:r>
          <a:r>
            <a:rPr lang="en-US" sz="2200" kern="1200" dirty="0" err="1"/>
            <a:t>luận</a:t>
          </a:r>
          <a:endParaRPr lang="en-US" sz="2200" kern="1200" dirty="0"/>
        </a:p>
      </dsp:txBody>
      <dsp:txXfrm>
        <a:off x="-71574" y="24771"/>
        <a:ext cx="5884865" cy="796202"/>
      </dsp:txXfrm>
    </dsp:sp>
    <dsp:sp modelId="{E3499155-75E8-4B79-9795-E83AD07B4412}">
      <dsp:nvSpPr>
        <dsp:cNvPr id="0" name=""/>
        <dsp:cNvSpPr/>
      </dsp:nvSpPr>
      <dsp:spPr>
        <a:xfrm>
          <a:off x="586776" y="963209"/>
          <a:ext cx="6567513" cy="845744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239665"/>
            <a:satOff val="-10480"/>
            <a:lumOff val="186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Tìm</a:t>
          </a:r>
          <a:r>
            <a:rPr lang="en-US" sz="2200" kern="1200" dirty="0"/>
            <a:t> </a:t>
          </a:r>
          <a:r>
            <a:rPr lang="en-US" sz="2200" kern="1200" dirty="0" err="1"/>
            <a:t>hiểu</a:t>
          </a:r>
          <a:r>
            <a:rPr lang="en-US" sz="2200" kern="1200" dirty="0"/>
            <a:t> </a:t>
          </a:r>
          <a:r>
            <a:rPr lang="en-US" sz="2200" kern="1200" dirty="0" err="1"/>
            <a:t>các</a:t>
          </a:r>
          <a:r>
            <a:rPr lang="en-US" sz="2200" kern="1200" dirty="0"/>
            <a:t> </a:t>
          </a:r>
          <a:r>
            <a:rPr lang="en-US" sz="2200" kern="1200" dirty="0" err="1"/>
            <a:t>dạng</a:t>
          </a:r>
          <a:r>
            <a:rPr lang="en-US" sz="2200" kern="1200" dirty="0"/>
            <a:t> </a:t>
          </a:r>
          <a:r>
            <a:rPr lang="en-US" sz="2200" kern="1200" dirty="0" err="1"/>
            <a:t>câu</a:t>
          </a:r>
          <a:r>
            <a:rPr lang="en-US" sz="2200" kern="1200" dirty="0"/>
            <a:t> </a:t>
          </a:r>
          <a:r>
            <a:rPr lang="en-US" sz="2200" kern="1200" dirty="0" err="1"/>
            <a:t>hỏi</a:t>
          </a:r>
          <a:endParaRPr lang="en-US" sz="2200" kern="1200" dirty="0"/>
        </a:p>
      </dsp:txBody>
      <dsp:txXfrm>
        <a:off x="611547" y="987980"/>
        <a:ext cx="5477805" cy="796202"/>
      </dsp:txXfrm>
    </dsp:sp>
    <dsp:sp modelId="{2FA71F09-528E-4848-A7B0-1E81637D7EF5}">
      <dsp:nvSpPr>
        <dsp:cNvPr id="0" name=""/>
        <dsp:cNvSpPr/>
      </dsp:nvSpPr>
      <dsp:spPr>
        <a:xfrm>
          <a:off x="1291735" y="1926419"/>
          <a:ext cx="6138457" cy="845744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479329"/>
            <a:satOff val="-20961"/>
            <a:lumOff val="372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Tìm</a:t>
          </a:r>
          <a:r>
            <a:rPr lang="en-US" sz="2200" kern="1200" dirty="0"/>
            <a:t> </a:t>
          </a:r>
          <a:r>
            <a:rPr lang="en-US" sz="2200" kern="1200" dirty="0" err="1"/>
            <a:t>hiểu</a:t>
          </a:r>
          <a:r>
            <a:rPr lang="en-US" sz="2200" kern="1200" dirty="0"/>
            <a:t> </a:t>
          </a:r>
          <a:r>
            <a:rPr lang="en-US" sz="2200" kern="1200" dirty="0" err="1"/>
            <a:t>các</a:t>
          </a:r>
          <a:r>
            <a:rPr lang="en-US" sz="2200" kern="1200" dirty="0"/>
            <a:t> </a:t>
          </a:r>
          <a:r>
            <a:rPr lang="en-US" sz="2200" kern="1200" dirty="0" err="1"/>
            <a:t>công</a:t>
          </a:r>
          <a:r>
            <a:rPr lang="en-US" sz="2200" kern="1200" dirty="0"/>
            <a:t> </a:t>
          </a:r>
          <a:r>
            <a:rPr lang="en-US" sz="2200" kern="1200" dirty="0" err="1"/>
            <a:t>nghệ</a:t>
          </a:r>
          <a:r>
            <a:rPr lang="en-US" sz="2200" kern="1200" dirty="0"/>
            <a:t> HTML, CSS, </a:t>
          </a:r>
          <a:r>
            <a:rPr lang="en-US" sz="2200" kern="1200" dirty="0" err="1"/>
            <a:t>Javascript</a:t>
          </a:r>
          <a:r>
            <a:rPr lang="en-US" sz="2200" kern="1200" dirty="0"/>
            <a:t>, </a:t>
          </a:r>
          <a:r>
            <a:rPr lang="en-US" sz="2200" kern="1200" dirty="0" err="1"/>
            <a:t>Java,My</a:t>
          </a:r>
          <a:r>
            <a:rPr lang="en-US" sz="2200" kern="1200" dirty="0"/>
            <a:t> SQL</a:t>
          </a:r>
        </a:p>
      </dsp:txBody>
      <dsp:txXfrm>
        <a:off x="1316506" y="1951190"/>
        <a:ext cx="5116704" cy="796202"/>
      </dsp:txXfrm>
    </dsp:sp>
    <dsp:sp modelId="{F7F72059-4CD6-4AA1-81F2-797E4E5BFABE}">
      <dsp:nvSpPr>
        <dsp:cNvPr id="0" name=""/>
        <dsp:cNvSpPr/>
      </dsp:nvSpPr>
      <dsp:spPr>
        <a:xfrm>
          <a:off x="2078263" y="2921356"/>
          <a:ext cx="6111071" cy="787786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479329"/>
            <a:satOff val="-20961"/>
            <a:lumOff val="372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Phân</a:t>
          </a:r>
          <a:r>
            <a:rPr lang="en-US" sz="2200" kern="1200" dirty="0"/>
            <a:t> </a:t>
          </a:r>
          <a:r>
            <a:rPr lang="en-US" sz="2200" kern="1200" dirty="0" err="1"/>
            <a:t>tích</a:t>
          </a:r>
          <a:r>
            <a:rPr lang="en-US" sz="2200" kern="1200" dirty="0"/>
            <a:t> </a:t>
          </a:r>
          <a:r>
            <a:rPr lang="en-US" sz="2200" kern="1200" dirty="0" err="1"/>
            <a:t>và</a:t>
          </a:r>
          <a:r>
            <a:rPr lang="en-US" sz="2200" kern="1200" dirty="0"/>
            <a:t> </a:t>
          </a:r>
          <a:r>
            <a:rPr lang="en-US" sz="2200" kern="1200" dirty="0" err="1"/>
            <a:t>thiết</a:t>
          </a:r>
          <a:r>
            <a:rPr lang="en-US" sz="2200" kern="1200" dirty="0"/>
            <a:t> </a:t>
          </a:r>
          <a:r>
            <a:rPr lang="en-US" sz="2200" kern="1200" dirty="0" err="1"/>
            <a:t>kế</a:t>
          </a:r>
          <a:r>
            <a:rPr lang="en-US" sz="2200" kern="1200" dirty="0"/>
            <a:t> </a:t>
          </a:r>
          <a:r>
            <a:rPr lang="en-US" sz="2200" kern="1200" dirty="0" err="1"/>
            <a:t>hệ</a:t>
          </a:r>
          <a:r>
            <a:rPr lang="en-US" sz="2200" kern="1200" dirty="0"/>
            <a:t> </a:t>
          </a:r>
          <a:r>
            <a:rPr lang="en-US" sz="2200" kern="1200" dirty="0" err="1"/>
            <a:t>thống</a:t>
          </a:r>
          <a:endParaRPr lang="en-US" sz="2200" kern="1200" dirty="0"/>
        </a:p>
      </dsp:txBody>
      <dsp:txXfrm>
        <a:off x="2101336" y="2944429"/>
        <a:ext cx="5097051" cy="741640"/>
      </dsp:txXfrm>
    </dsp:sp>
    <dsp:sp modelId="{711514E0-C289-4F42-9CC2-276BED699ECE}">
      <dsp:nvSpPr>
        <dsp:cNvPr id="0" name=""/>
        <dsp:cNvSpPr/>
      </dsp:nvSpPr>
      <dsp:spPr>
        <a:xfrm>
          <a:off x="2394392" y="3852838"/>
          <a:ext cx="5894868" cy="845744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239665"/>
            <a:satOff val="-10480"/>
            <a:lumOff val="186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Xây</a:t>
          </a:r>
          <a:r>
            <a:rPr lang="en-US" sz="2200" kern="1200" dirty="0"/>
            <a:t> </a:t>
          </a:r>
          <a:r>
            <a:rPr lang="en-US" sz="2200" kern="1200" dirty="0" err="1"/>
            <a:t>dựng</a:t>
          </a:r>
          <a:r>
            <a:rPr lang="en-US" sz="2200" kern="1200" dirty="0"/>
            <a:t> </a:t>
          </a:r>
          <a:r>
            <a:rPr lang="en-US" sz="2200" kern="1200" dirty="0" err="1"/>
            <a:t>hệ</a:t>
          </a:r>
          <a:r>
            <a:rPr lang="en-US" sz="2200" kern="1200" dirty="0"/>
            <a:t> </a:t>
          </a:r>
          <a:r>
            <a:rPr lang="en-US" sz="2200" kern="1200" dirty="0" err="1"/>
            <a:t>thống</a:t>
          </a:r>
          <a:r>
            <a:rPr lang="en-US" sz="2200" kern="1200" dirty="0"/>
            <a:t> </a:t>
          </a:r>
          <a:r>
            <a:rPr lang="en-US" sz="2200" kern="1200" dirty="0" err="1"/>
            <a:t>trên</a:t>
          </a:r>
          <a:r>
            <a:rPr lang="en-US" sz="2200" kern="1200" dirty="0"/>
            <a:t> </a:t>
          </a:r>
          <a:r>
            <a:rPr lang="en-US" sz="2200" kern="1200" dirty="0" err="1"/>
            <a:t>nền</a:t>
          </a:r>
          <a:r>
            <a:rPr lang="en-US" sz="2200" kern="1200" dirty="0"/>
            <a:t> web</a:t>
          </a:r>
        </a:p>
      </dsp:txBody>
      <dsp:txXfrm>
        <a:off x="2419163" y="3877609"/>
        <a:ext cx="4911694" cy="796202"/>
      </dsp:txXfrm>
    </dsp:sp>
    <dsp:sp modelId="{75B47605-DBFD-459C-B1A9-1636B276017B}">
      <dsp:nvSpPr>
        <dsp:cNvPr id="0" name=""/>
        <dsp:cNvSpPr/>
      </dsp:nvSpPr>
      <dsp:spPr>
        <a:xfrm>
          <a:off x="6114124" y="617863"/>
          <a:ext cx="549734" cy="54973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6237814" y="617863"/>
        <a:ext cx="302354" cy="413675"/>
      </dsp:txXfrm>
    </dsp:sp>
    <dsp:sp modelId="{21AF9686-FB85-45C3-A876-A099D3F80C4F}">
      <dsp:nvSpPr>
        <dsp:cNvPr id="0" name=""/>
        <dsp:cNvSpPr/>
      </dsp:nvSpPr>
      <dsp:spPr>
        <a:xfrm>
          <a:off x="6604555" y="1581073"/>
          <a:ext cx="549734" cy="54973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6728245" y="1581073"/>
        <a:ext cx="302354" cy="413675"/>
      </dsp:txXfrm>
    </dsp:sp>
    <dsp:sp modelId="{1BF4BEFA-466A-4CD1-8913-9F78C9521AC9}">
      <dsp:nvSpPr>
        <dsp:cNvPr id="0" name=""/>
        <dsp:cNvSpPr/>
      </dsp:nvSpPr>
      <dsp:spPr>
        <a:xfrm>
          <a:off x="7094986" y="2530186"/>
          <a:ext cx="549734" cy="54973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218676" y="2530186"/>
        <a:ext cx="302354" cy="413675"/>
      </dsp:txXfrm>
    </dsp:sp>
    <dsp:sp modelId="{A23814D5-52BD-483D-BF2A-3A3DAF0AE594}">
      <dsp:nvSpPr>
        <dsp:cNvPr id="0" name=""/>
        <dsp:cNvSpPr/>
      </dsp:nvSpPr>
      <dsp:spPr>
        <a:xfrm>
          <a:off x="7585418" y="3502793"/>
          <a:ext cx="549734" cy="54973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709108" y="3502793"/>
        <a:ext cx="302354" cy="413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B733B9-8EC0-42B5-8E57-02021CC32B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AE7FE-5257-44BC-A234-983385E49E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053CA-6C57-4F62-BDA1-685AD8AE14C0}" type="datetimeFigureOut">
              <a:rPr lang="en-ID" smtClean="0"/>
              <a:t>23/05/2023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70588-37CF-49E6-87F2-C8E1A884FF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80689-DD23-4926-A93C-03EC6FA6A2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1F0AD-E956-4B4C-A583-20A57F82C1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7669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89EC0-97F0-4BF1-B975-36615910DF41}" type="datetimeFigureOut">
              <a:rPr lang="en-ID" smtClean="0"/>
              <a:t>23/05/2023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D21E5-C797-4859-80D8-9F6BFF6A8A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5665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23/05/2023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356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23/05/2023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445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23/05/2023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4170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3792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C32B0-4F67-4973-8E21-5ADC03DD46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9143999" cy="6857999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CE114C7-6F3B-4853-893E-E0E0DE74D3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2082800"/>
            <a:ext cx="7886700" cy="15367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54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1566054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37003AA-8919-4DC6-9A0D-73FEA4B4F70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8805" y="1268626"/>
            <a:ext cx="3624121" cy="2830339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"/>
            </a:lvl1pPr>
          </a:lstStyle>
          <a:p>
            <a:endParaRPr lang="id-ID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02F5930E-5D3F-42BA-8811-4B2FE6731D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7586" y="1268626"/>
            <a:ext cx="4566557" cy="119561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2293092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1">
            <a:extLst>
              <a:ext uri="{FF2B5EF4-FFF2-40B4-BE49-F238E27FC236}">
                <a16:creationId xmlns:a16="http://schemas.microsoft.com/office/drawing/2014/main" id="{8E96264E-6016-42E8-89BA-56A3F59D80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22458" y="1786508"/>
            <a:ext cx="5099086" cy="2922898"/>
          </a:xfrm>
          <a:custGeom>
            <a:avLst/>
            <a:gdLst>
              <a:gd name="connsiteX0" fmla="*/ 5167718 w 6798781"/>
              <a:gd name="connsiteY0" fmla="*/ 1039506 h 2922898"/>
              <a:gd name="connsiteX1" fmla="*/ 6791331 w 6798781"/>
              <a:gd name="connsiteY1" fmla="*/ 1981202 h 2922898"/>
              <a:gd name="connsiteX2" fmla="*/ 5167719 w 6798781"/>
              <a:gd name="connsiteY2" fmla="*/ 2922897 h 2922898"/>
              <a:gd name="connsiteX3" fmla="*/ 5069438 w 6798781"/>
              <a:gd name="connsiteY3" fmla="*/ 1039506 h 2922898"/>
              <a:gd name="connsiteX4" fmla="*/ 5069439 w 6798781"/>
              <a:gd name="connsiteY4" fmla="*/ 2922897 h 2922898"/>
              <a:gd name="connsiteX5" fmla="*/ 3445826 w 6798781"/>
              <a:gd name="connsiteY5" fmla="*/ 1981201 h 2922898"/>
              <a:gd name="connsiteX6" fmla="*/ 1729343 w 6798781"/>
              <a:gd name="connsiteY6" fmla="*/ 1039506 h 2922898"/>
              <a:gd name="connsiteX7" fmla="*/ 3352956 w 6798781"/>
              <a:gd name="connsiteY7" fmla="*/ 1981202 h 2922898"/>
              <a:gd name="connsiteX8" fmla="*/ 1729343 w 6798781"/>
              <a:gd name="connsiteY8" fmla="*/ 2922898 h 2922898"/>
              <a:gd name="connsiteX9" fmla="*/ 1631063 w 6798781"/>
              <a:gd name="connsiteY9" fmla="*/ 1039506 h 2922898"/>
              <a:gd name="connsiteX10" fmla="*/ 1631063 w 6798781"/>
              <a:gd name="connsiteY10" fmla="*/ 2922898 h 2922898"/>
              <a:gd name="connsiteX11" fmla="*/ 7451 w 6798781"/>
              <a:gd name="connsiteY11" fmla="*/ 1981201 h 2922898"/>
              <a:gd name="connsiteX12" fmla="*/ 3438374 w 6798781"/>
              <a:gd name="connsiteY12" fmla="*/ 1 h 2922898"/>
              <a:gd name="connsiteX13" fmla="*/ 5069439 w 6798781"/>
              <a:gd name="connsiteY13" fmla="*/ 941697 h 2922898"/>
              <a:gd name="connsiteX14" fmla="*/ 3442100 w 6798781"/>
              <a:gd name="connsiteY14" fmla="*/ 1876938 h 2922898"/>
              <a:gd name="connsiteX15" fmla="*/ 0 w 6798781"/>
              <a:gd name="connsiteY15" fmla="*/ 1 h 2922898"/>
              <a:gd name="connsiteX16" fmla="*/ 1631064 w 6798781"/>
              <a:gd name="connsiteY16" fmla="*/ 941697 h 2922898"/>
              <a:gd name="connsiteX17" fmla="*/ 3725 w 6798781"/>
              <a:gd name="connsiteY17" fmla="*/ 1876939 h 2922898"/>
              <a:gd name="connsiteX18" fmla="*/ 3360406 w 6798781"/>
              <a:gd name="connsiteY18" fmla="*/ 0 h 2922898"/>
              <a:gd name="connsiteX19" fmla="*/ 3356681 w 6798781"/>
              <a:gd name="connsiteY19" fmla="*/ 1876939 h 2922898"/>
              <a:gd name="connsiteX20" fmla="*/ 1729342 w 6798781"/>
              <a:gd name="connsiteY20" fmla="*/ 941696 h 2922898"/>
              <a:gd name="connsiteX21" fmla="*/ 6798781 w 6798781"/>
              <a:gd name="connsiteY21" fmla="*/ 0 h 2922898"/>
              <a:gd name="connsiteX22" fmla="*/ 6795055 w 6798781"/>
              <a:gd name="connsiteY22" fmla="*/ 1876938 h 2922898"/>
              <a:gd name="connsiteX23" fmla="*/ 5167717 w 6798781"/>
              <a:gd name="connsiteY23" fmla="*/ 941696 h 2922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98781" h="2922898">
                <a:moveTo>
                  <a:pt x="5167718" y="1039506"/>
                </a:moveTo>
                <a:lnTo>
                  <a:pt x="6791331" y="1981202"/>
                </a:lnTo>
                <a:lnTo>
                  <a:pt x="5167719" y="2922897"/>
                </a:lnTo>
                <a:close/>
                <a:moveTo>
                  <a:pt x="5069438" y="1039506"/>
                </a:moveTo>
                <a:lnTo>
                  <a:pt x="5069439" y="2922897"/>
                </a:lnTo>
                <a:lnTo>
                  <a:pt x="3445826" y="1981201"/>
                </a:lnTo>
                <a:close/>
                <a:moveTo>
                  <a:pt x="1729343" y="1039506"/>
                </a:moveTo>
                <a:lnTo>
                  <a:pt x="3352956" y="1981202"/>
                </a:lnTo>
                <a:lnTo>
                  <a:pt x="1729343" y="2922898"/>
                </a:lnTo>
                <a:close/>
                <a:moveTo>
                  <a:pt x="1631063" y="1039506"/>
                </a:moveTo>
                <a:lnTo>
                  <a:pt x="1631063" y="2922898"/>
                </a:lnTo>
                <a:lnTo>
                  <a:pt x="7451" y="1981201"/>
                </a:lnTo>
                <a:close/>
                <a:moveTo>
                  <a:pt x="3438374" y="1"/>
                </a:moveTo>
                <a:lnTo>
                  <a:pt x="5069439" y="941697"/>
                </a:lnTo>
                <a:lnTo>
                  <a:pt x="3442100" y="1876938"/>
                </a:lnTo>
                <a:close/>
                <a:moveTo>
                  <a:pt x="0" y="1"/>
                </a:moveTo>
                <a:lnTo>
                  <a:pt x="1631064" y="941697"/>
                </a:lnTo>
                <a:lnTo>
                  <a:pt x="3725" y="1876939"/>
                </a:lnTo>
                <a:close/>
                <a:moveTo>
                  <a:pt x="3360406" y="0"/>
                </a:moveTo>
                <a:lnTo>
                  <a:pt x="3356681" y="1876939"/>
                </a:lnTo>
                <a:lnTo>
                  <a:pt x="1729342" y="941696"/>
                </a:lnTo>
                <a:close/>
                <a:moveTo>
                  <a:pt x="6798781" y="0"/>
                </a:moveTo>
                <a:lnTo>
                  <a:pt x="6795055" y="1876938"/>
                </a:lnTo>
                <a:lnTo>
                  <a:pt x="5167717" y="941696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0"/>
            </a:lvl1pPr>
          </a:lstStyle>
          <a:p>
            <a:endParaRPr lang="id-ID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16E5C96F-76FB-4936-8F8A-493B765DA8E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88722" y="246743"/>
            <a:ext cx="4566557" cy="119561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161889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23/05/2023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732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23/05/2023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736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23/05/2023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303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23/05/2023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705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23/05/2023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744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23/05/2023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829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23/05/2023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92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23/05/2023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934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04E04-441F-4771-B6EF-86C7565F3C45}" type="datetimeFigureOut">
              <a:rPr lang="en-ID" smtClean="0"/>
              <a:t>23/05/2023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519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6" r:id="rId14"/>
    <p:sldLayoutId id="214748367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62F1EDCE-DC61-4CFB-B63F-11FF7EA79B28}"/>
              </a:ext>
            </a:extLst>
          </p:cNvPr>
          <p:cNvSpPr/>
          <p:nvPr/>
        </p:nvSpPr>
        <p:spPr>
          <a:xfrm rot="7200000">
            <a:off x="2108683" y="1834638"/>
            <a:ext cx="190500" cy="190500"/>
          </a:xfrm>
          <a:prstGeom prst="rect">
            <a:avLst/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14F6498-5485-44E4-A9EF-A08DD811D2BB}"/>
              </a:ext>
            </a:extLst>
          </p:cNvPr>
          <p:cNvSpPr/>
          <p:nvPr/>
        </p:nvSpPr>
        <p:spPr>
          <a:xfrm rot="7200000">
            <a:off x="2993143" y="5550767"/>
            <a:ext cx="434601" cy="434601"/>
          </a:xfrm>
          <a:prstGeom prst="rect">
            <a:avLst/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4511A63-8AB0-4586-9899-CB199E7CD1E2}"/>
              </a:ext>
            </a:extLst>
          </p:cNvPr>
          <p:cNvSpPr/>
          <p:nvPr/>
        </p:nvSpPr>
        <p:spPr>
          <a:xfrm rot="7200000">
            <a:off x="406955" y="3455273"/>
            <a:ext cx="143559" cy="143559"/>
          </a:xfrm>
          <a:prstGeom prst="rect">
            <a:avLst/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4E033B-DCA9-4623-A18D-14F1255D24C3}"/>
              </a:ext>
            </a:extLst>
          </p:cNvPr>
          <p:cNvSpPr/>
          <p:nvPr/>
        </p:nvSpPr>
        <p:spPr>
          <a:xfrm rot="7200000">
            <a:off x="8716451" y="4562816"/>
            <a:ext cx="143559" cy="143559"/>
          </a:xfrm>
          <a:prstGeom prst="rect">
            <a:avLst/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C6650DF3-B3E2-4873-A671-2D556CF868D4}"/>
              </a:ext>
            </a:extLst>
          </p:cNvPr>
          <p:cNvSpPr/>
          <p:nvPr/>
        </p:nvSpPr>
        <p:spPr>
          <a:xfrm>
            <a:off x="499696" y="1809323"/>
            <a:ext cx="8288534" cy="254973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 TRIỂN NỀN TẢNG THI TRỰC TUYẾN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 NÂNG CAO HIỆU QUẢ KỲ THI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 TIỂU HỌC</a:t>
            </a:r>
            <a:endParaRPr lang="vi-VN" sz="2400" b="1" dirty="0">
              <a:solidFill>
                <a:srgbClr val="C0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4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 TIỂU HỌC BÌNH TIÊN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703E5A6-BDF6-4C68-B965-ABB61A243F36}"/>
              </a:ext>
            </a:extLst>
          </p:cNvPr>
          <p:cNvSpPr txBox="1">
            <a:spLocks/>
          </p:cNvSpPr>
          <p:nvPr/>
        </p:nvSpPr>
        <p:spPr>
          <a:xfrm>
            <a:off x="4464007" y="4545472"/>
            <a:ext cx="4226170" cy="19897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Giang</a:t>
            </a: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GVPB: TS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Quang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SVTH : Lý Gia Huệ	           1833041</a:t>
            </a:r>
          </a:p>
          <a:p>
            <a:pPr marL="0" indent="0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Khoa 	1833051</a:t>
            </a:r>
          </a:p>
        </p:txBody>
      </p:sp>
      <p:sp>
        <p:nvSpPr>
          <p:cNvPr id="23" name="Rectangle 66">
            <a:extLst>
              <a:ext uri="{FF2B5EF4-FFF2-40B4-BE49-F238E27FC236}">
                <a16:creationId xmlns:a16="http://schemas.microsoft.com/office/drawing/2014/main" id="{EE3D9D69-78C8-44F1-83BD-3B59BE0C1ED1}"/>
              </a:ext>
            </a:extLst>
          </p:cNvPr>
          <p:cNvSpPr/>
          <p:nvPr/>
        </p:nvSpPr>
        <p:spPr>
          <a:xfrm rot="7200000">
            <a:off x="7403453" y="2121010"/>
            <a:ext cx="190500" cy="190500"/>
          </a:xfrm>
          <a:prstGeom prst="rect">
            <a:avLst/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66">
            <a:extLst>
              <a:ext uri="{FF2B5EF4-FFF2-40B4-BE49-F238E27FC236}">
                <a16:creationId xmlns:a16="http://schemas.microsoft.com/office/drawing/2014/main" id="{03CB1C45-892B-4361-B248-E2D11946AD90}"/>
              </a:ext>
            </a:extLst>
          </p:cNvPr>
          <p:cNvSpPr/>
          <p:nvPr/>
        </p:nvSpPr>
        <p:spPr>
          <a:xfrm rot="7200000">
            <a:off x="1551617" y="4767513"/>
            <a:ext cx="190500" cy="190500"/>
          </a:xfrm>
          <a:prstGeom prst="rect">
            <a:avLst/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ectangle 67">
            <a:extLst>
              <a:ext uri="{FF2B5EF4-FFF2-40B4-BE49-F238E27FC236}">
                <a16:creationId xmlns:a16="http://schemas.microsoft.com/office/drawing/2014/main" id="{1A6A0EDC-2A14-4734-91AE-1BB965D8AAF8}"/>
              </a:ext>
            </a:extLst>
          </p:cNvPr>
          <p:cNvSpPr/>
          <p:nvPr/>
        </p:nvSpPr>
        <p:spPr>
          <a:xfrm rot="7200000">
            <a:off x="7836653" y="843504"/>
            <a:ext cx="434601" cy="434601"/>
          </a:xfrm>
          <a:prstGeom prst="rect">
            <a:avLst/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EF10AC-77DB-C5CB-C544-D63CBCCC1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379" y="432324"/>
            <a:ext cx="1647168" cy="149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3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pPr lvl="0"/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10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9F0A7E-689A-4436-8886-56F557C95D1D}"/>
              </a:ext>
            </a:extLst>
          </p:cNvPr>
          <p:cNvSpPr txBox="1"/>
          <p:nvPr/>
        </p:nvSpPr>
        <p:spPr>
          <a:xfrm rot="5400000">
            <a:off x="8399567" y="1171170"/>
            <a:ext cx="1048334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Sơ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đồ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hệ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thống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49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42" grpId="0" animBg="1"/>
      <p:bldP spid="48" grpId="0"/>
      <p:bldP spid="49" grpId="0" animBg="1"/>
      <p:bldP spid="51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11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9F0A7E-689A-4436-8886-56F557C95D1D}"/>
              </a:ext>
            </a:extLst>
          </p:cNvPr>
          <p:cNvSpPr txBox="1"/>
          <p:nvPr/>
        </p:nvSpPr>
        <p:spPr>
          <a:xfrm rot="5400000">
            <a:off x="8399567" y="1171170"/>
            <a:ext cx="1048334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Sơ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đồ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hệ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thống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3A4F95-E241-207B-5E36-CE6FE72BA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" y="83649"/>
            <a:ext cx="8941124" cy="677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93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8" grpId="0"/>
      <p:bldP spid="49" grpId="0" animBg="1"/>
      <p:bldP spid="51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12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9F0A7E-689A-4436-8886-56F557C95D1D}"/>
              </a:ext>
            </a:extLst>
          </p:cNvPr>
          <p:cNvSpPr txBox="1"/>
          <p:nvPr/>
        </p:nvSpPr>
        <p:spPr>
          <a:xfrm rot="5400000">
            <a:off x="8399567" y="1171170"/>
            <a:ext cx="1048334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rgbClr val="0A0A0A"/>
                </a:solidFill>
              </a:rPr>
              <a:t>Sơ</a:t>
            </a:r>
            <a:r>
              <a:rPr lang="en-US" sz="900" dirty="0">
                <a:solidFill>
                  <a:srgbClr val="0A0A0A"/>
                </a:solidFill>
              </a:rPr>
              <a:t> </a:t>
            </a:r>
            <a:r>
              <a:rPr lang="en-US" sz="900" dirty="0" err="1">
                <a:solidFill>
                  <a:srgbClr val="0A0A0A"/>
                </a:solidFill>
              </a:rPr>
              <a:t>đồ</a:t>
            </a:r>
            <a:r>
              <a:rPr lang="en-US" sz="900" dirty="0">
                <a:solidFill>
                  <a:srgbClr val="0A0A0A"/>
                </a:solidFill>
              </a:rPr>
              <a:t> </a:t>
            </a:r>
            <a:r>
              <a:rPr lang="en-US" sz="900" dirty="0" err="1">
                <a:solidFill>
                  <a:srgbClr val="0A0A0A"/>
                </a:solidFill>
              </a:rPr>
              <a:t>hệ</a:t>
            </a:r>
            <a:r>
              <a:rPr lang="en-US" sz="900" dirty="0">
                <a:solidFill>
                  <a:srgbClr val="0A0A0A"/>
                </a:solidFill>
              </a:rPr>
              <a:t> </a:t>
            </a:r>
            <a:r>
              <a:rPr lang="en-US" sz="900" dirty="0" err="1">
                <a:solidFill>
                  <a:srgbClr val="0A0A0A"/>
                </a:solidFill>
              </a:rPr>
              <a:t>thống</a:t>
            </a:r>
            <a:endParaRPr lang="en-US" sz="900" dirty="0">
              <a:solidFill>
                <a:srgbClr val="0A0A0A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B69B11-BF0F-5A51-7638-08E318EEF3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2F3422-07D6-0CFF-6D1C-0A8CE55D6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48" y="0"/>
            <a:ext cx="7929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8" grpId="0"/>
      <p:bldP spid="49" grpId="0" animBg="1"/>
      <p:bldP spid="51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13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9F0A7E-689A-4436-8886-56F557C95D1D}"/>
              </a:ext>
            </a:extLst>
          </p:cNvPr>
          <p:cNvSpPr txBox="1"/>
          <p:nvPr/>
        </p:nvSpPr>
        <p:spPr>
          <a:xfrm rot="5400000">
            <a:off x="8399567" y="1171170"/>
            <a:ext cx="1048334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rgbClr val="0A0A0A"/>
                </a:solidFill>
              </a:rPr>
              <a:t>Sơ</a:t>
            </a:r>
            <a:r>
              <a:rPr lang="en-US" sz="900" dirty="0">
                <a:solidFill>
                  <a:srgbClr val="0A0A0A"/>
                </a:solidFill>
              </a:rPr>
              <a:t> </a:t>
            </a:r>
            <a:r>
              <a:rPr lang="en-US" sz="900" dirty="0" err="1">
                <a:solidFill>
                  <a:srgbClr val="0A0A0A"/>
                </a:solidFill>
              </a:rPr>
              <a:t>đồ</a:t>
            </a:r>
            <a:r>
              <a:rPr lang="en-US" sz="900" dirty="0">
                <a:solidFill>
                  <a:srgbClr val="0A0A0A"/>
                </a:solidFill>
              </a:rPr>
              <a:t> </a:t>
            </a:r>
            <a:r>
              <a:rPr lang="en-US" sz="900" dirty="0" err="1">
                <a:solidFill>
                  <a:srgbClr val="0A0A0A"/>
                </a:solidFill>
              </a:rPr>
              <a:t>hệ</a:t>
            </a:r>
            <a:r>
              <a:rPr lang="en-US" sz="900" dirty="0">
                <a:solidFill>
                  <a:srgbClr val="0A0A0A"/>
                </a:solidFill>
              </a:rPr>
              <a:t> </a:t>
            </a:r>
            <a:r>
              <a:rPr lang="en-US" sz="900" dirty="0" err="1">
                <a:solidFill>
                  <a:srgbClr val="0A0A0A"/>
                </a:solidFill>
              </a:rPr>
              <a:t>thống</a:t>
            </a:r>
            <a:endParaRPr lang="en-US" sz="900" dirty="0">
              <a:solidFill>
                <a:srgbClr val="0A0A0A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9E9994-DE68-F81E-16B4-9686BF4160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C2923-99F7-1DE5-2376-DF55FBAF9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40" y="0"/>
            <a:ext cx="7300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82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8" grpId="0"/>
      <p:bldP spid="49" grpId="0" animBg="1"/>
      <p:bldP spid="51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14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9F0A7E-689A-4436-8886-56F557C95D1D}"/>
              </a:ext>
            </a:extLst>
          </p:cNvPr>
          <p:cNvSpPr txBox="1"/>
          <p:nvPr/>
        </p:nvSpPr>
        <p:spPr>
          <a:xfrm rot="5400000">
            <a:off x="8399567" y="1171170"/>
            <a:ext cx="1048334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Sơ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đồ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hệ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thống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72BBE9-90F5-7B68-DB52-EC7421E820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EB63BE-F6A2-5B95-8899-EE41D2BBA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2" y="0"/>
            <a:ext cx="90123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7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8" grpId="0"/>
      <p:bldP spid="49" grpId="0" animBg="1"/>
      <p:bldP spid="51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15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9F0A7E-689A-4436-8886-56F557C95D1D}"/>
              </a:ext>
            </a:extLst>
          </p:cNvPr>
          <p:cNvSpPr txBox="1"/>
          <p:nvPr/>
        </p:nvSpPr>
        <p:spPr>
          <a:xfrm rot="5400000">
            <a:off x="8399567" y="1171170"/>
            <a:ext cx="1048334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Sơ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đồ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hệ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thống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B37ACF-A149-361C-4D1B-110A40895A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8BDB80-1347-852E-1041-12C567F99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91" y="749300"/>
            <a:ext cx="5561480" cy="471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67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8" grpId="0"/>
      <p:bldP spid="49" grpId="0" animBg="1"/>
      <p:bldP spid="51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D0B51-F54A-4983-8875-95F4522A75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9143999" cy="6857999"/>
          </a:xfrm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0DEB54-D232-473A-AB47-3138BF1B0982}"/>
              </a:ext>
            </a:extLst>
          </p:cNvPr>
          <p:cNvSpPr/>
          <p:nvPr/>
        </p:nvSpPr>
        <p:spPr>
          <a:xfrm>
            <a:off x="510632" y="543465"/>
            <a:ext cx="8158163" cy="577107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A621487-6FE3-4CD1-A57D-F8784F65DAD7}"/>
              </a:ext>
            </a:extLst>
          </p:cNvPr>
          <p:cNvSpPr/>
          <p:nvPr/>
        </p:nvSpPr>
        <p:spPr>
          <a:xfrm>
            <a:off x="1865215" y="0"/>
            <a:ext cx="6940067" cy="6858000"/>
          </a:xfrm>
          <a:custGeom>
            <a:avLst/>
            <a:gdLst>
              <a:gd name="connsiteX0" fmla="*/ 3959468 w 9253423"/>
              <a:gd name="connsiteY0" fmla="*/ 0 h 6858000"/>
              <a:gd name="connsiteX1" fmla="*/ 9253423 w 9253423"/>
              <a:gd name="connsiteY1" fmla="*/ 0 h 6858000"/>
              <a:gd name="connsiteX2" fmla="*/ 5293955 w 9253423"/>
              <a:gd name="connsiteY2" fmla="*/ 6858000 h 6858000"/>
              <a:gd name="connsiteX3" fmla="*/ 0 w 9253423"/>
              <a:gd name="connsiteY3" fmla="*/ 6858000 h 6858000"/>
              <a:gd name="connsiteX4" fmla="*/ 3959468 w 925342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3423" h="6858000">
                <a:moveTo>
                  <a:pt x="3959468" y="0"/>
                </a:moveTo>
                <a:lnTo>
                  <a:pt x="9253423" y="0"/>
                </a:lnTo>
                <a:lnTo>
                  <a:pt x="5293955" y="6858000"/>
                </a:lnTo>
                <a:lnTo>
                  <a:pt x="0" y="6858000"/>
                </a:lnTo>
                <a:lnTo>
                  <a:pt x="3959468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77D72B-C944-451C-98AB-7629138F0306}"/>
              </a:ext>
            </a:extLst>
          </p:cNvPr>
          <p:cNvSpPr/>
          <p:nvPr/>
        </p:nvSpPr>
        <p:spPr>
          <a:xfrm rot="7200000">
            <a:off x="7133619" y="6162711"/>
            <a:ext cx="434601" cy="434601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A9720-65B9-4069-AB5A-B7D12E8BAA99}"/>
              </a:ext>
            </a:extLst>
          </p:cNvPr>
          <p:cNvSpPr/>
          <p:nvPr/>
        </p:nvSpPr>
        <p:spPr>
          <a:xfrm rot="7200000">
            <a:off x="8150780" y="451355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43ACB1C-EC0F-495E-B25A-71FDDF685A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788" y="2544969"/>
            <a:ext cx="7886700" cy="1536700"/>
          </a:xfrm>
        </p:spPr>
        <p:txBody>
          <a:bodyPr>
            <a:normAutofit/>
          </a:bodyPr>
          <a:lstStyle/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7D9E-DB52-4A2C-8917-D84B6F9520C3}"/>
              </a:ext>
            </a:extLst>
          </p:cNvPr>
          <p:cNvSpPr/>
          <p:nvPr/>
        </p:nvSpPr>
        <p:spPr>
          <a:xfrm rot="7200000">
            <a:off x="406955" y="345527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9E3F286-89E5-4257-A586-869D58171941}"/>
              </a:ext>
            </a:extLst>
          </p:cNvPr>
          <p:cNvSpPr txBox="1"/>
          <p:nvPr/>
        </p:nvSpPr>
        <p:spPr>
          <a:xfrm>
            <a:off x="-962526" y="2995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96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 animBg="1"/>
      <p:bldP spid="22" grpId="0" animBg="1"/>
      <p:bldP spid="18" grpId="0" build="p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255455-D72F-FF72-8862-6969C057E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12" y="0"/>
            <a:ext cx="8846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35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9328F77-98E1-C13E-4A10-212847DC2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7" y="0"/>
            <a:ext cx="91112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19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05C14E-1E75-8BF4-1B37-607C139F5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117"/>
            <a:ext cx="9144000" cy="556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D0B51-F54A-4983-8875-95F4522A75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9143999" cy="6857999"/>
          </a:xfrm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0DEB54-D232-473A-AB47-3138BF1B0982}"/>
              </a:ext>
            </a:extLst>
          </p:cNvPr>
          <p:cNvSpPr/>
          <p:nvPr/>
        </p:nvSpPr>
        <p:spPr>
          <a:xfrm>
            <a:off x="510632" y="543465"/>
            <a:ext cx="8158163" cy="577107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A621487-6FE3-4CD1-A57D-F8784F65DAD7}"/>
              </a:ext>
            </a:extLst>
          </p:cNvPr>
          <p:cNvSpPr/>
          <p:nvPr/>
        </p:nvSpPr>
        <p:spPr>
          <a:xfrm>
            <a:off x="1865215" y="0"/>
            <a:ext cx="6940067" cy="6858000"/>
          </a:xfrm>
          <a:custGeom>
            <a:avLst/>
            <a:gdLst>
              <a:gd name="connsiteX0" fmla="*/ 3959468 w 9253423"/>
              <a:gd name="connsiteY0" fmla="*/ 0 h 6858000"/>
              <a:gd name="connsiteX1" fmla="*/ 9253423 w 9253423"/>
              <a:gd name="connsiteY1" fmla="*/ 0 h 6858000"/>
              <a:gd name="connsiteX2" fmla="*/ 5293955 w 9253423"/>
              <a:gd name="connsiteY2" fmla="*/ 6858000 h 6858000"/>
              <a:gd name="connsiteX3" fmla="*/ 0 w 9253423"/>
              <a:gd name="connsiteY3" fmla="*/ 6858000 h 6858000"/>
              <a:gd name="connsiteX4" fmla="*/ 3959468 w 925342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3423" h="6858000">
                <a:moveTo>
                  <a:pt x="3959468" y="0"/>
                </a:moveTo>
                <a:lnTo>
                  <a:pt x="9253423" y="0"/>
                </a:lnTo>
                <a:lnTo>
                  <a:pt x="5293955" y="6858000"/>
                </a:lnTo>
                <a:lnTo>
                  <a:pt x="0" y="6858000"/>
                </a:lnTo>
                <a:lnTo>
                  <a:pt x="3959468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77D72B-C944-451C-98AB-7629138F0306}"/>
              </a:ext>
            </a:extLst>
          </p:cNvPr>
          <p:cNvSpPr/>
          <p:nvPr/>
        </p:nvSpPr>
        <p:spPr>
          <a:xfrm rot="7200000">
            <a:off x="7133619" y="6162711"/>
            <a:ext cx="434601" cy="434601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A9720-65B9-4069-AB5A-B7D12E8BAA99}"/>
              </a:ext>
            </a:extLst>
          </p:cNvPr>
          <p:cNvSpPr/>
          <p:nvPr/>
        </p:nvSpPr>
        <p:spPr>
          <a:xfrm rot="7200000">
            <a:off x="8150780" y="451355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7D9E-DB52-4A2C-8917-D84B6F9520C3}"/>
              </a:ext>
            </a:extLst>
          </p:cNvPr>
          <p:cNvSpPr/>
          <p:nvPr/>
        </p:nvSpPr>
        <p:spPr>
          <a:xfrm rot="7200000">
            <a:off x="406955" y="345527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DEACB7EB-1A69-4E75-93BA-A98581FBABC8}"/>
              </a:ext>
            </a:extLst>
          </p:cNvPr>
          <p:cNvSpPr txBox="1"/>
          <p:nvPr/>
        </p:nvSpPr>
        <p:spPr>
          <a:xfrm>
            <a:off x="825162" y="1458280"/>
            <a:ext cx="73665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/>
              <a:t>Giới</a:t>
            </a:r>
            <a:r>
              <a:rPr lang="en-US" sz="2800" dirty="0"/>
              <a:t> </a:t>
            </a:r>
            <a:r>
              <a:rPr lang="en-US" sz="2800" dirty="0" err="1"/>
              <a:t>thiệu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sở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thuyết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endParaRPr lang="en-US" sz="2800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9E3F286-89E5-4257-A586-869D58171941}"/>
              </a:ext>
            </a:extLst>
          </p:cNvPr>
          <p:cNvSpPr txBox="1"/>
          <p:nvPr/>
        </p:nvSpPr>
        <p:spPr>
          <a:xfrm>
            <a:off x="-962526" y="2995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43400B20-9D9B-4470-8CF1-0AC5B73CBB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6848" y="463579"/>
            <a:ext cx="4410301" cy="889974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C00000"/>
                </a:solidFill>
              </a:rPr>
              <a:t>Kết</a:t>
            </a:r>
            <a:r>
              <a:rPr lang="en-US" sz="4000" dirty="0">
                <a:solidFill>
                  <a:srgbClr val="C00000"/>
                </a:solidFill>
              </a:rPr>
              <a:t> </a:t>
            </a:r>
            <a:r>
              <a:rPr lang="en-US" sz="4000" dirty="0" err="1">
                <a:solidFill>
                  <a:srgbClr val="C00000"/>
                </a:solidFill>
              </a:rPr>
              <a:t>cấu</a:t>
            </a:r>
            <a:r>
              <a:rPr lang="en-US" sz="4000" dirty="0">
                <a:solidFill>
                  <a:srgbClr val="C00000"/>
                </a:solidFill>
              </a:rPr>
              <a:t> </a:t>
            </a:r>
            <a:r>
              <a:rPr lang="en-US" sz="4000" dirty="0" err="1">
                <a:solidFill>
                  <a:srgbClr val="C00000"/>
                </a:solidFill>
              </a:rPr>
              <a:t>luận</a:t>
            </a:r>
            <a:r>
              <a:rPr lang="en-US" sz="4000" dirty="0">
                <a:solidFill>
                  <a:srgbClr val="C00000"/>
                </a:solidFill>
              </a:rPr>
              <a:t> </a:t>
            </a:r>
            <a:r>
              <a:rPr lang="en-US" sz="4000" dirty="0" err="1">
                <a:solidFill>
                  <a:srgbClr val="C00000"/>
                </a:solidFill>
              </a:rPr>
              <a:t>văn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791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 animBg="1"/>
      <p:bldP spid="22" grpId="0" animBg="1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5E5FCC-0A30-0EE0-D7B4-7AA5D4EA0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751"/>
            <a:ext cx="9144000" cy="510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67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92550B-D8A6-11E5-6719-88D4D093C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7320"/>
            <a:ext cx="9144000" cy="484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7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6B3A83-C909-C3A8-7571-3CFF049EF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268"/>
            <a:ext cx="9144000" cy="447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87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D0B51-F54A-4983-8875-95F4522A75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9143999" cy="6857999"/>
          </a:xfrm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0DEB54-D232-473A-AB47-3138BF1B0982}"/>
              </a:ext>
            </a:extLst>
          </p:cNvPr>
          <p:cNvSpPr/>
          <p:nvPr/>
        </p:nvSpPr>
        <p:spPr>
          <a:xfrm>
            <a:off x="510632" y="543465"/>
            <a:ext cx="8158163" cy="577107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A621487-6FE3-4CD1-A57D-F8784F65DAD7}"/>
              </a:ext>
            </a:extLst>
          </p:cNvPr>
          <p:cNvSpPr/>
          <p:nvPr/>
        </p:nvSpPr>
        <p:spPr>
          <a:xfrm>
            <a:off x="1865215" y="0"/>
            <a:ext cx="6940067" cy="6858000"/>
          </a:xfrm>
          <a:custGeom>
            <a:avLst/>
            <a:gdLst>
              <a:gd name="connsiteX0" fmla="*/ 3959468 w 9253423"/>
              <a:gd name="connsiteY0" fmla="*/ 0 h 6858000"/>
              <a:gd name="connsiteX1" fmla="*/ 9253423 w 9253423"/>
              <a:gd name="connsiteY1" fmla="*/ 0 h 6858000"/>
              <a:gd name="connsiteX2" fmla="*/ 5293955 w 9253423"/>
              <a:gd name="connsiteY2" fmla="*/ 6858000 h 6858000"/>
              <a:gd name="connsiteX3" fmla="*/ 0 w 9253423"/>
              <a:gd name="connsiteY3" fmla="*/ 6858000 h 6858000"/>
              <a:gd name="connsiteX4" fmla="*/ 3959468 w 925342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3423" h="6858000">
                <a:moveTo>
                  <a:pt x="3959468" y="0"/>
                </a:moveTo>
                <a:lnTo>
                  <a:pt x="9253423" y="0"/>
                </a:lnTo>
                <a:lnTo>
                  <a:pt x="5293955" y="6858000"/>
                </a:lnTo>
                <a:lnTo>
                  <a:pt x="0" y="6858000"/>
                </a:lnTo>
                <a:lnTo>
                  <a:pt x="3959468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77D72B-C944-451C-98AB-7629138F0306}"/>
              </a:ext>
            </a:extLst>
          </p:cNvPr>
          <p:cNvSpPr/>
          <p:nvPr/>
        </p:nvSpPr>
        <p:spPr>
          <a:xfrm rot="7200000">
            <a:off x="7133619" y="6162711"/>
            <a:ext cx="434601" cy="434601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A9720-65B9-4069-AB5A-B7D12E8BAA99}"/>
              </a:ext>
            </a:extLst>
          </p:cNvPr>
          <p:cNvSpPr/>
          <p:nvPr/>
        </p:nvSpPr>
        <p:spPr>
          <a:xfrm rot="7200000">
            <a:off x="8150780" y="451355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43ACB1C-EC0F-495E-B25A-71FDDF685A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363" y="2544969"/>
            <a:ext cx="7886700" cy="1536700"/>
          </a:xfrm>
        </p:spPr>
        <p:txBody>
          <a:bodyPr>
            <a:normAutofit/>
          </a:bodyPr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7D9E-DB52-4A2C-8917-D84B6F9520C3}"/>
              </a:ext>
            </a:extLst>
          </p:cNvPr>
          <p:cNvSpPr/>
          <p:nvPr/>
        </p:nvSpPr>
        <p:spPr>
          <a:xfrm rot="7200000">
            <a:off x="406955" y="345527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9E3F286-89E5-4257-A586-869D58171941}"/>
              </a:ext>
            </a:extLst>
          </p:cNvPr>
          <p:cNvSpPr txBox="1"/>
          <p:nvPr/>
        </p:nvSpPr>
        <p:spPr>
          <a:xfrm>
            <a:off x="-962526" y="2995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7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 animBg="1"/>
      <p:bldP spid="22" grpId="0" animBg="1"/>
      <p:bldP spid="18" grpId="0" build="p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pPr lvl="0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đat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24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7842766" y="1727971"/>
            <a:ext cx="216193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rgbClr val="0A0A0A"/>
                </a:solidFill>
              </a:rPr>
              <a:t>Một</a:t>
            </a:r>
            <a:r>
              <a:rPr lang="en-US" sz="900" dirty="0">
                <a:solidFill>
                  <a:srgbClr val="0A0A0A"/>
                </a:solidFill>
              </a:rPr>
              <a:t> </a:t>
            </a:r>
            <a:r>
              <a:rPr lang="en-US" sz="900" dirty="0" err="1">
                <a:solidFill>
                  <a:srgbClr val="0A0A0A"/>
                </a:solidFill>
              </a:rPr>
              <a:t>số</a:t>
            </a:r>
            <a:r>
              <a:rPr lang="en-US" sz="900" dirty="0">
                <a:solidFill>
                  <a:srgbClr val="0A0A0A"/>
                </a:solidFill>
              </a:rPr>
              <a:t> </a:t>
            </a:r>
            <a:r>
              <a:rPr lang="en-US" sz="900" dirty="0" err="1">
                <a:solidFill>
                  <a:srgbClr val="0A0A0A"/>
                </a:solidFill>
              </a:rPr>
              <a:t>phần</a:t>
            </a:r>
            <a:r>
              <a:rPr lang="en-US" sz="900" dirty="0">
                <a:solidFill>
                  <a:srgbClr val="0A0A0A"/>
                </a:solidFill>
              </a:rPr>
              <a:t> </a:t>
            </a:r>
            <a:r>
              <a:rPr lang="en-US" sz="900" dirty="0" err="1">
                <a:solidFill>
                  <a:srgbClr val="0A0A0A"/>
                </a:solidFill>
              </a:rPr>
              <a:t>mềm</a:t>
            </a:r>
            <a:r>
              <a:rPr lang="en-US" sz="900" dirty="0">
                <a:solidFill>
                  <a:srgbClr val="0A0A0A"/>
                </a:solidFill>
              </a:rPr>
              <a:t> </a:t>
            </a:r>
            <a:r>
              <a:rPr lang="en-US" sz="900" dirty="0" err="1">
                <a:solidFill>
                  <a:srgbClr val="0A0A0A"/>
                </a:solidFill>
              </a:rPr>
              <a:t>xếp</a:t>
            </a:r>
            <a:r>
              <a:rPr lang="en-US" sz="900" dirty="0">
                <a:solidFill>
                  <a:srgbClr val="0A0A0A"/>
                </a:solidFill>
              </a:rPr>
              <a:t> </a:t>
            </a:r>
            <a:r>
              <a:rPr lang="en-US" sz="900" dirty="0" err="1">
                <a:solidFill>
                  <a:srgbClr val="0A0A0A"/>
                </a:solidFill>
              </a:rPr>
              <a:t>thời</a:t>
            </a:r>
            <a:r>
              <a:rPr lang="en-US" sz="900" dirty="0">
                <a:solidFill>
                  <a:srgbClr val="0A0A0A"/>
                </a:solidFill>
              </a:rPr>
              <a:t> </a:t>
            </a:r>
            <a:r>
              <a:rPr lang="en-US" sz="900" dirty="0" err="1">
                <a:solidFill>
                  <a:srgbClr val="0A0A0A"/>
                </a:solidFill>
              </a:rPr>
              <a:t>khóa</a:t>
            </a:r>
            <a:r>
              <a:rPr lang="en-US" sz="900" dirty="0">
                <a:solidFill>
                  <a:srgbClr val="0A0A0A"/>
                </a:solidFill>
              </a:rPr>
              <a:t> </a:t>
            </a:r>
            <a:r>
              <a:rPr lang="en-US" sz="900" dirty="0" err="1">
                <a:solidFill>
                  <a:srgbClr val="0A0A0A"/>
                </a:solidFill>
              </a:rPr>
              <a:t>biểu</a:t>
            </a:r>
            <a:endParaRPr lang="en-US" sz="900" dirty="0">
              <a:solidFill>
                <a:srgbClr val="0A0A0A"/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2FA911-4B24-BCD9-26DD-DC602647423A}"/>
              </a:ext>
            </a:extLst>
          </p:cNvPr>
          <p:cNvSpPr txBox="1"/>
          <p:nvPr/>
        </p:nvSpPr>
        <p:spPr>
          <a:xfrm>
            <a:off x="376518" y="1425388"/>
            <a:ext cx="8014447" cy="4670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F2FAF-D961-6886-3E74-6B5B0B6C7724}"/>
              </a:ext>
            </a:extLst>
          </p:cNvPr>
          <p:cNvSpPr txBox="1"/>
          <p:nvPr/>
        </p:nvSpPr>
        <p:spPr>
          <a:xfrm>
            <a:off x="272527" y="1559859"/>
            <a:ext cx="8369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169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42" grpId="0" animBg="1"/>
      <p:bldP spid="48" grpId="0"/>
      <p:bldP spid="49" grpId="0" animBg="1"/>
      <p:bldP spid="50" grpId="0"/>
      <p:bldP spid="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pPr lvl="0"/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25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7842766" y="1727971"/>
            <a:ext cx="216193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Một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số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phần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mềm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xếp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thời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khóa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biểu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938C7BAC-E536-40FB-B492-C128C73EB8A1}"/>
              </a:ext>
            </a:extLst>
          </p:cNvPr>
          <p:cNvSpPr txBox="1"/>
          <p:nvPr/>
        </p:nvSpPr>
        <p:spPr>
          <a:xfrm>
            <a:off x="559558" y="2145671"/>
            <a:ext cx="757450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Import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84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42" grpId="0" animBg="1"/>
      <p:bldP spid="48" grpId="0"/>
      <p:bldP spid="49" grpId="0" animBg="1"/>
      <p:bldP spid="50" grpId="0"/>
      <p:bldP spid="51" grpId="0" animBg="1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4BB5E-FCFD-4F23-BF62-B8C2445F52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F18F9C-1FE4-444A-8488-C88A376027E5}"/>
              </a:ext>
            </a:extLst>
          </p:cNvPr>
          <p:cNvSpPr/>
          <p:nvPr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tx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40F3551-5473-4577-829F-2963CC569711}"/>
              </a:ext>
            </a:extLst>
          </p:cNvPr>
          <p:cNvSpPr/>
          <p:nvPr/>
        </p:nvSpPr>
        <p:spPr>
          <a:xfrm>
            <a:off x="179290" y="0"/>
            <a:ext cx="6940067" cy="6858000"/>
          </a:xfrm>
          <a:custGeom>
            <a:avLst/>
            <a:gdLst>
              <a:gd name="connsiteX0" fmla="*/ 3959468 w 9253423"/>
              <a:gd name="connsiteY0" fmla="*/ 0 h 6858000"/>
              <a:gd name="connsiteX1" fmla="*/ 9253423 w 9253423"/>
              <a:gd name="connsiteY1" fmla="*/ 0 h 6858000"/>
              <a:gd name="connsiteX2" fmla="*/ 5293955 w 9253423"/>
              <a:gd name="connsiteY2" fmla="*/ 6858000 h 6858000"/>
              <a:gd name="connsiteX3" fmla="*/ 0 w 9253423"/>
              <a:gd name="connsiteY3" fmla="*/ 6858000 h 6858000"/>
              <a:gd name="connsiteX4" fmla="*/ 3959468 w 925342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3423" h="6858000">
                <a:moveTo>
                  <a:pt x="3959468" y="0"/>
                </a:moveTo>
                <a:lnTo>
                  <a:pt x="9253423" y="0"/>
                </a:lnTo>
                <a:lnTo>
                  <a:pt x="5293955" y="6858000"/>
                </a:lnTo>
                <a:lnTo>
                  <a:pt x="0" y="6858000"/>
                </a:lnTo>
                <a:lnTo>
                  <a:pt x="395946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BF1CEF-1E65-48F8-94C2-4EFD01575216}"/>
              </a:ext>
            </a:extLst>
          </p:cNvPr>
          <p:cNvSpPr/>
          <p:nvPr/>
        </p:nvSpPr>
        <p:spPr>
          <a:xfrm rot="7200000">
            <a:off x="4249676" y="1612027"/>
            <a:ext cx="190500" cy="190500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4C7C64-C892-4CC9-B592-023E55D01D3C}"/>
              </a:ext>
            </a:extLst>
          </p:cNvPr>
          <p:cNvSpPr/>
          <p:nvPr/>
        </p:nvSpPr>
        <p:spPr>
          <a:xfrm rot="7200000">
            <a:off x="5962044" y="6480912"/>
            <a:ext cx="434601" cy="434601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22BD55-0ED2-486C-AA20-4232A83099BF}"/>
              </a:ext>
            </a:extLst>
          </p:cNvPr>
          <p:cNvSpPr/>
          <p:nvPr/>
        </p:nvSpPr>
        <p:spPr>
          <a:xfrm rot="7200000">
            <a:off x="8150780" y="451355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C4BD3A-6152-4D87-B78E-BAE99B27155A}"/>
              </a:ext>
            </a:extLst>
          </p:cNvPr>
          <p:cNvSpPr/>
          <p:nvPr/>
        </p:nvSpPr>
        <p:spPr>
          <a:xfrm rot="6851719">
            <a:off x="759839" y="4688846"/>
            <a:ext cx="434601" cy="434601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8986FD-5BE4-462C-8747-3966A3019FD7}"/>
              </a:ext>
            </a:extLst>
          </p:cNvPr>
          <p:cNvSpPr/>
          <p:nvPr/>
        </p:nvSpPr>
        <p:spPr>
          <a:xfrm rot="6917495">
            <a:off x="6612748" y="396811"/>
            <a:ext cx="434601" cy="434601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26C1FE-2976-4522-9E8F-95717CDBD93A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D21B87-093B-4693-B9F2-5D7A9234156C}"/>
              </a:ext>
            </a:extLst>
          </p:cNvPr>
          <p:cNvSpPr txBox="1"/>
          <p:nvPr/>
        </p:nvSpPr>
        <p:spPr>
          <a:xfrm rot="5400000">
            <a:off x="7938112" y="1632624"/>
            <a:ext cx="1971243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Creative Company Presentation</a:t>
            </a:r>
          </a:p>
        </p:txBody>
      </p:sp>
      <p:sp>
        <p:nvSpPr>
          <p:cNvPr id="25" name="Graphic 448" descr="Bookmark">
            <a:extLst>
              <a:ext uri="{FF2B5EF4-FFF2-40B4-BE49-F238E27FC236}">
                <a16:creationId xmlns:a16="http://schemas.microsoft.com/office/drawing/2014/main" id="{068B352E-573D-412A-9C27-5185781D3206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A2C25C6-C5E4-466C-AFB8-45D0860614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Cám</a:t>
            </a:r>
            <a:r>
              <a:rPr lang="en-US" dirty="0"/>
              <a:t> </a:t>
            </a:r>
            <a:r>
              <a:rPr lang="en-US" dirty="0" err="1"/>
              <a:t>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E6F190-3ADB-4ACB-B01C-DB87F7360DE4}"/>
              </a:ext>
            </a:extLst>
          </p:cNvPr>
          <p:cNvSpPr/>
          <p:nvPr/>
        </p:nvSpPr>
        <p:spPr>
          <a:xfrm rot="7200000">
            <a:off x="406955" y="345527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25385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  <p:bldP spid="20" grpId="0" animBg="1"/>
      <p:bldP spid="23" grpId="0" animBg="1"/>
      <p:bldP spid="24" grpId="0"/>
      <p:bldP spid="25" grpId="0" animBg="1"/>
      <p:bldP spid="8" grpId="0" build="p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D0B51-F54A-4983-8875-95F4522A75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9143999" cy="6857999"/>
          </a:xfrm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0DEB54-D232-473A-AB47-3138BF1B0982}"/>
              </a:ext>
            </a:extLst>
          </p:cNvPr>
          <p:cNvSpPr/>
          <p:nvPr/>
        </p:nvSpPr>
        <p:spPr>
          <a:xfrm>
            <a:off x="510632" y="543465"/>
            <a:ext cx="8158163" cy="577107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A621487-6FE3-4CD1-A57D-F8784F65DAD7}"/>
              </a:ext>
            </a:extLst>
          </p:cNvPr>
          <p:cNvSpPr/>
          <p:nvPr/>
        </p:nvSpPr>
        <p:spPr>
          <a:xfrm>
            <a:off x="1883262" y="0"/>
            <a:ext cx="6940067" cy="6858000"/>
          </a:xfrm>
          <a:custGeom>
            <a:avLst/>
            <a:gdLst>
              <a:gd name="connsiteX0" fmla="*/ 3959468 w 9253423"/>
              <a:gd name="connsiteY0" fmla="*/ 0 h 6858000"/>
              <a:gd name="connsiteX1" fmla="*/ 9253423 w 9253423"/>
              <a:gd name="connsiteY1" fmla="*/ 0 h 6858000"/>
              <a:gd name="connsiteX2" fmla="*/ 5293955 w 9253423"/>
              <a:gd name="connsiteY2" fmla="*/ 6858000 h 6858000"/>
              <a:gd name="connsiteX3" fmla="*/ 0 w 9253423"/>
              <a:gd name="connsiteY3" fmla="*/ 6858000 h 6858000"/>
              <a:gd name="connsiteX4" fmla="*/ 3959468 w 925342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3423" h="6858000">
                <a:moveTo>
                  <a:pt x="3959468" y="0"/>
                </a:moveTo>
                <a:lnTo>
                  <a:pt x="9253423" y="0"/>
                </a:lnTo>
                <a:lnTo>
                  <a:pt x="5293955" y="6858000"/>
                </a:lnTo>
                <a:lnTo>
                  <a:pt x="0" y="6858000"/>
                </a:lnTo>
                <a:lnTo>
                  <a:pt x="3959468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77D72B-C944-451C-98AB-7629138F0306}"/>
              </a:ext>
            </a:extLst>
          </p:cNvPr>
          <p:cNvSpPr/>
          <p:nvPr/>
        </p:nvSpPr>
        <p:spPr>
          <a:xfrm rot="7200000">
            <a:off x="7133619" y="6162711"/>
            <a:ext cx="434601" cy="434601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A9720-65B9-4069-AB5A-B7D12E8BAA99}"/>
              </a:ext>
            </a:extLst>
          </p:cNvPr>
          <p:cNvSpPr/>
          <p:nvPr/>
        </p:nvSpPr>
        <p:spPr>
          <a:xfrm rot="7200000">
            <a:off x="8150780" y="451355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7D9E-DB52-4A2C-8917-D84B6F9520C3}"/>
              </a:ext>
            </a:extLst>
          </p:cNvPr>
          <p:cNvSpPr/>
          <p:nvPr/>
        </p:nvSpPr>
        <p:spPr>
          <a:xfrm rot="7200000">
            <a:off x="406955" y="345527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DEACB7EB-1A69-4E75-93BA-A98581FBABC8}"/>
              </a:ext>
            </a:extLst>
          </p:cNvPr>
          <p:cNvSpPr txBox="1"/>
          <p:nvPr/>
        </p:nvSpPr>
        <p:spPr>
          <a:xfrm>
            <a:off x="888719" y="2381468"/>
            <a:ext cx="73665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Lý do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/>
              <a:t>Mục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endParaRPr lang="en-US" sz="2800" dirty="0"/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/>
              <a:t>Phạm</a:t>
            </a:r>
            <a:r>
              <a:rPr lang="en-US" sz="2800" dirty="0"/>
              <a:t> vi </a:t>
            </a:r>
            <a:r>
              <a:rPr lang="en-US" sz="2800" dirty="0" err="1"/>
              <a:t>nghiên</a:t>
            </a:r>
            <a:r>
              <a:rPr lang="en-US" sz="2800" dirty="0"/>
              <a:t> </a:t>
            </a:r>
            <a:r>
              <a:rPr lang="en-US" sz="2800" dirty="0" err="1"/>
              <a:t>cứu</a:t>
            </a:r>
            <a:endParaRPr lang="en-US" sz="2800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9E3F286-89E5-4257-A586-869D58171941}"/>
              </a:ext>
            </a:extLst>
          </p:cNvPr>
          <p:cNvSpPr txBox="1"/>
          <p:nvPr/>
        </p:nvSpPr>
        <p:spPr>
          <a:xfrm>
            <a:off x="-962526" y="2995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43400B20-9D9B-4470-8CF1-0AC5B73CBB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788" y="543463"/>
            <a:ext cx="7886700" cy="15367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Giới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thiệu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2673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 animBg="1"/>
      <p:bldP spid="22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pPr lvl="0"/>
            <a:r>
              <a:rPr lang="en-US" dirty="0"/>
              <a:t>Lý do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4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7765255" y="1805481"/>
            <a:ext cx="2316957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Giới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thiệu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A0051BB-1D50-9C58-A200-2B7A92AFE1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144810"/>
              </p:ext>
            </p:extLst>
          </p:nvPr>
        </p:nvGraphicFramePr>
        <p:xfrm>
          <a:off x="987633" y="163343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7560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42" grpId="0" animBg="1"/>
      <p:bldP spid="48" grpId="0"/>
      <p:bldP spid="49" grpId="0" animBg="1"/>
      <p:bldP spid="50" grpId="0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pPr lvl="0"/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5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7765255" y="1805481"/>
            <a:ext cx="2316957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Giới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thiệu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A6F6B35-93CE-BF00-4905-61065BFBF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7769100"/>
              </p:ext>
            </p:extLst>
          </p:nvPr>
        </p:nvGraphicFramePr>
        <p:xfrm>
          <a:off x="152400" y="1433906"/>
          <a:ext cx="883496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6655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FE6E961-A771-4AD9-9008-B1684E87CA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graphicEl>
                                              <a:dgm id="{DFE6E961-A771-4AD9-9008-B1684E87CA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graphicEl>
                                              <a:dgm id="{DFE6E961-A771-4AD9-9008-B1684E87CA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graphicEl>
                                              <a:dgm id="{DFE6E961-A771-4AD9-9008-B1684E87CA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85F156D-B13E-45A7-BD90-A0043269F1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graphicEl>
                                              <a:dgm id="{C85F156D-B13E-45A7-BD90-A0043269F1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graphicEl>
                                              <a:dgm id="{C85F156D-B13E-45A7-BD90-A0043269F1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graphicEl>
                                              <a:dgm id="{C85F156D-B13E-45A7-BD90-A0043269F1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70490FD-D5ED-4D74-9595-210CEDF3A5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graphicEl>
                                              <a:dgm id="{370490FD-D5ED-4D74-9595-210CEDF3A5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graphicEl>
                                              <a:dgm id="{370490FD-D5ED-4D74-9595-210CEDF3A5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graphicEl>
                                              <a:dgm id="{370490FD-D5ED-4D74-9595-210CEDF3A5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DCCC558-AFEA-4961-BF02-A72B3E010B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graphicEl>
                                              <a:dgm id="{9DCCC558-AFEA-4961-BF02-A72B3E010B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graphicEl>
                                              <a:dgm id="{9DCCC558-AFEA-4961-BF02-A72B3E010B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graphicEl>
                                              <a:dgm id="{9DCCC558-AFEA-4961-BF02-A72B3E010B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2ED1016-3C89-4DD9-AB43-60B68F5865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>
                                            <p:graphicEl>
                                              <a:dgm id="{22ED1016-3C89-4DD9-AB43-60B68F5865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graphicEl>
                                              <a:dgm id="{22ED1016-3C89-4DD9-AB43-60B68F5865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graphicEl>
                                              <a:dgm id="{22ED1016-3C89-4DD9-AB43-60B68F5865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BE00409-783E-4944-9DBA-3EFFBF9A9B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>
                                            <p:graphicEl>
                                              <a:dgm id="{2BE00409-783E-4944-9DBA-3EFFBF9A9B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">
                                            <p:graphicEl>
                                              <a:dgm id="{2BE00409-783E-4944-9DBA-3EFFBF9A9B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graphicEl>
                                              <a:dgm id="{2BE00409-783E-4944-9DBA-3EFFBF9A9B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42" grpId="0" animBg="1"/>
      <p:bldP spid="48" grpId="0"/>
      <p:bldP spid="49" grpId="0" animBg="1"/>
      <p:bldP spid="50" grpId="0"/>
      <p:bldP spid="51" grpId="0" animBg="1"/>
      <p:bldGraphic spid="2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pPr lvl="0"/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6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7765255" y="1805481"/>
            <a:ext cx="2316957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Giới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thiệu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BA050E4-4956-286C-26E6-F5E7A484FB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0809831"/>
              </p:ext>
            </p:extLst>
          </p:nvPr>
        </p:nvGraphicFramePr>
        <p:xfrm>
          <a:off x="330868" y="1396999"/>
          <a:ext cx="8529238" cy="4698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9496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E246D53-9D26-4A04-81D3-5EA4AA938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graphicEl>
                                              <a:dgm id="{CE246D53-9D26-4A04-81D3-5EA4AA938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graphicEl>
                                              <a:dgm id="{CE246D53-9D26-4A04-81D3-5EA4AA938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5B47605-DBFD-459C-B1A9-1636B27601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graphicEl>
                                              <a:dgm id="{75B47605-DBFD-459C-B1A9-1636B27601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graphicEl>
                                              <a:dgm id="{75B47605-DBFD-459C-B1A9-1636B27601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3499155-75E8-4B79-9795-E83AD07B44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graphicEl>
                                              <a:dgm id="{E3499155-75E8-4B79-9795-E83AD07B44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graphicEl>
                                              <a:dgm id="{E3499155-75E8-4B79-9795-E83AD07B44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1AF9686-FB85-45C3-A876-A099D3F80C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graphicEl>
                                              <a:dgm id="{21AF9686-FB85-45C3-A876-A099D3F80C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graphicEl>
                                              <a:dgm id="{21AF9686-FB85-45C3-A876-A099D3F80C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FA71F09-528E-4848-A7B0-1E81637D7E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graphicEl>
                                              <a:dgm id="{2FA71F09-528E-4848-A7B0-1E81637D7E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graphicEl>
                                              <a:dgm id="{2FA71F09-528E-4848-A7B0-1E81637D7E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BF4BEFA-466A-4CD1-8913-9F78C9521A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graphicEl>
                                              <a:dgm id="{1BF4BEFA-466A-4CD1-8913-9F78C9521A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graphicEl>
                                              <a:dgm id="{1BF4BEFA-466A-4CD1-8913-9F78C9521A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7F72059-4CD6-4AA1-81F2-797E4E5BF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graphicEl>
                                              <a:dgm id="{F7F72059-4CD6-4AA1-81F2-797E4E5BF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graphicEl>
                                              <a:dgm id="{F7F72059-4CD6-4AA1-81F2-797E4E5BF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23814D5-52BD-483D-BF2A-3A3DAF0AE5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graphicEl>
                                              <a:dgm id="{A23814D5-52BD-483D-BF2A-3A3DAF0AE5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graphicEl>
                                              <a:dgm id="{A23814D5-52BD-483D-BF2A-3A3DAF0AE5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11514E0-C289-4F42-9CC2-276BED699E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graphicEl>
                                              <a:dgm id="{711514E0-C289-4F42-9CC2-276BED699E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graphicEl>
                                              <a:dgm id="{711514E0-C289-4F42-9CC2-276BED699E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42" grpId="0" animBg="1"/>
      <p:bldP spid="48" grpId="0"/>
      <p:bldP spid="49" grpId="0" animBg="1"/>
      <p:bldP spid="50" grpId="0"/>
      <p:bldP spid="51" grpId="0" animBg="1"/>
      <p:bldGraphic spid="3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D0B51-F54A-4983-8875-95F4522A75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9143999" cy="6857999"/>
          </a:xfrm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0DEB54-D232-473A-AB47-3138BF1B0982}"/>
              </a:ext>
            </a:extLst>
          </p:cNvPr>
          <p:cNvSpPr/>
          <p:nvPr/>
        </p:nvSpPr>
        <p:spPr>
          <a:xfrm>
            <a:off x="510632" y="543465"/>
            <a:ext cx="8158163" cy="577107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A621487-6FE3-4CD1-A57D-F8784F65DAD7}"/>
              </a:ext>
            </a:extLst>
          </p:cNvPr>
          <p:cNvSpPr/>
          <p:nvPr/>
        </p:nvSpPr>
        <p:spPr>
          <a:xfrm>
            <a:off x="1865215" y="0"/>
            <a:ext cx="6940067" cy="6858000"/>
          </a:xfrm>
          <a:custGeom>
            <a:avLst/>
            <a:gdLst>
              <a:gd name="connsiteX0" fmla="*/ 3959468 w 9253423"/>
              <a:gd name="connsiteY0" fmla="*/ 0 h 6858000"/>
              <a:gd name="connsiteX1" fmla="*/ 9253423 w 9253423"/>
              <a:gd name="connsiteY1" fmla="*/ 0 h 6858000"/>
              <a:gd name="connsiteX2" fmla="*/ 5293955 w 9253423"/>
              <a:gd name="connsiteY2" fmla="*/ 6858000 h 6858000"/>
              <a:gd name="connsiteX3" fmla="*/ 0 w 9253423"/>
              <a:gd name="connsiteY3" fmla="*/ 6858000 h 6858000"/>
              <a:gd name="connsiteX4" fmla="*/ 3959468 w 925342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3423" h="6858000">
                <a:moveTo>
                  <a:pt x="3959468" y="0"/>
                </a:moveTo>
                <a:lnTo>
                  <a:pt x="9253423" y="0"/>
                </a:lnTo>
                <a:lnTo>
                  <a:pt x="5293955" y="6858000"/>
                </a:lnTo>
                <a:lnTo>
                  <a:pt x="0" y="6858000"/>
                </a:lnTo>
                <a:lnTo>
                  <a:pt x="3959468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77D72B-C944-451C-98AB-7629138F0306}"/>
              </a:ext>
            </a:extLst>
          </p:cNvPr>
          <p:cNvSpPr/>
          <p:nvPr/>
        </p:nvSpPr>
        <p:spPr>
          <a:xfrm rot="7200000">
            <a:off x="7133619" y="6162711"/>
            <a:ext cx="434601" cy="434601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A9720-65B9-4069-AB5A-B7D12E8BAA99}"/>
              </a:ext>
            </a:extLst>
          </p:cNvPr>
          <p:cNvSpPr/>
          <p:nvPr/>
        </p:nvSpPr>
        <p:spPr>
          <a:xfrm rot="7200000">
            <a:off x="8150780" y="451355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43ACB1C-EC0F-495E-B25A-71FDDF685A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788" y="543463"/>
            <a:ext cx="7886700" cy="15367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Tìm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hiểu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tổ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chức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tại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trường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tiểu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học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7D9E-DB52-4A2C-8917-D84B6F9520C3}"/>
              </a:ext>
            </a:extLst>
          </p:cNvPr>
          <p:cNvSpPr/>
          <p:nvPr/>
        </p:nvSpPr>
        <p:spPr>
          <a:xfrm rot="7200000">
            <a:off x="406955" y="345527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DEACB7EB-1A69-4E75-93BA-A98581FBABC8}"/>
              </a:ext>
            </a:extLst>
          </p:cNvPr>
          <p:cNvSpPr txBox="1"/>
          <p:nvPr/>
        </p:nvSpPr>
        <p:spPr>
          <a:xfrm>
            <a:off x="854313" y="2240111"/>
            <a:ext cx="73665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/>
              <a:t>Quy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soạn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endParaRPr lang="en-US" sz="2800" dirty="0"/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Quy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tra</a:t>
            </a:r>
            <a:endParaRPr lang="en-US" sz="2800" dirty="0"/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/>
              <a:t>Quy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tra</a:t>
            </a:r>
            <a:endParaRPr lang="en-US" sz="2800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9E3F286-89E5-4257-A586-869D58171941}"/>
              </a:ext>
            </a:extLst>
          </p:cNvPr>
          <p:cNvSpPr txBox="1"/>
          <p:nvPr/>
        </p:nvSpPr>
        <p:spPr>
          <a:xfrm>
            <a:off x="-962526" y="2995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76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 animBg="1"/>
      <p:bldP spid="22" grpId="0" animBg="1"/>
      <p:bldP spid="18" grpId="0" build="p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8128469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6639" y="129503"/>
            <a:ext cx="8363555" cy="1106846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thi</a:t>
            </a:r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8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7765255" y="1805481"/>
            <a:ext cx="2316957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Hệ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Thống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xếp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TKB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tại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trường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Bách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Khoa</a:t>
            </a: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800A66A6-507B-4391-8231-9DD90651BB2D}"/>
              </a:ext>
            </a:extLst>
          </p:cNvPr>
          <p:cNvSpPr txBox="1"/>
          <p:nvPr/>
        </p:nvSpPr>
        <p:spPr>
          <a:xfrm>
            <a:off x="549507" y="1594342"/>
            <a:ext cx="7574507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GV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PHT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GV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28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42" grpId="0" animBg="1"/>
      <p:bldP spid="48" grpId="0"/>
      <p:bldP spid="49" grpId="0" animBg="1"/>
      <p:bldP spid="50" grpId="0"/>
      <p:bldP spid="51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514010" y="257659"/>
            <a:ext cx="8128469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8123" y="137499"/>
            <a:ext cx="8520194" cy="1106846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9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7765255" y="1805481"/>
            <a:ext cx="2316957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Hệ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Thống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xếp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TKB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tại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trường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Bách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Khoa</a:t>
            </a: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5CA0E4-590E-3A1E-1B77-43D4CC1F3B20}"/>
              </a:ext>
            </a:extLst>
          </p:cNvPr>
          <p:cNvSpPr txBox="1"/>
          <p:nvPr/>
        </p:nvSpPr>
        <p:spPr>
          <a:xfrm>
            <a:off x="453020" y="1571686"/>
            <a:ext cx="8067174" cy="4345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dõi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biên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soạn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trắc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diều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hoạch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chất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đào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2669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ngân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ổn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3429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42" grpId="0" animBg="1"/>
      <p:bldP spid="48" grpId="0"/>
      <p:bldP spid="49" grpId="0" animBg="1"/>
      <p:bldP spid="50" grpId="0"/>
      <p:bldP spid="5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Blue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56BEEC"/>
      </a:accent1>
      <a:accent2>
        <a:srgbClr val="31A8DF"/>
      </a:accent2>
      <a:accent3>
        <a:srgbClr val="238ACB"/>
      </a:accent3>
      <a:accent4>
        <a:srgbClr val="1A6798"/>
      </a:accent4>
      <a:accent5>
        <a:srgbClr val="189ED9"/>
      </a:accent5>
      <a:accent6>
        <a:srgbClr val="189ED9"/>
      </a:accent6>
      <a:hlink>
        <a:srgbClr val="A05024"/>
      </a:hlink>
      <a:folHlink>
        <a:srgbClr val="FEC037"/>
      </a:folHlink>
    </a:clrScheme>
    <a:fontScheme name="Rogan">
      <a:majorFont>
        <a:latin typeface="Raleway"/>
        <a:ea typeface=""/>
        <a:cs typeface=""/>
      </a:majorFont>
      <a:minorFont>
        <a:latin typeface="La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38004</TotalTime>
  <Words>617</Words>
  <Application>Microsoft Office PowerPoint</Application>
  <PresentationFormat>On-screen Show (4:3)</PresentationFormat>
  <Paragraphs>98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Lato</vt:lpstr>
      <vt:lpstr>Raleway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Andrian Kurniawan</dc:creator>
  <cp:lastModifiedBy>giahuebt87@gmail.com</cp:lastModifiedBy>
  <cp:revision>1160</cp:revision>
  <dcterms:created xsi:type="dcterms:W3CDTF">2018-12-05T18:19:15Z</dcterms:created>
  <dcterms:modified xsi:type="dcterms:W3CDTF">2023-05-23T01:53:09Z</dcterms:modified>
</cp:coreProperties>
</file>