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Kiruthikalakshmi/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3200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D.Kiruthika</a:t>
            </a:r>
            <a:r>
              <a:rPr lang="en-US" spc="15" dirty="0"/>
              <a:t> Lakshmi</a:t>
            </a:r>
            <a:br>
              <a:rPr lang="en-US" spc="15" dirty="0"/>
            </a:br>
            <a:r>
              <a:rPr lang="en-US" spc="15" dirty="0"/>
              <a:t>813821205024</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183A6D0C-B9F2-C7FF-C7EE-A409CDDC64F6}"/>
              </a:ext>
            </a:extLst>
          </p:cNvPr>
          <p:cNvSpPr txBox="1"/>
          <p:nvPr/>
        </p:nvSpPr>
        <p:spPr>
          <a:xfrm>
            <a:off x="6553200" y="4267200"/>
            <a:ext cx="1990288" cy="523220"/>
          </a:xfrm>
          <a:prstGeom prst="rect">
            <a:avLst/>
          </a:prstGeom>
          <a:noFill/>
        </p:spPr>
        <p:txBody>
          <a:bodyPr wrap="none" rtlCol="0">
            <a:spAutoFit/>
          </a:bodyPr>
          <a:lstStyle/>
          <a:p>
            <a:r>
              <a:rPr lang="en-US" sz="2800" dirty="0"/>
              <a:t>Final project</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IN" sz="1600" dirty="0">
                <a:latin typeface="Trebuchet MS"/>
                <a:cs typeface="Trebuchet MS"/>
                <a:hlinkClick r:id="rId3"/>
              </a:rPr>
              <a:t>https://github.com/DKiruthikalakshmi/TNSDC-Generative-AI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596730" y="1588537"/>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501265" y="1738060"/>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01265" y="173806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590" y="1371600"/>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635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D.Kiruthika Lakshmi 813821205024</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Lavanya Dharmaraj</cp:lastModifiedBy>
  <cp:revision>4</cp:revision>
  <dcterms:created xsi:type="dcterms:W3CDTF">2024-04-01T15:34:00Z</dcterms:created>
  <dcterms:modified xsi:type="dcterms:W3CDTF">2024-04-04T01:51:29Z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