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192" y="-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Kiruthikalakshmi/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971800" y="288842"/>
            <a:ext cx="15316200" cy="878446"/>
          </a:xfrm>
          <a:prstGeom prst="rect">
            <a:avLst/>
          </a:prstGeom>
        </p:spPr>
        <p:txBody>
          <a:bodyPr vert="horz" wrap="square" lIns="0" tIns="16510" rIns="0" bIns="0" rtlCol="0">
            <a:spAutoFit/>
          </a:bodyPr>
          <a:lstStyle/>
          <a:p>
            <a:pPr marL="3213735">
              <a:spcBef>
                <a:spcPts val="130"/>
              </a:spcBef>
            </a:pPr>
            <a:r>
              <a:rPr lang="en-US" sz="2800" b="0" i="0" dirty="0">
                <a:effectLst/>
                <a:latin typeface="Trebuchet MS" panose="020B0603020202020204" pitchFamily="34" charset="0"/>
              </a:rPr>
              <a:t>Animal Species Synthesis with Generative Adversarial Networks (GANs)</a:t>
            </a:r>
            <a:br>
              <a:rPr lang="en-IN" sz="2800" dirty="0">
                <a:latin typeface="Trebuchet MS" panose="020B0603020202020204" pitchFamily="34" charset="0"/>
              </a:rPr>
            </a:br>
            <a:endParaRPr lang="en-IN" sz="280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148C6069-7AAF-A566-3F6C-1FBCBA3E1C7A}"/>
              </a:ext>
            </a:extLst>
          </p:cNvPr>
          <p:cNvSpPr txBox="1"/>
          <p:nvPr/>
        </p:nvSpPr>
        <p:spPr>
          <a:xfrm>
            <a:off x="2538730" y="3124200"/>
            <a:ext cx="5386070" cy="1631216"/>
          </a:xfrm>
          <a:prstGeom prst="rect">
            <a:avLst/>
          </a:prstGeom>
          <a:noFill/>
        </p:spPr>
        <p:txBody>
          <a:bodyPr wrap="square" rtlCol="0">
            <a:spAutoFit/>
          </a:bodyPr>
          <a:lstStyle/>
          <a:p>
            <a:r>
              <a:rPr lang="en-US" sz="2000" b="1" dirty="0"/>
              <a:t>PRESENTED BY: KIRUTHIKA LAKSHMI.D</a:t>
            </a:r>
          </a:p>
          <a:p>
            <a:r>
              <a:rPr lang="en-US" sz="2000" b="1" dirty="0"/>
              <a:t>REGISTER NO:813821205024</a:t>
            </a:r>
          </a:p>
          <a:p>
            <a:r>
              <a:rPr lang="en-US" sz="2000" b="1" dirty="0"/>
              <a:t>DEPARTMENT:INFORMATION TECHNOLOGY</a:t>
            </a:r>
          </a:p>
          <a:p>
            <a:r>
              <a:rPr lang="en-US" sz="2000" b="1" dirty="0"/>
              <a:t>COLLEGE:SARANATHAN COLLEGE OF ENGINEERING</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6035039"/>
            <a:ext cx="7470141" cy="262892"/>
          </a:xfrm>
          <a:prstGeom prst="rect">
            <a:avLst/>
          </a:prstGeom>
        </p:spPr>
        <p:txBody>
          <a:bodyPr vert="horz" wrap="square" lIns="0" tIns="16510" rIns="0" bIns="0" rtlCol="0">
            <a:spAutoFit/>
          </a:bodyPr>
          <a:lstStyle/>
          <a:p>
            <a:pPr marL="12700">
              <a:lnSpc>
                <a:spcPct val="100000"/>
              </a:lnSpc>
              <a:spcBef>
                <a:spcPts val="130"/>
              </a:spcBef>
            </a:pPr>
            <a:r>
              <a:rPr lang="en-IN" sz="1600" dirty="0">
                <a:latin typeface="Trebuchet MS"/>
                <a:cs typeface="Trebuchet MS"/>
                <a:hlinkClick r:id="rId3"/>
              </a:rPr>
              <a:t>https://github.com/DKiruthikalakshmi/TNSDC-Generative-AI</a:t>
            </a:r>
            <a:endParaRPr sz="1600" dirty="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683259" y="4724400"/>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643450" y="1253235"/>
            <a:ext cx="10309225" cy="4524315"/>
          </a:xfrm>
          <a:prstGeom prst="rect">
            <a:avLst/>
          </a:prstGeom>
          <a:noFill/>
        </p:spPr>
        <p:txBody>
          <a:bodyPr wrap="square" rtlCol="0">
            <a:spAutoFit/>
          </a:bodyPr>
          <a:lstStyle/>
          <a:p>
            <a:r>
              <a:rPr lang="en-US" sz="2400"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sz="2400" dirty="0">
                <a:latin typeface="Trebuchet MS" panose="020B0603020202020204" pitchFamily="34" charset="0"/>
              </a:rPr>
              <a:t>its ability to discriminate. The project involves </a:t>
            </a:r>
          </a:p>
          <a:p>
            <a:r>
              <a:rPr lang="en-US" sz="2400" dirty="0">
                <a:latin typeface="Trebuchet MS" panose="020B0603020202020204" pitchFamily="34" charset="0"/>
              </a:rPr>
              <a:t>training the GAN model on a dataset of animal images </a:t>
            </a:r>
          </a:p>
          <a:p>
            <a:r>
              <a:rPr lang="en-US" sz="2400" dirty="0">
                <a:latin typeface="Trebuchet MS" panose="020B0603020202020204" pitchFamily="34" charset="0"/>
              </a:rPr>
              <a:t>and exploring techniques to enhance image quality </a:t>
            </a:r>
          </a:p>
          <a:p>
            <a:r>
              <a:rPr lang="en-US" sz="2400" dirty="0">
                <a:latin typeface="Trebuchet MS" panose="020B0603020202020204" pitchFamily="34" charset="0"/>
              </a:rPr>
              <a:t>and </a:t>
            </a:r>
            <a:r>
              <a:rPr lang="en-US" sz="2400" dirty="0" err="1">
                <a:latin typeface="Trebuchet MS" panose="020B0603020202020204" pitchFamily="34" charset="0"/>
              </a:rPr>
              <a:t>stability.The</a:t>
            </a:r>
            <a:r>
              <a:rPr lang="en-US" sz="2400" dirty="0">
                <a:latin typeface="Trebuchet MS" panose="020B0603020202020204" pitchFamily="34" charset="0"/>
              </a:rPr>
              <a:t> goal is to create a GAN model capable </a:t>
            </a:r>
          </a:p>
          <a:p>
            <a:r>
              <a:rPr lang="en-US" sz="2400" dirty="0">
                <a:latin typeface="Trebuchet MS" panose="020B0603020202020204" pitchFamily="34" charset="0"/>
              </a:rPr>
              <a:t>of generating convincing animal images.</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1905506"/>
            <a:ext cx="7820025" cy="3046988"/>
          </a:xfrm>
          <a:prstGeom prst="rect">
            <a:avLst/>
          </a:prstGeom>
          <a:noFill/>
        </p:spPr>
        <p:txBody>
          <a:bodyPr wrap="square" rtlCol="0">
            <a:spAutoFit/>
          </a:bodyPr>
          <a:lstStyle/>
          <a:p>
            <a:r>
              <a:rPr lang="en-US" sz="2400"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596730" y="1588537"/>
            <a:ext cx="10756688" cy="3539430"/>
          </a:xfrm>
          <a:prstGeom prst="rect">
            <a:avLst/>
          </a:prstGeom>
          <a:noFill/>
        </p:spPr>
        <p:txBody>
          <a:bodyPr wrap="square">
            <a:spAutoFit/>
          </a:bodyPr>
          <a:lstStyle/>
          <a:p>
            <a:pPr algn="l">
              <a:buFont typeface="+mj-lt"/>
              <a:buAutoNum type="arabicPeriod"/>
            </a:pPr>
            <a:r>
              <a:rPr lang="en-US" sz="2800" b="0" i="0" dirty="0">
                <a:effectLst/>
                <a:latin typeface="Trebuchet MS" panose="020B0603020202020204" pitchFamily="34" charset="0"/>
              </a:rPr>
              <a:t>Artists and designers looking for inspiration or references for their artwork.</a:t>
            </a:r>
          </a:p>
          <a:p>
            <a:pPr algn="l">
              <a:buFont typeface="+mj-lt"/>
              <a:buAutoNum type="arabicPeriod"/>
            </a:pPr>
            <a:r>
              <a:rPr lang="en-US" sz="2800" b="0" i="0" dirty="0">
                <a:effectLst/>
                <a:latin typeface="Trebuchet MS" panose="020B0603020202020204" pitchFamily="34" charset="0"/>
              </a:rPr>
              <a:t>Game developers needing a large variety of animal images for character design and world-building.</a:t>
            </a:r>
          </a:p>
          <a:p>
            <a:pPr algn="l">
              <a:buFont typeface="+mj-lt"/>
              <a:buAutoNum type="arabicPeriod"/>
            </a:pPr>
            <a:r>
              <a:rPr lang="en-US" sz="2800" b="0" i="0" dirty="0">
                <a:effectLst/>
                <a:latin typeface="Trebuchet MS" panose="020B0603020202020204" pitchFamily="34" charset="0"/>
              </a:rPr>
              <a:t>Researchers and students studying computer vision and generative models.</a:t>
            </a:r>
          </a:p>
          <a:p>
            <a:pPr algn="l">
              <a:buFont typeface="+mj-lt"/>
              <a:buAutoNum type="arabicPeriod"/>
            </a:pPr>
            <a:r>
              <a:rPr lang="en-US" sz="2800" b="0" i="0" dirty="0">
                <a:effectLst/>
                <a:latin typeface="Trebuchet MS" panose="020B0603020202020204" pitchFamily="34" charset="0"/>
              </a:rPr>
              <a:t>Companies involved in data augmentation for machine learning applications such as image classification and object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501265" y="1738060"/>
            <a:ext cx="7820025" cy="4154984"/>
          </a:xfrm>
          <a:prstGeom prst="rect">
            <a:avLst/>
          </a:prstGeom>
          <a:noFill/>
        </p:spPr>
        <p:txBody>
          <a:bodyPr wrap="square" rtlCol="0">
            <a:spAutoFit/>
          </a:bodyPr>
          <a:lstStyle/>
          <a:p>
            <a:pPr algn="l"/>
            <a:r>
              <a:rPr lang="en-US" sz="2400" b="0" i="0" dirty="0">
                <a:effectLst/>
                <a:latin typeface="Söhne"/>
              </a:rPr>
              <a:t>Our solution involves training a GAN on a dataset of animal images to generate synthetic images of various animal species. This approach offers the following value propositions:</a:t>
            </a:r>
          </a:p>
          <a:p>
            <a:pPr algn="l">
              <a:buFont typeface="Arial" panose="020B0604020202020204" pitchFamily="34" charset="0"/>
              <a:buChar char="•"/>
            </a:pPr>
            <a:r>
              <a:rPr lang="en-US" sz="24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4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400" b="0" i="0" dirty="0">
                <a:effectLst/>
                <a:latin typeface="Söhne"/>
              </a:rPr>
              <a:t>Facilitates data augmentation for machine learning tasks, improving the robustness and generalization of models trained on limited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01265" y="1738060"/>
            <a:ext cx="7820025" cy="3539430"/>
          </a:xfrm>
          <a:prstGeom prst="rect">
            <a:avLst/>
          </a:prstGeom>
          <a:noFill/>
        </p:spPr>
        <p:txBody>
          <a:bodyPr wrap="square" rtlCol="0">
            <a:spAutoFit/>
          </a:bodyPr>
          <a:lstStyle/>
          <a:p>
            <a:pPr algn="l">
              <a:buFont typeface="Arial" panose="020B0604020202020204" pitchFamily="34" charset="0"/>
              <a:buChar char="•"/>
            </a:pPr>
            <a:r>
              <a:rPr lang="en-US" sz="2800" b="0" i="0" dirty="0">
                <a:effectLst/>
                <a:latin typeface="Söhne"/>
              </a:rPr>
              <a:t>Utilization of Generative Adversarial Networks (GANs) for image generation.</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Training on a diverse dataset of animal images.</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590" y="1371600"/>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659</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Animal Species Synthesis with Generative Adversarial Networks (GANs)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Lavanya Dharmaraj</cp:lastModifiedBy>
  <cp:revision>6</cp:revision>
  <dcterms:created xsi:type="dcterms:W3CDTF">2024-04-01T15:34:00Z</dcterms:created>
  <dcterms:modified xsi:type="dcterms:W3CDTF">2024-04-05T05:46:09Z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