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E7B4-4967-4A17-8E83-413DCA21BBA9}" type="datetimeFigureOut">
              <a:rPr lang="fr-CH" smtClean="0"/>
              <a:pPr/>
              <a:t>18.10.2010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AF00-2F05-46B3-BE30-ACE1B561082C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E7B4-4967-4A17-8E83-413DCA21BBA9}" type="datetimeFigureOut">
              <a:rPr lang="fr-CH" smtClean="0"/>
              <a:pPr/>
              <a:t>18.10.2010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AF00-2F05-46B3-BE30-ACE1B561082C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E7B4-4967-4A17-8E83-413DCA21BBA9}" type="datetimeFigureOut">
              <a:rPr lang="fr-CH" smtClean="0"/>
              <a:pPr/>
              <a:t>18.10.2010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AF00-2F05-46B3-BE30-ACE1B561082C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E7B4-4967-4A17-8E83-413DCA21BBA9}" type="datetimeFigureOut">
              <a:rPr lang="fr-CH" smtClean="0"/>
              <a:pPr/>
              <a:t>18.10.2010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AF00-2F05-46B3-BE30-ACE1B561082C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E7B4-4967-4A17-8E83-413DCA21BBA9}" type="datetimeFigureOut">
              <a:rPr lang="fr-CH" smtClean="0"/>
              <a:pPr/>
              <a:t>18.10.2010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AF00-2F05-46B3-BE30-ACE1B561082C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E7B4-4967-4A17-8E83-413DCA21BBA9}" type="datetimeFigureOut">
              <a:rPr lang="fr-CH" smtClean="0"/>
              <a:pPr/>
              <a:t>18.10.2010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AF00-2F05-46B3-BE30-ACE1B561082C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E7B4-4967-4A17-8E83-413DCA21BBA9}" type="datetimeFigureOut">
              <a:rPr lang="fr-CH" smtClean="0"/>
              <a:pPr/>
              <a:t>18.10.2010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AF00-2F05-46B3-BE30-ACE1B561082C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E7B4-4967-4A17-8E83-413DCA21BBA9}" type="datetimeFigureOut">
              <a:rPr lang="fr-CH" smtClean="0"/>
              <a:pPr/>
              <a:t>18.10.2010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AF00-2F05-46B3-BE30-ACE1B561082C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E7B4-4967-4A17-8E83-413DCA21BBA9}" type="datetimeFigureOut">
              <a:rPr lang="fr-CH" smtClean="0"/>
              <a:pPr/>
              <a:t>18.10.2010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AF00-2F05-46B3-BE30-ACE1B561082C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E7B4-4967-4A17-8E83-413DCA21BBA9}" type="datetimeFigureOut">
              <a:rPr lang="fr-CH" smtClean="0"/>
              <a:pPr/>
              <a:t>18.10.2010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AF00-2F05-46B3-BE30-ACE1B561082C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E7B4-4967-4A17-8E83-413DCA21BBA9}" type="datetimeFigureOut">
              <a:rPr lang="fr-CH" smtClean="0"/>
              <a:pPr/>
              <a:t>18.10.2010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AF00-2F05-46B3-BE30-ACE1B561082C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E7B4-4967-4A17-8E83-413DCA21BBA9}" type="datetimeFigureOut">
              <a:rPr lang="fr-CH" smtClean="0"/>
              <a:pPr/>
              <a:t>18.10.2010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BAF00-2F05-46B3-BE30-ACE1B561082C}" type="slidenum">
              <a:rPr lang="fr-CH" smtClean="0"/>
              <a:pPr/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1196752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Contexte et objectifs du projet:</a:t>
            </a:r>
          </a:p>
          <a:p>
            <a:endParaRPr lang="fr-CH" dirty="0"/>
          </a:p>
          <a:p>
            <a:endParaRPr lang="fr-CH" dirty="0" smtClean="0"/>
          </a:p>
          <a:p>
            <a:r>
              <a:rPr lang="fr-CH" dirty="0" smtClean="0"/>
              <a:t>Dans </a:t>
            </a:r>
            <a:r>
              <a:rPr lang="fr-CH" dirty="0"/>
              <a:t>le cadre d'un projet de recherche, le groupe de compétences IT Security veut rendre difficile</a:t>
            </a:r>
          </a:p>
          <a:p>
            <a:r>
              <a:rPr lang="fr-CH" dirty="0"/>
              <a:t>le reverse-engineering d'un programme </a:t>
            </a:r>
            <a:r>
              <a:rPr lang="fr-CH" dirty="0" err="1"/>
              <a:t>executable</a:t>
            </a:r>
            <a:r>
              <a:rPr lang="fr-CH" dirty="0"/>
              <a:t>.</a:t>
            </a:r>
          </a:p>
          <a:p>
            <a:r>
              <a:rPr lang="fr-CH" dirty="0"/>
              <a:t>En effet des utilitaires comme </a:t>
            </a:r>
            <a:r>
              <a:rPr lang="fr-CH" dirty="0" err="1"/>
              <a:t>objdump</a:t>
            </a:r>
            <a:r>
              <a:rPr lang="fr-CH" dirty="0"/>
              <a:t> ou </a:t>
            </a:r>
            <a:r>
              <a:rPr lang="fr-CH" dirty="0" err="1"/>
              <a:t>IDAPro</a:t>
            </a:r>
            <a:r>
              <a:rPr lang="fr-CH" dirty="0"/>
              <a:t> permettent facilement de trouver le code</a:t>
            </a:r>
          </a:p>
          <a:p>
            <a:r>
              <a:rPr lang="fr-CH" dirty="0"/>
              <a:t>assembleur et de là retrouver des algorithmes industriels qui sont peut-être des secrets de</a:t>
            </a:r>
          </a:p>
          <a:p>
            <a:r>
              <a:rPr lang="fr-CH" dirty="0"/>
              <a:t>fabrications d'une entreprise.</a:t>
            </a:r>
          </a:p>
          <a:p>
            <a:endParaRPr lang="fr-CH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artage\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132856"/>
            <a:ext cx="5799862" cy="442179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67544" y="548680"/>
            <a:ext cx="8352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dirty="0" smtClean="0"/>
              <a:t>Objectifs :</a:t>
            </a:r>
          </a:p>
          <a:p>
            <a:endParaRPr lang="fr-CH" dirty="0" smtClean="0"/>
          </a:p>
          <a:p>
            <a:r>
              <a:rPr lang="fr-CH" dirty="0" smtClean="0"/>
              <a:t>· Etudier les différentes techniques d’</a:t>
            </a:r>
            <a:r>
              <a:rPr lang="fr-CH" dirty="0" err="1" smtClean="0"/>
              <a:t>obfuscation</a:t>
            </a:r>
            <a:r>
              <a:rPr lang="fr-CH" dirty="0" smtClean="0"/>
              <a:t>.</a:t>
            </a:r>
          </a:p>
          <a:p>
            <a:r>
              <a:rPr lang="fr-CH" dirty="0" smtClean="0"/>
              <a:t>· Créer un </a:t>
            </a:r>
            <a:r>
              <a:rPr lang="fr-CH" dirty="0" err="1" smtClean="0"/>
              <a:t>obfuscateur</a:t>
            </a:r>
            <a:r>
              <a:rPr lang="fr-CH" dirty="0" smtClean="0"/>
              <a:t> de code qui permet de changer la structure du programme initial </a:t>
            </a:r>
            <a:r>
              <a:rPr lang="fr-CH" dirty="0" smtClean="0"/>
              <a:t>pour le </a:t>
            </a:r>
            <a:r>
              <a:rPr lang="fr-CH" dirty="0" smtClean="0"/>
              <a:t>rendre inintelligible sans changer sa sémantique</a:t>
            </a:r>
            <a:endParaRPr lang="fr-C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908720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Avancement du projet dans le temps</a:t>
            </a:r>
          </a:p>
          <a:p>
            <a:endParaRPr lang="fr-CH" dirty="0"/>
          </a:p>
          <a:p>
            <a:r>
              <a:rPr lang="fr-CH" dirty="0"/>
              <a:t>1. Recherche d’information</a:t>
            </a:r>
          </a:p>
          <a:p>
            <a:endParaRPr lang="fr-CH" dirty="0" smtClean="0"/>
          </a:p>
          <a:p>
            <a:r>
              <a:rPr lang="fr-CH" dirty="0" smtClean="0"/>
              <a:t>2</a:t>
            </a:r>
            <a:r>
              <a:rPr lang="fr-CH" dirty="0"/>
              <a:t>. Développement d'un </a:t>
            </a:r>
            <a:r>
              <a:rPr lang="fr-CH" dirty="0" err="1"/>
              <a:t>obfuscator</a:t>
            </a:r>
            <a:r>
              <a:rPr lang="fr-CH" dirty="0"/>
              <a:t> simplifié</a:t>
            </a:r>
          </a:p>
          <a:p>
            <a:endParaRPr lang="fr-CH" dirty="0" smtClean="0"/>
          </a:p>
          <a:p>
            <a:r>
              <a:rPr lang="fr-CH" dirty="0" smtClean="0"/>
              <a:t>3</a:t>
            </a:r>
            <a:r>
              <a:rPr lang="fr-CH" dirty="0"/>
              <a:t>. Développement du programme final</a:t>
            </a:r>
          </a:p>
          <a:p>
            <a:endParaRPr lang="fr-CH" dirty="0" smtClean="0"/>
          </a:p>
          <a:p>
            <a:r>
              <a:rPr lang="fr-CH" dirty="0" smtClean="0"/>
              <a:t>4</a:t>
            </a:r>
            <a:r>
              <a:rPr lang="fr-CH" dirty="0"/>
              <a:t>. Rendu final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17" y="692696"/>
            <a:ext cx="9157229" cy="5616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844824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Jalons</a:t>
            </a:r>
          </a:p>
          <a:p>
            <a:endParaRPr lang="fr-CH" dirty="0"/>
          </a:p>
          <a:p>
            <a:r>
              <a:rPr lang="fr-CH" dirty="0"/>
              <a:t>Jalon 1 : fixé à la semaine A11, nous présenteront un prototype fonctionnel d’un </a:t>
            </a:r>
            <a:r>
              <a:rPr lang="fr-CH" dirty="0" err="1"/>
              <a:t>obfuscateur</a:t>
            </a:r>
            <a:r>
              <a:rPr lang="fr-CH" dirty="0"/>
              <a:t> simple que</a:t>
            </a:r>
          </a:p>
          <a:p>
            <a:r>
              <a:rPr lang="fr-CH" dirty="0"/>
              <a:t>nous pouvons opérer sur des instructions if et </a:t>
            </a:r>
            <a:r>
              <a:rPr lang="fr-CH" dirty="0" err="1"/>
              <a:t>while</a:t>
            </a:r>
            <a:r>
              <a:rPr lang="fr-CH" dirty="0"/>
              <a:t>.</a:t>
            </a:r>
          </a:p>
          <a:p>
            <a:r>
              <a:rPr lang="fr-CH" dirty="0"/>
              <a:t>Jalon 2 : fixé à la semaine A14, nous présenteront le programme final deux semaines avant le rendu final</a:t>
            </a:r>
          </a:p>
          <a:p>
            <a:r>
              <a:rPr lang="fr-CH" dirty="0"/>
              <a:t>pour vérifier les dernières modifications à rajouter.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052736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Cahier des charges:</a:t>
            </a:r>
          </a:p>
          <a:p>
            <a:endParaRPr lang="fr-CH" dirty="0"/>
          </a:p>
          <a:p>
            <a:r>
              <a:rPr lang="fr-CH" dirty="0"/>
              <a:t>· Comprendre le langage assembleur des processeurs ARM</a:t>
            </a:r>
          </a:p>
          <a:p>
            <a:r>
              <a:rPr lang="fr-CH" dirty="0"/>
              <a:t>· Comprendre la structure </a:t>
            </a:r>
            <a:r>
              <a:rPr lang="fr-CH" dirty="0" err="1"/>
              <a:t>elf</a:t>
            </a:r>
            <a:endParaRPr lang="fr-CH" dirty="0"/>
          </a:p>
          <a:p>
            <a:r>
              <a:rPr lang="fr-CH" dirty="0"/>
              <a:t>· Essayer le reverse-engineering : obtenir le code assembleur à partir d’un exécutable</a:t>
            </a:r>
          </a:p>
          <a:p>
            <a:r>
              <a:rPr lang="fr-CH" dirty="0"/>
              <a:t>· Maitriser quelques techniques d’</a:t>
            </a:r>
            <a:r>
              <a:rPr lang="fr-CH" dirty="0" err="1"/>
              <a:t>obfuscation</a:t>
            </a:r>
            <a:endParaRPr lang="fr-CH" dirty="0"/>
          </a:p>
          <a:p>
            <a:r>
              <a:rPr lang="fr-CH" dirty="0"/>
              <a:t>· Ecrire un programme qui permet d’</a:t>
            </a:r>
            <a:r>
              <a:rPr lang="fr-CH" dirty="0" err="1"/>
              <a:t>obfusquer</a:t>
            </a:r>
            <a:r>
              <a:rPr lang="fr-CH" dirty="0"/>
              <a:t> l’exécutable d’un programme simple</a:t>
            </a:r>
          </a:p>
          <a:p>
            <a:r>
              <a:rPr lang="fr-CH" dirty="0"/>
              <a:t>· Ecrire un programme qui permet d’</a:t>
            </a:r>
            <a:r>
              <a:rPr lang="fr-CH" dirty="0" err="1"/>
              <a:t>obfusquer</a:t>
            </a:r>
            <a:r>
              <a:rPr lang="fr-CH" dirty="0"/>
              <a:t> le code assembleur d’un programme simple</a:t>
            </a:r>
          </a:p>
          <a:p>
            <a:r>
              <a:rPr lang="fr-CH" dirty="0"/>
              <a:t>· Comparaison des deux méthodes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240</Words>
  <Application>Microsoft Office PowerPoint</Application>
  <PresentationFormat>Affichage à l'écran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</vt:vector>
  </TitlesOfParts>
  <Company>HEFR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Amine</dc:creator>
  <cp:lastModifiedBy>Amine</cp:lastModifiedBy>
  <cp:revision>4</cp:revision>
  <dcterms:created xsi:type="dcterms:W3CDTF">2010-10-18T13:45:59Z</dcterms:created>
  <dcterms:modified xsi:type="dcterms:W3CDTF">2010-10-18T16:03:58Z</dcterms:modified>
</cp:coreProperties>
</file>