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57" r:id="rId3"/>
    <p:sldId id="261" r:id="rId4"/>
    <p:sldId id="262" r:id="rId5"/>
    <p:sldId id="264" r:id="rId6"/>
    <p:sldId id="265" r:id="rId7"/>
  </p:sldIdLst>
  <p:sldSz cx="9144000" cy="6858000" type="screen4x3"/>
  <p:notesSz cx="6794500" cy="9906000"/>
  <p:custShowLst>
    <p:custShow name="Diaporama personnalisé 1" id="0">
      <p:sldLst/>
    </p:custShow>
  </p:custShowLst>
  <p:defaultTextStyle>
    <a:defPPr>
      <a:defRPr lang="fr-FR"/>
    </a:defPPr>
    <a:lvl1pPr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4A667E"/>
    <a:srgbClr val="DDD8C6"/>
    <a:srgbClr val="FF1A00"/>
    <a:srgbClr val="808D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9112" autoAdjust="0"/>
  </p:normalViewPr>
  <p:slideViewPr>
    <p:cSldViewPr>
      <p:cViewPr>
        <p:scale>
          <a:sx n="62" d="100"/>
          <a:sy n="62" d="100"/>
        </p:scale>
        <p:origin x="-136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age1_15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60"/>
          <p:cNvSpPr>
            <a:spLocks noGrp="1" noChangeArrowheads="1"/>
          </p:cNvSpPr>
          <p:nvPr>
            <p:ph type="ctrTitle" sz="quarter"/>
          </p:nvPr>
        </p:nvSpPr>
        <p:spPr>
          <a:xfrm>
            <a:off x="3500430" y="3572722"/>
            <a:ext cx="5643570" cy="1785104"/>
          </a:xfrm>
        </p:spPr>
        <p:txBody>
          <a:bodyPr wrap="square" anchor="t">
            <a:spAutoFit/>
          </a:bodyPr>
          <a:lstStyle>
            <a:lvl1pPr algn="r">
              <a:lnSpc>
                <a:spcPts val="4400"/>
              </a:lnSpc>
              <a:defRPr sz="40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fr-FR" altLang="fr-FR" dirty="0"/>
              <a:t>Cliquez pour modifier le style du titre du masque</a:t>
            </a:r>
          </a:p>
        </p:txBody>
      </p:sp>
      <p:sp>
        <p:nvSpPr>
          <p:cNvPr id="10" name="Rectangle 1061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86216" y="2815415"/>
            <a:ext cx="4857784" cy="400110"/>
          </a:xfrm>
        </p:spPr>
        <p:txBody>
          <a:bodyPr>
            <a:spAutoFit/>
          </a:bodyPr>
          <a:lstStyle>
            <a:lvl1pPr marL="0" indent="0" algn="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altLang="fr-FR" dirty="0" smtClean="0"/>
              <a:t>Orateur</a:t>
            </a:r>
            <a:endParaRPr lang="fr-FR" altLang="fr-FR" dirty="0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760594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840" y="742936"/>
            <a:ext cx="7086600" cy="6858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4FEF-FAD3-49EA-925F-AE508669AE3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3E062-516C-4E6C-8C12-A7AA9D0049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 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698B0-EA6E-473D-B843-4C97B4F1FE5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9" descr="fond_page3_150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35113" y="6599238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950" y="6597650"/>
            <a:ext cx="738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0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A26B6470-2658-41E0-9EAE-FD19AAAE2A1C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  <p:sp>
        <p:nvSpPr>
          <p:cNvPr id="1029" name="Rectangle 71" descr="../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CH" altLang="fr-FR" dirty="0" smtClean="0"/>
              <a:t>.</a:t>
            </a:r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1030" name="Rectangle 7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742936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5760594" y="184150"/>
            <a:ext cx="3312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Verdana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Verdana" pitchFamily="34" charset="0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 sz="quarter"/>
          </p:nvPr>
        </p:nvSpPr>
        <p:spPr>
          <a:xfrm>
            <a:off x="3571868" y="3648098"/>
            <a:ext cx="5572132" cy="1220847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r>
              <a:rPr lang="fr-FR" dirty="0" smtClean="0">
                <a:latin typeface="Verdana" pitchFamily="1" charset="0"/>
              </a:rPr>
              <a:t/>
            </a:r>
            <a:br>
              <a:rPr lang="fr-FR" dirty="0" smtClean="0">
                <a:latin typeface="Verdana" pitchFamily="1" charset="0"/>
              </a:rPr>
            </a:br>
            <a:endParaRPr lang="fr-FR" dirty="0" smtClean="0">
              <a:latin typeface="Verdana" pitchFamily="1" charset="0"/>
            </a:endParaRPr>
          </a:p>
        </p:txBody>
      </p:sp>
      <p:sp>
        <p:nvSpPr>
          <p:cNvPr id="7171" name="Sous-titre 2" descr="../"/>
          <p:cNvSpPr>
            <a:spLocks noGrp="1"/>
          </p:cNvSpPr>
          <p:nvPr>
            <p:ph type="subTitle" sz="quarter" idx="1"/>
          </p:nvPr>
        </p:nvSpPr>
        <p:spPr>
          <a:xfrm>
            <a:off x="4286250" y="2814638"/>
            <a:ext cx="4857750" cy="40011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Robin </a:t>
            </a:r>
            <a:r>
              <a:rPr lang="fr-FR" dirty="0" err="1" smtClean="0">
                <a:latin typeface="Verdana" pitchFamily="1" charset="0"/>
              </a:rPr>
              <a:t>Franzi</a:t>
            </a:r>
            <a:r>
              <a:rPr lang="fr-FR" dirty="0" smtClean="0">
                <a:latin typeface="Verdana" pitchFamily="1" charset="0"/>
              </a:rPr>
              <a:t> &amp; Amine </a:t>
            </a:r>
            <a:r>
              <a:rPr lang="fr-FR" dirty="0" err="1" smtClean="0">
                <a:latin typeface="Verdana" pitchFamily="1" charset="0"/>
              </a:rPr>
              <a:t>Derbel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7172" name="Espace réservé de la date 3"/>
          <p:cNvSpPr>
            <a:spLocks noGrp="1"/>
          </p:cNvSpPr>
          <p:nvPr>
            <p:ph type="dt" sz="quarter" idx="10"/>
          </p:nvPr>
        </p:nvSpPr>
        <p:spPr bwMode="auto">
          <a:xfrm>
            <a:off x="4357686" y="184150"/>
            <a:ext cx="4714908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T3• 20-10-2010</a:t>
            </a:r>
          </a:p>
        </p:txBody>
      </p:sp>
    </p:spTree>
  </p:cSld>
  <p:clrMapOvr>
    <a:masterClrMapping/>
  </p:clrMapOvr>
  <p:transition advTm="1221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Contexte du projet:</a:t>
            </a:r>
          </a:p>
          <a:p>
            <a:pPr>
              <a:buNone/>
            </a:pPr>
            <a:endParaRPr lang="fr-CH" sz="1800" dirty="0" smtClean="0"/>
          </a:p>
          <a:p>
            <a:pPr>
              <a:buNone/>
            </a:pPr>
            <a:endParaRPr lang="fr-CH" sz="2000" dirty="0" smtClean="0"/>
          </a:p>
          <a:p>
            <a:r>
              <a:rPr lang="fr-CH" sz="2000" dirty="0" smtClean="0"/>
              <a:t>Rendre difficile le reverse-engineering</a:t>
            </a:r>
          </a:p>
          <a:p>
            <a:pPr>
              <a:buNone/>
            </a:pPr>
            <a:endParaRPr lang="fr-CH" sz="2000" dirty="0" smtClean="0"/>
          </a:p>
          <a:p>
            <a:r>
              <a:rPr lang="fr-CH" sz="2000" dirty="0" smtClean="0"/>
              <a:t>Protéger les codes sources	</a:t>
            </a:r>
          </a:p>
          <a:p>
            <a:pPr>
              <a:buNone/>
            </a:pPr>
            <a:r>
              <a:rPr lang="fr-CH" sz="1800" dirty="0" smtClean="0"/>
              <a:t>	</a:t>
            </a: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2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Contexte du projet </a:t>
            </a: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– Définition - Objectifs -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Etapes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j-ea"/>
              <a:cs typeface="+mj-cs"/>
            </a:endParaRPr>
          </a:p>
        </p:txBody>
      </p:sp>
    </p:spTree>
  </p:cSld>
  <p:clrMapOvr>
    <a:masterClrMapping/>
  </p:clrMapOvr>
  <p:transition advTm="473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>
          <a:xfrm>
            <a:off x="1371600" y="1828800"/>
            <a:ext cx="7086600" cy="1168152"/>
          </a:xfrm>
        </p:spPr>
        <p:txBody>
          <a:bodyPr/>
          <a:lstStyle/>
          <a:p>
            <a:r>
              <a:rPr lang="fr-CH" sz="2000" b="1" dirty="0" err="1" smtClean="0">
                <a:solidFill>
                  <a:srgbClr val="0070C0"/>
                </a:solidFill>
              </a:rPr>
              <a:t>Obfuscation</a:t>
            </a:r>
            <a:r>
              <a:rPr lang="fr-CH" sz="2000" dirty="0" smtClean="0"/>
              <a:t>:</a:t>
            </a:r>
          </a:p>
          <a:p>
            <a:endParaRPr lang="fr-CH" sz="1600" dirty="0" smtClean="0"/>
          </a:p>
          <a:p>
            <a:pPr>
              <a:buNone/>
            </a:pPr>
            <a:r>
              <a:rPr lang="fr-CH" sz="1800" dirty="0" smtClean="0"/>
              <a:t>	Rendre inintelligible sans changer la sémantique </a:t>
            </a:r>
          </a:p>
          <a:p>
            <a:endParaRPr lang="fr-CH" sz="1600" dirty="0" smtClean="0"/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3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</a:t>
            </a:r>
            <a:r>
              <a:rPr lang="fr-FR" sz="1400" kern="0" dirty="0" smtClean="0">
                <a:solidFill>
                  <a:srgbClr val="0070C0"/>
                </a:solidFill>
              </a:rPr>
              <a:t> Définition </a:t>
            </a:r>
            <a:r>
              <a:rPr lang="fr-FR" sz="1400" b="0" kern="0" dirty="0" smtClean="0">
                <a:solidFill>
                  <a:schemeClr val="tx1"/>
                </a:solidFill>
              </a:rPr>
              <a:t>- Objectifs - Etapes</a:t>
            </a:r>
          </a:p>
        </p:txBody>
      </p:sp>
      <p:pic>
        <p:nvPicPr>
          <p:cNvPr id="10" name="Picture 2" descr="D:\partage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342" y="3212976"/>
            <a:ext cx="3635914" cy="2772010"/>
          </a:xfrm>
          <a:prstGeom prst="rect">
            <a:avLst/>
          </a:prstGeom>
          <a:noFill/>
        </p:spPr>
      </p:pic>
    </p:spTree>
  </p:cSld>
  <p:clrMapOvr>
    <a:masterClrMapping/>
  </p:clrMapOvr>
  <p:transition advTm="14665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4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 Définition - </a:t>
            </a:r>
            <a:r>
              <a:rPr lang="fr-FR" sz="1400" kern="0" dirty="0" smtClean="0">
                <a:solidFill>
                  <a:srgbClr val="0070C0"/>
                </a:solidFill>
              </a:rPr>
              <a:t>Objectifs</a:t>
            </a:r>
            <a:r>
              <a:rPr lang="fr-FR" sz="1400" b="0" kern="0" dirty="0" smtClean="0">
                <a:solidFill>
                  <a:schemeClr val="tx1"/>
                </a:solidFill>
              </a:rPr>
              <a:t> - Etapes</a:t>
            </a:r>
          </a:p>
        </p:txBody>
      </p:sp>
      <p:sp>
        <p:nvSpPr>
          <p:cNvPr id="10" name="Espace réservé du contenu 2" descr="../"/>
          <p:cNvSpPr>
            <a:spLocks noGrp="1"/>
          </p:cNvSpPr>
          <p:nvPr>
            <p:ph idx="1"/>
          </p:nvPr>
        </p:nvSpPr>
        <p:spPr>
          <a:xfrm>
            <a:off x="1371600" y="1828800"/>
            <a:ext cx="7086600" cy="4114800"/>
          </a:xfrm>
        </p:spPr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Objectifs</a:t>
            </a:r>
            <a:r>
              <a:rPr lang="fr-CH" sz="1600" b="1" dirty="0" smtClean="0">
                <a:solidFill>
                  <a:srgbClr val="0070C0"/>
                </a:solidFill>
              </a:rPr>
              <a:t> :</a:t>
            </a:r>
          </a:p>
          <a:p>
            <a:endParaRPr lang="fr-CH" sz="1600" dirty="0" smtClean="0"/>
          </a:p>
          <a:p>
            <a:pPr>
              <a:buNone/>
            </a:pPr>
            <a:endParaRPr lang="fr-CH" sz="1600" dirty="0" smtClean="0"/>
          </a:p>
          <a:p>
            <a:pPr>
              <a:buNone/>
            </a:pPr>
            <a:endParaRPr lang="fr-CH" sz="1600" dirty="0" smtClean="0"/>
          </a:p>
          <a:p>
            <a:r>
              <a:rPr lang="fr-CH" sz="2000" dirty="0" smtClean="0"/>
              <a:t>Etudier l’</a:t>
            </a:r>
            <a:r>
              <a:rPr lang="fr-CH" sz="2000" dirty="0" err="1" smtClean="0"/>
              <a:t>obfuscation</a:t>
            </a:r>
            <a:r>
              <a:rPr lang="fr-CH" sz="2000" dirty="0" smtClean="0"/>
              <a:t>.</a:t>
            </a:r>
          </a:p>
          <a:p>
            <a:r>
              <a:rPr lang="fr-CH" sz="2000" dirty="0" smtClean="0"/>
              <a:t>Créer un </a:t>
            </a:r>
            <a:r>
              <a:rPr lang="fr-CH" sz="2000" dirty="0" err="1" smtClean="0"/>
              <a:t>obfuscateur</a:t>
            </a:r>
            <a:r>
              <a:rPr lang="fr-CH" sz="2000" dirty="0" smtClean="0"/>
              <a:t> de code</a:t>
            </a:r>
          </a:p>
          <a:p>
            <a:endParaRPr lang="fr-CH" sz="1600" dirty="0" smtClean="0"/>
          </a:p>
        </p:txBody>
      </p:sp>
    </p:spTree>
  </p:cSld>
  <p:clrMapOvr>
    <a:masterClrMapping/>
  </p:clrMapOvr>
  <p:transition advTm="4831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Etapes du projet:</a:t>
            </a:r>
          </a:p>
          <a:p>
            <a:endParaRPr lang="fr-CH" sz="1800" dirty="0" smtClean="0"/>
          </a:p>
          <a:p>
            <a:r>
              <a:rPr lang="fr-CH" sz="1800" dirty="0" smtClean="0"/>
              <a:t>Comprendre le langage assembleur des processeurs ARM</a:t>
            </a:r>
          </a:p>
          <a:p>
            <a:r>
              <a:rPr lang="fr-CH" sz="1800" dirty="0" smtClean="0"/>
              <a:t>Comprendre la structure </a:t>
            </a:r>
            <a:r>
              <a:rPr lang="fr-CH" sz="1800" dirty="0" smtClean="0"/>
              <a:t>des exécutables</a:t>
            </a:r>
            <a:r>
              <a:rPr lang="fr-CH" sz="1800" dirty="0" smtClean="0"/>
              <a:t>.</a:t>
            </a:r>
            <a:endParaRPr lang="fr-CH" sz="1800" dirty="0" smtClean="0"/>
          </a:p>
          <a:p>
            <a:r>
              <a:rPr lang="fr-CH" sz="1800" dirty="0" smtClean="0"/>
              <a:t>Effectuer </a:t>
            </a:r>
            <a:r>
              <a:rPr lang="fr-CH" sz="1800" dirty="0" smtClean="0"/>
              <a:t>le reverse-engineering</a:t>
            </a:r>
            <a:endParaRPr lang="fr-CH" sz="1800" dirty="0" smtClean="0"/>
          </a:p>
          <a:p>
            <a:r>
              <a:rPr lang="fr-CH" sz="1800" dirty="0" smtClean="0"/>
              <a:t>Maitriser quelques techniques d’</a:t>
            </a:r>
            <a:r>
              <a:rPr lang="fr-CH" sz="1800" dirty="0" err="1" smtClean="0"/>
              <a:t>obfuscation</a:t>
            </a:r>
            <a:endParaRPr lang="fr-CH" sz="1800" dirty="0" smtClean="0"/>
          </a:p>
          <a:p>
            <a:r>
              <a:rPr lang="fr-CH" sz="1800" dirty="0" smtClean="0"/>
              <a:t>Ecrire 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l’exécutable d’un programme simple</a:t>
            </a:r>
          </a:p>
          <a:p>
            <a:r>
              <a:rPr lang="fr-CH" sz="1800" dirty="0" smtClean="0"/>
              <a:t>Ecrire 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le code assembleur d’un programme simple</a:t>
            </a:r>
          </a:p>
          <a:p>
            <a:r>
              <a:rPr lang="fr-CH" sz="1800" dirty="0" smtClean="0"/>
              <a:t>Comparaison des deux méthodes</a:t>
            </a:r>
          </a:p>
          <a:p>
            <a:endParaRPr lang="fr-FR" sz="1800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5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 Définition - Objectifs - </a:t>
            </a:r>
            <a:r>
              <a:rPr lang="fr-FR" sz="1400" kern="0" dirty="0" smtClean="0">
                <a:solidFill>
                  <a:srgbClr val="0070C0"/>
                </a:solidFill>
              </a:rPr>
              <a:t>Etapes</a:t>
            </a:r>
          </a:p>
        </p:txBody>
      </p:sp>
    </p:spTree>
  </p:cSld>
  <p:clrMapOvr>
    <a:masterClrMapping/>
  </p:clrMapOvr>
  <p:transition advTm="11798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CH" sz="3600" dirty="0" smtClean="0"/>
          </a:p>
          <a:p>
            <a:pPr algn="ctr">
              <a:buNone/>
            </a:pPr>
            <a:endParaRPr lang="fr-CH" sz="3600" dirty="0" smtClean="0"/>
          </a:p>
          <a:p>
            <a:pPr algn="ctr">
              <a:buNone/>
            </a:pPr>
            <a:r>
              <a:rPr lang="fr-CH" sz="3600" dirty="0" smtClean="0"/>
              <a:t>QUESTIONS ?</a:t>
            </a:r>
            <a:endParaRPr lang="fr-CH" sz="3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Auteur</a:t>
            </a:r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7F4FEF-FAD3-49EA-925F-AE508669AE3E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Département </a:t>
            </a:r>
            <a:r>
              <a:rPr lang="fr-FR" smtClean="0">
                <a:latin typeface="Verdana"/>
              </a:rPr>
              <a:t>•</a:t>
            </a:r>
            <a:r>
              <a:rPr lang="fr-FR" smtClean="0"/>
              <a:t> date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0000406">
  <a:themeElements>
    <a:clrScheme name="0000004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00000406">
      <a:majorFont>
        <a:latin typeface="B Eurostile Bold"/>
        <a:ea typeface=""/>
        <a:cs typeface=""/>
      </a:majorFont>
      <a:minorFont>
        <a:latin typeface="D Eurostile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lnDef>
  </a:objectDefaults>
  <a:extraClrSchemeLst>
    <a:extraClrScheme>
      <a:clrScheme name="0000004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4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155</Words>
  <Application>Microsoft Office PowerPoint</Application>
  <PresentationFormat>Affichage à l'écran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  <vt:variant>
        <vt:lpstr>Diaporamas personnalisés</vt:lpstr>
      </vt:variant>
      <vt:variant>
        <vt:i4>1</vt:i4>
      </vt:variant>
    </vt:vector>
  </HeadingPairs>
  <TitlesOfParts>
    <vt:vector size="8" baseType="lpstr">
      <vt:lpstr>000000406</vt:lpstr>
      <vt:lpstr>Code Obfuscator </vt:lpstr>
      <vt:lpstr>Code Obfuscator</vt:lpstr>
      <vt:lpstr>Code Obfuscator</vt:lpstr>
      <vt:lpstr>Code Obfuscator</vt:lpstr>
      <vt:lpstr>Code Obfuscator</vt:lpstr>
      <vt:lpstr>Diapositive 6</vt:lpstr>
      <vt:lpstr>Diaporama personnalisé 1</vt:lpstr>
    </vt:vector>
  </TitlesOfParts>
  <Company>HEFR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présentation</dc:title>
  <dc:creator>Amine</dc:creator>
  <cp:keywords>Présentation Powerpoint</cp:keywords>
  <cp:lastModifiedBy>Amine</cp:lastModifiedBy>
  <cp:revision>73</cp:revision>
  <dcterms:created xsi:type="dcterms:W3CDTF">2007-04-25T08:32:15Z</dcterms:created>
  <dcterms:modified xsi:type="dcterms:W3CDTF">2010-10-19T14:58:42Z</dcterms:modified>
  <cp:category>Ecole</cp:category>
</cp:coreProperties>
</file>