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notesMasterIdLst>
    <p:notesMasterId r:id="rId15"/>
  </p:notesMasterIdLst>
  <p:sldIdLst>
    <p:sldId id="257" r:id="rId5"/>
    <p:sldId id="258" r:id="rId6"/>
    <p:sldId id="271" r:id="rId7"/>
    <p:sldId id="290" r:id="rId8"/>
    <p:sldId id="291" r:id="rId9"/>
    <p:sldId id="295" r:id="rId10"/>
    <p:sldId id="293" r:id="rId11"/>
    <p:sldId id="296" r:id="rId12"/>
    <p:sldId id="289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Stijl, licht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2"/>
    <p:restoredTop sz="95033" autoAdjust="0"/>
  </p:normalViewPr>
  <p:slideViewPr>
    <p:cSldViewPr snapToGrid="0">
      <p:cViewPr varScale="1">
        <p:scale>
          <a:sx n="146" d="100"/>
          <a:sy n="14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le van Barneveld" userId="bc7ecfdf-3719-43bf-9ebf-4e7030cd4705" providerId="ADAL" clId="{75735625-5979-4DB1-832E-ADEBB1A72460}"/>
    <pc:docChg chg="modSld">
      <pc:chgData name="Jelle van Barneveld" userId="bc7ecfdf-3719-43bf-9ebf-4e7030cd4705" providerId="ADAL" clId="{75735625-5979-4DB1-832E-ADEBB1A72460}" dt="2023-02-10T10:32:44.376" v="20" actId="20577"/>
      <pc:docMkLst>
        <pc:docMk/>
      </pc:docMkLst>
      <pc:sldChg chg="modAnim">
        <pc:chgData name="Jelle van Barneveld" userId="bc7ecfdf-3719-43bf-9ebf-4e7030cd4705" providerId="ADAL" clId="{75735625-5979-4DB1-832E-ADEBB1A72460}" dt="2023-02-10T10:24:04.602" v="2"/>
        <pc:sldMkLst>
          <pc:docMk/>
          <pc:sldMk cId="2749361253" sldId="262"/>
        </pc:sldMkLst>
      </pc:sldChg>
      <pc:sldChg chg="modAnim">
        <pc:chgData name="Jelle van Barneveld" userId="bc7ecfdf-3719-43bf-9ebf-4e7030cd4705" providerId="ADAL" clId="{75735625-5979-4DB1-832E-ADEBB1A72460}" dt="2023-02-10T10:23:50.253" v="0"/>
        <pc:sldMkLst>
          <pc:docMk/>
          <pc:sldMk cId="3054568599" sldId="264"/>
        </pc:sldMkLst>
      </pc:sldChg>
      <pc:sldChg chg="modSp mod">
        <pc:chgData name="Jelle van Barneveld" userId="bc7ecfdf-3719-43bf-9ebf-4e7030cd4705" providerId="ADAL" clId="{75735625-5979-4DB1-832E-ADEBB1A72460}" dt="2023-02-10T10:32:44.376" v="20" actId="20577"/>
        <pc:sldMkLst>
          <pc:docMk/>
          <pc:sldMk cId="3171147684" sldId="269"/>
        </pc:sldMkLst>
        <pc:spChg chg="mod">
          <ac:chgData name="Jelle van Barneveld" userId="bc7ecfdf-3719-43bf-9ebf-4e7030cd4705" providerId="ADAL" clId="{75735625-5979-4DB1-832E-ADEBB1A72460}" dt="2023-02-10T10:32:40.485" v="11" actId="20577"/>
          <ac:spMkLst>
            <pc:docMk/>
            <pc:sldMk cId="3171147684" sldId="269"/>
            <ac:spMk id="4" creationId="{9EC56D55-61A6-BCAA-065E-34224E2236CF}"/>
          </ac:spMkLst>
        </pc:spChg>
        <pc:spChg chg="mod">
          <ac:chgData name="Jelle van Barneveld" userId="bc7ecfdf-3719-43bf-9ebf-4e7030cd4705" providerId="ADAL" clId="{75735625-5979-4DB1-832E-ADEBB1A72460}" dt="2023-02-10T10:32:44.376" v="20" actId="20577"/>
          <ac:spMkLst>
            <pc:docMk/>
            <pc:sldMk cId="3171147684" sldId="269"/>
            <ac:spMk id="5" creationId="{24734D75-B9F0-72E8-3375-C386475EDA32}"/>
          </ac:spMkLst>
        </pc:spChg>
      </pc:sldChg>
    </pc:docChg>
  </pc:docChgLst>
  <pc:docChgLst>
    <pc:chgData name="Jelle Barneveld" userId="bc7ecfdf-3719-43bf-9ebf-4e7030cd4705" providerId="ADAL" clId="{BC7889E9-58AB-4E25-80BB-FA58B3894364}"/>
    <pc:docChg chg="modSld">
      <pc:chgData name="Jelle Barneveld" userId="bc7ecfdf-3719-43bf-9ebf-4e7030cd4705" providerId="ADAL" clId="{BC7889E9-58AB-4E25-80BB-FA58B3894364}" dt="2023-02-16T17:20:30.745" v="4" actId="1076"/>
      <pc:docMkLst>
        <pc:docMk/>
      </pc:docMkLst>
      <pc:sldChg chg="modSp">
        <pc:chgData name="Jelle Barneveld" userId="bc7ecfdf-3719-43bf-9ebf-4e7030cd4705" providerId="ADAL" clId="{BC7889E9-58AB-4E25-80BB-FA58B3894364}" dt="2023-02-16T17:20:30.745" v="4" actId="1076"/>
        <pc:sldMkLst>
          <pc:docMk/>
          <pc:sldMk cId="1730801611" sldId="257"/>
        </pc:sldMkLst>
        <pc:spChg chg="mod">
          <ac:chgData name="Jelle Barneveld" userId="bc7ecfdf-3719-43bf-9ebf-4e7030cd4705" providerId="ADAL" clId="{BC7889E9-58AB-4E25-80BB-FA58B3894364}" dt="2023-02-16T17:20:30.745" v="4" actId="1076"/>
          <ac:spMkLst>
            <pc:docMk/>
            <pc:sldMk cId="1730801611" sldId="257"/>
            <ac:spMk id="33" creationId="{568E51D5-354A-C954-78A4-E3E5CE33804D}"/>
          </ac:spMkLst>
        </pc:spChg>
        <pc:picChg chg="mod">
          <ac:chgData name="Jelle Barneveld" userId="bc7ecfdf-3719-43bf-9ebf-4e7030cd4705" providerId="ADAL" clId="{BC7889E9-58AB-4E25-80BB-FA58B3894364}" dt="2023-02-16T17:20:30.745" v="4" actId="1076"/>
          <ac:picMkLst>
            <pc:docMk/>
            <pc:sldMk cId="1730801611" sldId="257"/>
            <ac:picMk id="3074" creationId="{CF7D3235-4623-4915-E8E8-6112F53EFDFC}"/>
          </ac:picMkLst>
        </pc:picChg>
      </pc:sldChg>
      <pc:sldChg chg="delSp">
        <pc:chgData name="Jelle Barneveld" userId="bc7ecfdf-3719-43bf-9ebf-4e7030cd4705" providerId="ADAL" clId="{BC7889E9-58AB-4E25-80BB-FA58B3894364}" dt="2023-02-16T17:19:52.477" v="1" actId="478"/>
        <pc:sldMkLst>
          <pc:docMk/>
          <pc:sldMk cId="2341901634" sldId="260"/>
        </pc:sldMkLst>
        <pc:picChg chg="del">
          <ac:chgData name="Jelle Barneveld" userId="bc7ecfdf-3719-43bf-9ebf-4e7030cd4705" providerId="ADAL" clId="{BC7889E9-58AB-4E25-80BB-FA58B3894364}" dt="2023-02-16T17:19:52.477" v="1" actId="478"/>
          <ac:picMkLst>
            <pc:docMk/>
            <pc:sldMk cId="2341901634" sldId="260"/>
            <ac:picMk id="2050" creationId="{43C58AAB-8647-4ABF-BA28-2CB0F3E719F4}"/>
          </ac:picMkLst>
        </pc:picChg>
        <pc:picChg chg="del">
          <ac:chgData name="Jelle Barneveld" userId="bc7ecfdf-3719-43bf-9ebf-4e7030cd4705" providerId="ADAL" clId="{BC7889E9-58AB-4E25-80BB-FA58B3894364}" dt="2023-02-16T17:19:50.533" v="0" actId="478"/>
          <ac:picMkLst>
            <pc:docMk/>
            <pc:sldMk cId="2341901634" sldId="260"/>
            <ac:picMk id="2052" creationId="{A2E81241-FCDD-0A74-3E74-348341247336}"/>
          </ac:picMkLst>
        </pc:picChg>
      </pc:sldChg>
    </pc:docChg>
  </pc:docChgLst>
  <pc:docChgLst>
    <pc:chgData name="Jelle van Barneveld" userId="bc7ecfdf-3719-43bf-9ebf-4e7030cd4705" providerId="ADAL" clId="{35CCC7B8-C06E-43FB-90A2-B7361B95F9B6}"/>
    <pc:docChg chg="undo redo custSel addSld delSld modSld sldOrd">
      <pc:chgData name="Jelle van Barneveld" userId="bc7ecfdf-3719-43bf-9ebf-4e7030cd4705" providerId="ADAL" clId="{35CCC7B8-C06E-43FB-90A2-B7361B95F9B6}" dt="2024-01-07T16:07:09.774" v="11595" actId="20577"/>
      <pc:docMkLst>
        <pc:docMk/>
      </pc:docMkLst>
      <pc:sldChg chg="addSp delSp modSp mod">
        <pc:chgData name="Jelle van Barneveld" userId="bc7ecfdf-3719-43bf-9ebf-4e7030cd4705" providerId="ADAL" clId="{35CCC7B8-C06E-43FB-90A2-B7361B95F9B6}" dt="2024-01-07T12:58:21.647" v="178" actId="20577"/>
        <pc:sldMkLst>
          <pc:docMk/>
          <pc:sldMk cId="1730801611" sldId="257"/>
        </pc:sldMkLst>
        <pc:spChg chg="mod">
          <ac:chgData name="Jelle van Barneveld" userId="bc7ecfdf-3719-43bf-9ebf-4e7030cd4705" providerId="ADAL" clId="{35CCC7B8-C06E-43FB-90A2-B7361B95F9B6}" dt="2024-01-07T12:50:34.140" v="117" actId="20577"/>
          <ac:spMkLst>
            <pc:docMk/>
            <pc:sldMk cId="1730801611" sldId="257"/>
            <ac:spMk id="7" creationId="{BAAD41C4-AB8B-603C-1D5D-873690001E0D}"/>
          </ac:spMkLst>
        </pc:spChg>
        <pc:spChg chg="add mod">
          <ac:chgData name="Jelle van Barneveld" userId="bc7ecfdf-3719-43bf-9ebf-4e7030cd4705" providerId="ADAL" clId="{35CCC7B8-C06E-43FB-90A2-B7361B95F9B6}" dt="2024-01-07T12:57:50.418" v="161" actId="122"/>
          <ac:spMkLst>
            <pc:docMk/>
            <pc:sldMk cId="1730801611" sldId="257"/>
            <ac:spMk id="13" creationId="{D261ED4E-902C-7721-FFB6-96435C478499}"/>
          </ac:spMkLst>
        </pc:spChg>
        <pc:spChg chg="add mod">
          <ac:chgData name="Jelle van Barneveld" userId="bc7ecfdf-3719-43bf-9ebf-4e7030cd4705" providerId="ADAL" clId="{35CCC7B8-C06E-43FB-90A2-B7361B95F9B6}" dt="2024-01-07T12:58:08.822" v="172" actId="1076"/>
          <ac:spMkLst>
            <pc:docMk/>
            <pc:sldMk cId="1730801611" sldId="257"/>
            <ac:spMk id="14" creationId="{A3901D34-957D-F397-A0DB-0A39A4C925A8}"/>
          </ac:spMkLst>
        </pc:spChg>
        <pc:spChg chg="add mod">
          <ac:chgData name="Jelle van Barneveld" userId="bc7ecfdf-3719-43bf-9ebf-4e7030cd4705" providerId="ADAL" clId="{35CCC7B8-C06E-43FB-90A2-B7361B95F9B6}" dt="2024-01-07T12:58:21.647" v="178" actId="20577"/>
          <ac:spMkLst>
            <pc:docMk/>
            <pc:sldMk cId="1730801611" sldId="257"/>
            <ac:spMk id="15" creationId="{CE333264-0FA6-E783-523D-22E9D2FC34EF}"/>
          </ac:spMkLst>
        </pc:spChg>
        <pc:picChg chg="add mod">
          <ac:chgData name="Jelle van Barneveld" userId="bc7ecfdf-3719-43bf-9ebf-4e7030cd4705" providerId="ADAL" clId="{35CCC7B8-C06E-43FB-90A2-B7361B95F9B6}" dt="2024-01-07T12:55:56.458" v="132" actId="14100"/>
          <ac:picMkLst>
            <pc:docMk/>
            <pc:sldMk cId="1730801611" sldId="257"/>
            <ac:picMk id="3" creationId="{368F4F40-3328-B8AD-6510-B829591F13AE}"/>
          </ac:picMkLst>
        </pc:picChg>
        <pc:picChg chg="add mod">
          <ac:chgData name="Jelle van Barneveld" userId="bc7ecfdf-3719-43bf-9ebf-4e7030cd4705" providerId="ADAL" clId="{35CCC7B8-C06E-43FB-90A2-B7361B95F9B6}" dt="2024-01-07T12:56:18.211" v="140" actId="1076"/>
          <ac:picMkLst>
            <pc:docMk/>
            <pc:sldMk cId="1730801611" sldId="257"/>
            <ac:picMk id="5" creationId="{5C204746-8AC5-C2D6-671F-F74635BD549B}"/>
          </ac:picMkLst>
        </pc:picChg>
        <pc:picChg chg="del">
          <ac:chgData name="Jelle van Barneveld" userId="bc7ecfdf-3719-43bf-9ebf-4e7030cd4705" providerId="ADAL" clId="{35CCC7B8-C06E-43FB-90A2-B7361B95F9B6}" dt="2024-01-07T12:48:40.795" v="52" actId="478"/>
          <ac:picMkLst>
            <pc:docMk/>
            <pc:sldMk cId="1730801611" sldId="257"/>
            <ac:picMk id="1026" creationId="{6A79DCD2-183B-E775-1365-C6FBE5A89A66}"/>
          </ac:picMkLst>
        </pc:picChg>
        <pc:picChg chg="add mod">
          <ac:chgData name="Jelle van Barneveld" userId="bc7ecfdf-3719-43bf-9ebf-4e7030cd4705" providerId="ADAL" clId="{35CCC7B8-C06E-43FB-90A2-B7361B95F9B6}" dt="2024-01-07T12:56:04.991" v="135" actId="1076"/>
          <ac:picMkLst>
            <pc:docMk/>
            <pc:sldMk cId="1730801611" sldId="257"/>
            <ac:picMk id="1028" creationId="{5E8ABF82-85C7-0D78-9832-247A876E067D}"/>
          </ac:picMkLst>
        </pc:picChg>
        <pc:cxnChg chg="add mod">
          <ac:chgData name="Jelle van Barneveld" userId="bc7ecfdf-3719-43bf-9ebf-4e7030cd4705" providerId="ADAL" clId="{35CCC7B8-C06E-43FB-90A2-B7361B95F9B6}" dt="2024-01-07T12:56:47.669" v="144" actId="1582"/>
          <ac:cxnSpMkLst>
            <pc:docMk/>
            <pc:sldMk cId="1730801611" sldId="257"/>
            <ac:cxnSpMk id="8" creationId="{DD271553-BE91-A5B9-D2E4-D4D8CC0125EE}"/>
          </ac:cxnSpMkLst>
        </pc:cxnChg>
        <pc:cxnChg chg="add mod">
          <ac:chgData name="Jelle van Barneveld" userId="bc7ecfdf-3719-43bf-9ebf-4e7030cd4705" providerId="ADAL" clId="{35CCC7B8-C06E-43FB-90A2-B7361B95F9B6}" dt="2024-01-07T12:57:07.183" v="148" actId="1582"/>
          <ac:cxnSpMkLst>
            <pc:docMk/>
            <pc:sldMk cId="1730801611" sldId="257"/>
            <ac:cxnSpMk id="11" creationId="{622295FA-2E5C-DCC8-EE83-43C26CF7EE80}"/>
          </ac:cxnSpMkLst>
        </pc:cxnChg>
      </pc:sldChg>
      <pc:sldChg chg="addSp delSp modSp mod modAnim">
        <pc:chgData name="Jelle van Barneveld" userId="bc7ecfdf-3719-43bf-9ebf-4e7030cd4705" providerId="ADAL" clId="{35CCC7B8-C06E-43FB-90A2-B7361B95F9B6}" dt="2024-01-07T16:03:37.092" v="11243" actId="20577"/>
        <pc:sldMkLst>
          <pc:docMk/>
          <pc:sldMk cId="386274684" sldId="258"/>
        </pc:sldMkLst>
        <pc:spChg chg="add del mod">
          <ac:chgData name="Jelle van Barneveld" userId="bc7ecfdf-3719-43bf-9ebf-4e7030cd4705" providerId="ADAL" clId="{35CCC7B8-C06E-43FB-90A2-B7361B95F9B6}" dt="2024-01-07T16:03:37.092" v="11243" actId="20577"/>
          <ac:spMkLst>
            <pc:docMk/>
            <pc:sldMk cId="386274684" sldId="258"/>
            <ac:spMk id="2" creationId="{0DA6D277-0EC6-1663-141C-461B12348C62}"/>
          </ac:spMkLst>
        </pc:spChg>
        <pc:spChg chg="add mod">
          <ac:chgData name="Jelle van Barneveld" userId="bc7ecfdf-3719-43bf-9ebf-4e7030cd4705" providerId="ADAL" clId="{35CCC7B8-C06E-43FB-90A2-B7361B95F9B6}" dt="2024-01-07T16:00:47.721" v="11036" actId="20577"/>
          <ac:spMkLst>
            <pc:docMk/>
            <pc:sldMk cId="386274684" sldId="258"/>
            <ac:spMk id="3" creationId="{D58C427C-5A7E-AE68-5A4F-1F9BCF16C688}"/>
          </ac:spMkLst>
        </pc:spChg>
        <pc:spChg chg="add mod">
          <ac:chgData name="Jelle van Barneveld" userId="bc7ecfdf-3719-43bf-9ebf-4e7030cd4705" providerId="ADAL" clId="{35CCC7B8-C06E-43FB-90A2-B7361B95F9B6}" dt="2024-01-07T16:01:42.440" v="11122" actId="1076"/>
          <ac:spMkLst>
            <pc:docMk/>
            <pc:sldMk cId="386274684" sldId="258"/>
            <ac:spMk id="4" creationId="{0C5ACD7F-3B38-DF8F-0F1A-364B9D97F267}"/>
          </ac:spMkLst>
        </pc:spChg>
        <pc:spChg chg="add mod">
          <ac:chgData name="Jelle van Barneveld" userId="bc7ecfdf-3719-43bf-9ebf-4e7030cd4705" providerId="ADAL" clId="{35CCC7B8-C06E-43FB-90A2-B7361B95F9B6}" dt="2024-01-07T16:01:23.392" v="11062" actId="1076"/>
          <ac:spMkLst>
            <pc:docMk/>
            <pc:sldMk cId="386274684" sldId="258"/>
            <ac:spMk id="8" creationId="{BCE9D22B-C205-0395-D51C-3929FD30C9CA}"/>
          </ac:spMkLst>
        </pc:spChg>
        <pc:spChg chg="mod">
          <ac:chgData name="Jelle van Barneveld" userId="bc7ecfdf-3719-43bf-9ebf-4e7030cd4705" providerId="ADAL" clId="{35CCC7B8-C06E-43FB-90A2-B7361B95F9B6}" dt="2024-01-07T16:00:14.478" v="10931" actId="20577"/>
          <ac:spMkLst>
            <pc:docMk/>
            <pc:sldMk cId="386274684" sldId="258"/>
            <ac:spMk id="11" creationId="{43DB3ED1-9C68-BDE4-72B5-350E2AA23947}"/>
          </ac:spMkLst>
        </pc:spChg>
        <pc:spChg chg="del mod">
          <ac:chgData name="Jelle van Barneveld" userId="bc7ecfdf-3719-43bf-9ebf-4e7030cd4705" providerId="ADAL" clId="{35CCC7B8-C06E-43FB-90A2-B7361B95F9B6}" dt="2024-01-07T13:00:44.707" v="288"/>
          <ac:spMkLst>
            <pc:docMk/>
            <pc:sldMk cId="386274684" sldId="258"/>
            <ac:spMk id="16" creationId="{4BAD723B-5928-12D5-4623-9987E18E1F55}"/>
          </ac:spMkLst>
        </pc:spChg>
        <pc:spChg chg="mod">
          <ac:chgData name="Jelle van Barneveld" userId="bc7ecfdf-3719-43bf-9ebf-4e7030cd4705" providerId="ADAL" clId="{35CCC7B8-C06E-43FB-90A2-B7361B95F9B6}" dt="2024-01-07T16:00:55.464" v="11038" actId="1076"/>
          <ac:spMkLst>
            <pc:docMk/>
            <pc:sldMk cId="386274684" sldId="258"/>
            <ac:spMk id="17" creationId="{0438445A-45D3-7C98-56F6-3E54DD78BFFD}"/>
          </ac:spMkLst>
        </pc:spChg>
        <pc:spChg chg="mod">
          <ac:chgData name="Jelle van Barneveld" userId="bc7ecfdf-3719-43bf-9ebf-4e7030cd4705" providerId="ADAL" clId="{35CCC7B8-C06E-43FB-90A2-B7361B95F9B6}" dt="2024-01-07T15:59:38.865" v="10823" actId="20577"/>
          <ac:spMkLst>
            <pc:docMk/>
            <pc:sldMk cId="386274684" sldId="258"/>
            <ac:spMk id="18" creationId="{E24C1EAF-3298-0A0F-EF91-19916181046E}"/>
          </ac:spMkLst>
        </pc:spChg>
        <pc:spChg chg="mod">
          <ac:chgData name="Jelle van Barneveld" userId="bc7ecfdf-3719-43bf-9ebf-4e7030cd4705" providerId="ADAL" clId="{35CCC7B8-C06E-43FB-90A2-B7361B95F9B6}" dt="2024-01-07T16:00:43.047" v="11016" actId="313"/>
          <ac:spMkLst>
            <pc:docMk/>
            <pc:sldMk cId="386274684" sldId="258"/>
            <ac:spMk id="19" creationId="{8F0621E4-74F4-FAC7-0E0A-2A8DDEB96310}"/>
          </ac:spMkLst>
        </pc:spChg>
        <pc:picChg chg="mod">
          <ac:chgData name="Jelle van Barneveld" userId="bc7ecfdf-3719-43bf-9ebf-4e7030cd4705" providerId="ADAL" clId="{35CCC7B8-C06E-43FB-90A2-B7361B95F9B6}" dt="2024-01-07T13:01:09.442" v="307" actId="1076"/>
          <ac:picMkLst>
            <pc:docMk/>
            <pc:sldMk cId="386274684" sldId="258"/>
            <ac:picMk id="1026" creationId="{7ED165F3-95C7-4DFE-96C3-50E651F0EA80}"/>
          </ac:picMkLst>
        </pc:picChg>
      </pc:sldChg>
      <pc:sldChg chg="addSp delSp modSp mod modAnim">
        <pc:chgData name="Jelle van Barneveld" userId="bc7ecfdf-3719-43bf-9ebf-4e7030cd4705" providerId="ADAL" clId="{35CCC7B8-C06E-43FB-90A2-B7361B95F9B6}" dt="2024-01-07T15:34:14.649" v="9129" actId="20577"/>
        <pc:sldMkLst>
          <pc:docMk/>
          <pc:sldMk cId="1171355929" sldId="271"/>
        </pc:sldMkLst>
        <pc:spChg chg="add mod">
          <ac:chgData name="Jelle van Barneveld" userId="bc7ecfdf-3719-43bf-9ebf-4e7030cd4705" providerId="ADAL" clId="{35CCC7B8-C06E-43FB-90A2-B7361B95F9B6}" dt="2024-01-07T13:19:06.212" v="1228" actId="14100"/>
          <ac:spMkLst>
            <pc:docMk/>
            <pc:sldMk cId="1171355929" sldId="271"/>
            <ac:spMk id="5" creationId="{E4EEAF5D-EDED-1958-7BCA-DF82FDD9D1FC}"/>
          </ac:spMkLst>
        </pc:spChg>
        <pc:spChg chg="mod">
          <ac:chgData name="Jelle van Barneveld" userId="bc7ecfdf-3719-43bf-9ebf-4e7030cd4705" providerId="ADAL" clId="{35CCC7B8-C06E-43FB-90A2-B7361B95F9B6}" dt="2024-01-07T13:06:32.223" v="745" actId="20577"/>
          <ac:spMkLst>
            <pc:docMk/>
            <pc:sldMk cId="1171355929" sldId="271"/>
            <ac:spMk id="7" creationId="{E0E66AFB-DF6F-DB65-946D-3F73E052EE22}"/>
          </ac:spMkLst>
        </pc:spChg>
        <pc:spChg chg="del">
          <ac:chgData name="Jelle van Barneveld" userId="bc7ecfdf-3719-43bf-9ebf-4e7030cd4705" providerId="ADAL" clId="{35CCC7B8-C06E-43FB-90A2-B7361B95F9B6}" dt="2024-01-07T13:06:59.209" v="748" actId="478"/>
          <ac:spMkLst>
            <pc:docMk/>
            <pc:sldMk cId="1171355929" sldId="271"/>
            <ac:spMk id="10" creationId="{B6651AC1-3049-7F8B-4CED-BAA0615B6DB1}"/>
          </ac:spMkLst>
        </pc:spChg>
        <pc:spChg chg="del">
          <ac:chgData name="Jelle van Barneveld" userId="bc7ecfdf-3719-43bf-9ebf-4e7030cd4705" providerId="ADAL" clId="{35CCC7B8-C06E-43FB-90A2-B7361B95F9B6}" dt="2024-01-07T13:06:59.209" v="748" actId="478"/>
          <ac:spMkLst>
            <pc:docMk/>
            <pc:sldMk cId="1171355929" sldId="271"/>
            <ac:spMk id="11" creationId="{14E044F6-3222-523F-E84F-A3EF32FECDC4}"/>
          </ac:spMkLst>
        </pc:spChg>
        <pc:spChg chg="add mod">
          <ac:chgData name="Jelle van Barneveld" userId="bc7ecfdf-3719-43bf-9ebf-4e7030cd4705" providerId="ADAL" clId="{35CCC7B8-C06E-43FB-90A2-B7361B95F9B6}" dt="2024-01-07T13:13:35.127" v="1112" actId="14100"/>
          <ac:spMkLst>
            <pc:docMk/>
            <pc:sldMk cId="1171355929" sldId="271"/>
            <ac:spMk id="12" creationId="{E874CCDE-4060-64DB-5554-9A7082B32029}"/>
          </ac:spMkLst>
        </pc:spChg>
        <pc:spChg chg="add mod">
          <ac:chgData name="Jelle van Barneveld" userId="bc7ecfdf-3719-43bf-9ebf-4e7030cd4705" providerId="ADAL" clId="{35CCC7B8-C06E-43FB-90A2-B7361B95F9B6}" dt="2024-01-07T13:31:02.083" v="1436" actId="20577"/>
          <ac:spMkLst>
            <pc:docMk/>
            <pc:sldMk cId="1171355929" sldId="271"/>
            <ac:spMk id="17" creationId="{8C95D3AC-D2CD-7F68-6B87-30CDA94E4AAE}"/>
          </ac:spMkLst>
        </pc:spChg>
        <pc:spChg chg="add del mod">
          <ac:chgData name="Jelle van Barneveld" userId="bc7ecfdf-3719-43bf-9ebf-4e7030cd4705" providerId="ADAL" clId="{35CCC7B8-C06E-43FB-90A2-B7361B95F9B6}" dt="2024-01-07T13:07:36.054" v="751" actId="478"/>
          <ac:spMkLst>
            <pc:docMk/>
            <pc:sldMk cId="1171355929" sldId="271"/>
            <ac:spMk id="27" creationId="{AA2BA045-8B04-6A83-F966-2BA7FE05CB93}"/>
          </ac:spMkLst>
        </pc:spChg>
        <pc:graphicFrameChg chg="add mod modGraphic">
          <ac:chgData name="Jelle van Barneveld" userId="bc7ecfdf-3719-43bf-9ebf-4e7030cd4705" providerId="ADAL" clId="{35CCC7B8-C06E-43FB-90A2-B7361B95F9B6}" dt="2024-01-07T15:34:14.649" v="9129" actId="20577"/>
          <ac:graphicFrameMkLst>
            <pc:docMk/>
            <pc:sldMk cId="1171355929" sldId="271"/>
            <ac:graphicFrameMk id="2" creationId="{91EF6C91-B402-07C1-9F63-28AC6B796BB9}"/>
          </ac:graphicFrameMkLst>
        </pc:graphicFrameChg>
        <pc:picChg chg="add mod">
          <ac:chgData name="Jelle van Barneveld" userId="bc7ecfdf-3719-43bf-9ebf-4e7030cd4705" providerId="ADAL" clId="{35CCC7B8-C06E-43FB-90A2-B7361B95F9B6}" dt="2024-01-07T13:11:53.331" v="1039" actId="1076"/>
          <ac:picMkLst>
            <pc:docMk/>
            <pc:sldMk cId="1171355929" sldId="271"/>
            <ac:picMk id="4" creationId="{135CF57E-06C2-6841-0AF4-CBB480F016DD}"/>
          </ac:picMkLst>
        </pc:picChg>
        <pc:picChg chg="del">
          <ac:chgData name="Jelle van Barneveld" userId="bc7ecfdf-3719-43bf-9ebf-4e7030cd4705" providerId="ADAL" clId="{35CCC7B8-C06E-43FB-90A2-B7361B95F9B6}" dt="2024-01-07T13:07:02.785" v="749" actId="478"/>
          <ac:picMkLst>
            <pc:docMk/>
            <pc:sldMk cId="1171355929" sldId="271"/>
            <ac:picMk id="9" creationId="{B8B0E5BB-3561-65AA-2258-EA027F3D013D}"/>
          </ac:picMkLst>
        </pc:picChg>
        <pc:picChg chg="add mod">
          <ac:chgData name="Jelle van Barneveld" userId="bc7ecfdf-3719-43bf-9ebf-4e7030cd4705" providerId="ADAL" clId="{35CCC7B8-C06E-43FB-90A2-B7361B95F9B6}" dt="2024-01-07T13:14:20.430" v="1116" actId="1076"/>
          <ac:picMkLst>
            <pc:docMk/>
            <pc:sldMk cId="1171355929" sldId="271"/>
            <ac:picMk id="16" creationId="{F2CA5058-130D-EE67-460F-E3591EB9C5A8}"/>
          </ac:picMkLst>
        </pc:picChg>
        <pc:picChg chg="del">
          <ac:chgData name="Jelle van Barneveld" userId="bc7ecfdf-3719-43bf-9ebf-4e7030cd4705" providerId="ADAL" clId="{35CCC7B8-C06E-43FB-90A2-B7361B95F9B6}" dt="2024-01-07T13:07:02.785" v="749" actId="478"/>
          <ac:picMkLst>
            <pc:docMk/>
            <pc:sldMk cId="1171355929" sldId="271"/>
            <ac:picMk id="21" creationId="{C69A06CC-A92E-3120-2EDD-EC645185CE50}"/>
          </ac:picMkLst>
        </pc:picChg>
        <pc:picChg chg="del">
          <ac:chgData name="Jelle van Barneveld" userId="bc7ecfdf-3719-43bf-9ebf-4e7030cd4705" providerId="ADAL" clId="{35CCC7B8-C06E-43FB-90A2-B7361B95F9B6}" dt="2024-01-07T13:06:59.209" v="748" actId="478"/>
          <ac:picMkLst>
            <pc:docMk/>
            <pc:sldMk cId="1171355929" sldId="271"/>
            <ac:picMk id="25" creationId="{7F669AAC-82B4-FC37-62E9-F8A7B4022BFF}"/>
          </ac:picMkLst>
        </pc:picChg>
        <pc:picChg chg="del">
          <ac:chgData name="Jelle van Barneveld" userId="bc7ecfdf-3719-43bf-9ebf-4e7030cd4705" providerId="ADAL" clId="{35CCC7B8-C06E-43FB-90A2-B7361B95F9B6}" dt="2024-01-07T13:07:02.785" v="749" actId="478"/>
          <ac:picMkLst>
            <pc:docMk/>
            <pc:sldMk cId="1171355929" sldId="271"/>
            <ac:picMk id="3074" creationId="{1456A819-8633-96F6-FE07-71FDF9243F91}"/>
          </ac:picMkLst>
        </pc:picChg>
        <pc:picChg chg="del">
          <ac:chgData name="Jelle van Barneveld" userId="bc7ecfdf-3719-43bf-9ebf-4e7030cd4705" providerId="ADAL" clId="{35CCC7B8-C06E-43FB-90A2-B7361B95F9B6}" dt="2024-01-07T13:06:59.209" v="748" actId="478"/>
          <ac:picMkLst>
            <pc:docMk/>
            <pc:sldMk cId="1171355929" sldId="271"/>
            <ac:picMk id="3076" creationId="{EFC79665-CA3F-6950-81E5-10A2E2A071AB}"/>
          </ac:picMkLst>
        </pc:picChg>
        <pc:cxnChg chg="del">
          <ac:chgData name="Jelle van Barneveld" userId="bc7ecfdf-3719-43bf-9ebf-4e7030cd4705" providerId="ADAL" clId="{35CCC7B8-C06E-43FB-90A2-B7361B95F9B6}" dt="2024-01-07T13:06:59.209" v="748" actId="478"/>
          <ac:cxnSpMkLst>
            <pc:docMk/>
            <pc:sldMk cId="1171355929" sldId="271"/>
            <ac:cxnSpMk id="13" creationId="{4C905E81-CC27-71DD-522E-F47E810237C4}"/>
          </ac:cxnSpMkLst>
        </pc:cxnChg>
        <pc:cxnChg chg="del">
          <ac:chgData name="Jelle van Barneveld" userId="bc7ecfdf-3719-43bf-9ebf-4e7030cd4705" providerId="ADAL" clId="{35CCC7B8-C06E-43FB-90A2-B7361B95F9B6}" dt="2024-01-07T13:06:59.209" v="748" actId="478"/>
          <ac:cxnSpMkLst>
            <pc:docMk/>
            <pc:sldMk cId="1171355929" sldId="271"/>
            <ac:cxnSpMk id="15" creationId="{1F1371F6-5312-80AF-F1A4-A6ECFDE8F27D}"/>
          </ac:cxnSpMkLst>
        </pc:cxnChg>
      </pc:sldChg>
      <pc:sldChg chg="del">
        <pc:chgData name="Jelle van Barneveld" userId="bc7ecfdf-3719-43bf-9ebf-4e7030cd4705" providerId="ADAL" clId="{35CCC7B8-C06E-43FB-90A2-B7361B95F9B6}" dt="2024-01-07T15:36:44.493" v="9208" actId="47"/>
        <pc:sldMkLst>
          <pc:docMk/>
          <pc:sldMk cId="916221945" sldId="272"/>
        </pc:sldMkLst>
      </pc:sldChg>
      <pc:sldChg chg="del">
        <pc:chgData name="Jelle van Barneveld" userId="bc7ecfdf-3719-43bf-9ebf-4e7030cd4705" providerId="ADAL" clId="{35CCC7B8-C06E-43FB-90A2-B7361B95F9B6}" dt="2024-01-07T15:36:43.686" v="9207" actId="47"/>
        <pc:sldMkLst>
          <pc:docMk/>
          <pc:sldMk cId="3146138737" sldId="273"/>
        </pc:sldMkLst>
      </pc:sldChg>
      <pc:sldChg chg="del">
        <pc:chgData name="Jelle van Barneveld" userId="bc7ecfdf-3719-43bf-9ebf-4e7030cd4705" providerId="ADAL" clId="{35CCC7B8-C06E-43FB-90A2-B7361B95F9B6}" dt="2024-01-07T15:36:45.470" v="9209" actId="47"/>
        <pc:sldMkLst>
          <pc:docMk/>
          <pc:sldMk cId="3315825874" sldId="274"/>
        </pc:sldMkLst>
      </pc:sldChg>
      <pc:sldChg chg="del">
        <pc:chgData name="Jelle van Barneveld" userId="bc7ecfdf-3719-43bf-9ebf-4e7030cd4705" providerId="ADAL" clId="{35CCC7B8-C06E-43FB-90A2-B7361B95F9B6}" dt="2024-01-07T15:36:49.100" v="9210" actId="47"/>
        <pc:sldMkLst>
          <pc:docMk/>
          <pc:sldMk cId="139636272" sldId="275"/>
        </pc:sldMkLst>
      </pc:sldChg>
      <pc:sldChg chg="del">
        <pc:chgData name="Jelle van Barneveld" userId="bc7ecfdf-3719-43bf-9ebf-4e7030cd4705" providerId="ADAL" clId="{35CCC7B8-C06E-43FB-90A2-B7361B95F9B6}" dt="2024-01-07T16:03:04.393" v="11207" actId="47"/>
        <pc:sldMkLst>
          <pc:docMk/>
          <pc:sldMk cId="3940238139" sldId="276"/>
        </pc:sldMkLst>
      </pc:sldChg>
      <pc:sldChg chg="del">
        <pc:chgData name="Jelle van Barneveld" userId="bc7ecfdf-3719-43bf-9ebf-4e7030cd4705" providerId="ADAL" clId="{35CCC7B8-C06E-43FB-90A2-B7361B95F9B6}" dt="2024-01-07T15:36:50.371" v="9211" actId="47"/>
        <pc:sldMkLst>
          <pc:docMk/>
          <pc:sldMk cId="4253156847" sldId="278"/>
        </pc:sldMkLst>
      </pc:sldChg>
      <pc:sldChg chg="delSp modSp mod">
        <pc:chgData name="Jelle van Barneveld" userId="bc7ecfdf-3719-43bf-9ebf-4e7030cd4705" providerId="ADAL" clId="{35CCC7B8-C06E-43FB-90A2-B7361B95F9B6}" dt="2024-01-07T16:07:09.774" v="11595" actId="20577"/>
        <pc:sldMkLst>
          <pc:docMk/>
          <pc:sldMk cId="1818930533" sldId="279"/>
        </pc:sldMkLst>
        <pc:spChg chg="mod">
          <ac:chgData name="Jelle van Barneveld" userId="bc7ecfdf-3719-43bf-9ebf-4e7030cd4705" providerId="ADAL" clId="{35CCC7B8-C06E-43FB-90A2-B7361B95F9B6}" dt="2024-01-07T16:07:09.774" v="11595" actId="20577"/>
          <ac:spMkLst>
            <pc:docMk/>
            <pc:sldMk cId="1818930533" sldId="279"/>
            <ac:spMk id="2" creationId="{D44248C8-D6B8-15FA-6958-7959321B39E8}"/>
          </ac:spMkLst>
        </pc:spChg>
        <pc:spChg chg="mod">
          <ac:chgData name="Jelle van Barneveld" userId="bc7ecfdf-3719-43bf-9ebf-4e7030cd4705" providerId="ADAL" clId="{35CCC7B8-C06E-43FB-90A2-B7361B95F9B6}" dt="2024-01-07T16:05:44.188" v="11304" actId="20577"/>
          <ac:spMkLst>
            <pc:docMk/>
            <pc:sldMk cId="1818930533" sldId="279"/>
            <ac:spMk id="4" creationId="{440114CB-8FAD-EC04-50FF-2ABA8AF288EC}"/>
          </ac:spMkLst>
        </pc:spChg>
        <pc:spChg chg="del">
          <ac:chgData name="Jelle van Barneveld" userId="bc7ecfdf-3719-43bf-9ebf-4e7030cd4705" providerId="ADAL" clId="{35CCC7B8-C06E-43FB-90A2-B7361B95F9B6}" dt="2024-01-07T16:04:37.028" v="11262" actId="478"/>
          <ac:spMkLst>
            <pc:docMk/>
            <pc:sldMk cId="1818930533" sldId="279"/>
            <ac:spMk id="10" creationId="{7E8693BD-0855-0598-5723-44C6912A561C}"/>
          </ac:spMkLst>
        </pc:spChg>
        <pc:spChg chg="mod">
          <ac:chgData name="Jelle van Barneveld" userId="bc7ecfdf-3719-43bf-9ebf-4e7030cd4705" providerId="ADAL" clId="{35CCC7B8-C06E-43FB-90A2-B7361B95F9B6}" dt="2024-01-07T16:05:38.055" v="11289" actId="1076"/>
          <ac:spMkLst>
            <pc:docMk/>
            <pc:sldMk cId="1818930533" sldId="279"/>
            <ac:spMk id="15" creationId="{FF892CED-E49D-1002-2300-EC59C26C1488}"/>
          </ac:spMkLst>
        </pc:spChg>
        <pc:spChg chg="mod">
          <ac:chgData name="Jelle van Barneveld" userId="bc7ecfdf-3719-43bf-9ebf-4e7030cd4705" providerId="ADAL" clId="{35CCC7B8-C06E-43FB-90A2-B7361B95F9B6}" dt="2024-01-07T16:06:04.640" v="11345" actId="20577"/>
          <ac:spMkLst>
            <pc:docMk/>
            <pc:sldMk cId="1818930533" sldId="279"/>
            <ac:spMk id="23" creationId="{1130CADC-489D-7101-C92E-2491BF761052}"/>
          </ac:spMkLst>
        </pc:spChg>
        <pc:picChg chg="mod">
          <ac:chgData name="Jelle van Barneveld" userId="bc7ecfdf-3719-43bf-9ebf-4e7030cd4705" providerId="ADAL" clId="{35CCC7B8-C06E-43FB-90A2-B7361B95F9B6}" dt="2024-01-07T16:05:38.055" v="11289" actId="1076"/>
          <ac:picMkLst>
            <pc:docMk/>
            <pc:sldMk cId="1818930533" sldId="279"/>
            <ac:picMk id="3" creationId="{91DE73D6-D6D1-BBBF-07E5-6442495FE6D0}"/>
          </ac:picMkLst>
        </pc:picChg>
        <pc:picChg chg="mod">
          <ac:chgData name="Jelle van Barneveld" userId="bc7ecfdf-3719-43bf-9ebf-4e7030cd4705" providerId="ADAL" clId="{35CCC7B8-C06E-43FB-90A2-B7361B95F9B6}" dt="2024-01-07T16:05:38.055" v="11289" actId="1076"/>
          <ac:picMkLst>
            <pc:docMk/>
            <pc:sldMk cId="1818930533" sldId="279"/>
            <ac:picMk id="20" creationId="{48532937-193D-E874-5DB5-5E980B1D2281}"/>
          </ac:picMkLst>
        </pc:picChg>
        <pc:picChg chg="del">
          <ac:chgData name="Jelle van Barneveld" userId="bc7ecfdf-3719-43bf-9ebf-4e7030cd4705" providerId="ADAL" clId="{35CCC7B8-C06E-43FB-90A2-B7361B95F9B6}" dt="2024-01-07T16:04:37.028" v="11262" actId="478"/>
          <ac:picMkLst>
            <pc:docMk/>
            <pc:sldMk cId="1818930533" sldId="279"/>
            <ac:picMk id="21" creationId="{E0E2B498-DC76-F850-14AF-E7E4B2850219}"/>
          </ac:picMkLst>
        </pc:picChg>
        <pc:picChg chg="mod">
          <ac:chgData name="Jelle van Barneveld" userId="bc7ecfdf-3719-43bf-9ebf-4e7030cd4705" providerId="ADAL" clId="{35CCC7B8-C06E-43FB-90A2-B7361B95F9B6}" dt="2024-01-07T16:05:38.055" v="11289" actId="1076"/>
          <ac:picMkLst>
            <pc:docMk/>
            <pc:sldMk cId="1818930533" sldId="279"/>
            <ac:picMk id="1026" creationId="{C1DE05AB-3A7C-FD1D-F7C2-7212A4248225}"/>
          </ac:picMkLst>
        </pc:picChg>
        <pc:cxnChg chg="mod">
          <ac:chgData name="Jelle van Barneveld" userId="bc7ecfdf-3719-43bf-9ebf-4e7030cd4705" providerId="ADAL" clId="{35CCC7B8-C06E-43FB-90A2-B7361B95F9B6}" dt="2024-01-07T16:05:38.055" v="11289" actId="1076"/>
          <ac:cxnSpMkLst>
            <pc:docMk/>
            <pc:sldMk cId="1818930533" sldId="279"/>
            <ac:cxnSpMk id="11" creationId="{96B561C6-19BA-FB04-ED95-84E637AB6DF7}"/>
          </ac:cxnSpMkLst>
        </pc:cxnChg>
        <pc:cxnChg chg="mod">
          <ac:chgData name="Jelle van Barneveld" userId="bc7ecfdf-3719-43bf-9ebf-4e7030cd4705" providerId="ADAL" clId="{35CCC7B8-C06E-43FB-90A2-B7361B95F9B6}" dt="2024-01-07T16:05:38.055" v="11289" actId="1076"/>
          <ac:cxnSpMkLst>
            <pc:docMk/>
            <pc:sldMk cId="1818930533" sldId="279"/>
            <ac:cxnSpMk id="31" creationId="{647771DE-1462-F8DF-A0F2-1AB40E34DE82}"/>
          </ac:cxnSpMkLst>
        </pc:cxnChg>
        <pc:cxnChg chg="mod">
          <ac:chgData name="Jelle van Barneveld" userId="bc7ecfdf-3719-43bf-9ebf-4e7030cd4705" providerId="ADAL" clId="{35CCC7B8-C06E-43FB-90A2-B7361B95F9B6}" dt="2024-01-07T16:05:38.055" v="11289" actId="1076"/>
          <ac:cxnSpMkLst>
            <pc:docMk/>
            <pc:sldMk cId="1818930533" sldId="279"/>
            <ac:cxnSpMk id="35" creationId="{95C4490C-3E65-CBAD-3DA1-3DD8B7A43299}"/>
          </ac:cxnSpMkLst>
        </pc:cxnChg>
      </pc:sldChg>
      <pc:sldChg chg="addSp delSp modSp add mod delAnim modAnim">
        <pc:chgData name="Jelle van Barneveld" userId="bc7ecfdf-3719-43bf-9ebf-4e7030cd4705" providerId="ADAL" clId="{35CCC7B8-C06E-43FB-90A2-B7361B95F9B6}" dt="2024-01-07T14:01:56.004" v="2923" actId="14100"/>
        <pc:sldMkLst>
          <pc:docMk/>
          <pc:sldMk cId="374262640" sldId="280"/>
        </pc:sldMkLst>
        <pc:spChg chg="del">
          <ac:chgData name="Jelle van Barneveld" userId="bc7ecfdf-3719-43bf-9ebf-4e7030cd4705" providerId="ADAL" clId="{35CCC7B8-C06E-43FB-90A2-B7361B95F9B6}" dt="2024-01-07T13:32:18.580" v="1463" actId="478"/>
          <ac:spMkLst>
            <pc:docMk/>
            <pc:sldMk cId="374262640" sldId="280"/>
            <ac:spMk id="5" creationId="{E4EEAF5D-EDED-1958-7BCA-DF82FDD9D1FC}"/>
          </ac:spMkLst>
        </pc:spChg>
        <pc:spChg chg="mod">
          <ac:chgData name="Jelle van Barneveld" userId="bc7ecfdf-3719-43bf-9ebf-4e7030cd4705" providerId="ADAL" clId="{35CCC7B8-C06E-43FB-90A2-B7361B95F9B6}" dt="2024-01-07T13:53:16.140" v="2641" actId="20577"/>
          <ac:spMkLst>
            <pc:docMk/>
            <pc:sldMk cId="374262640" sldId="280"/>
            <ac:spMk id="7" creationId="{E0E66AFB-DF6F-DB65-946D-3F73E052EE22}"/>
          </ac:spMkLst>
        </pc:spChg>
        <pc:spChg chg="add mod">
          <ac:chgData name="Jelle van Barneveld" userId="bc7ecfdf-3719-43bf-9ebf-4e7030cd4705" providerId="ADAL" clId="{35CCC7B8-C06E-43FB-90A2-B7361B95F9B6}" dt="2024-01-07T13:51:21.765" v="2580" actId="14100"/>
          <ac:spMkLst>
            <pc:docMk/>
            <pc:sldMk cId="374262640" sldId="280"/>
            <ac:spMk id="10" creationId="{A2504F88-D888-90BA-AF8B-3B1AD90623BD}"/>
          </ac:spMkLst>
        </pc:spChg>
        <pc:spChg chg="add mod">
          <ac:chgData name="Jelle van Barneveld" userId="bc7ecfdf-3719-43bf-9ebf-4e7030cd4705" providerId="ADAL" clId="{35CCC7B8-C06E-43FB-90A2-B7361B95F9B6}" dt="2024-01-07T13:37:20.383" v="1679" actId="1076"/>
          <ac:spMkLst>
            <pc:docMk/>
            <pc:sldMk cId="374262640" sldId="280"/>
            <ac:spMk id="11" creationId="{24DF5D01-C92F-B5C5-B264-E0C8EF5985F3}"/>
          </ac:spMkLst>
        </pc:spChg>
        <pc:spChg chg="del">
          <ac:chgData name="Jelle van Barneveld" userId="bc7ecfdf-3719-43bf-9ebf-4e7030cd4705" providerId="ADAL" clId="{35CCC7B8-C06E-43FB-90A2-B7361B95F9B6}" dt="2024-01-07T13:32:18.580" v="1463" actId="478"/>
          <ac:spMkLst>
            <pc:docMk/>
            <pc:sldMk cId="374262640" sldId="280"/>
            <ac:spMk id="12" creationId="{E874CCDE-4060-64DB-5554-9A7082B32029}"/>
          </ac:spMkLst>
        </pc:spChg>
        <pc:spChg chg="add mod">
          <ac:chgData name="Jelle van Barneveld" userId="bc7ecfdf-3719-43bf-9ebf-4e7030cd4705" providerId="ADAL" clId="{35CCC7B8-C06E-43FB-90A2-B7361B95F9B6}" dt="2024-01-07T13:38:23.325" v="1714" actId="1076"/>
          <ac:spMkLst>
            <pc:docMk/>
            <pc:sldMk cId="374262640" sldId="280"/>
            <ac:spMk id="13" creationId="{7C2A5A16-8432-3304-D647-B16F72D00BBC}"/>
          </ac:spMkLst>
        </pc:spChg>
        <pc:spChg chg="add mod">
          <ac:chgData name="Jelle van Barneveld" userId="bc7ecfdf-3719-43bf-9ebf-4e7030cd4705" providerId="ADAL" clId="{35CCC7B8-C06E-43FB-90A2-B7361B95F9B6}" dt="2024-01-07T13:38:50.861" v="1742" actId="1076"/>
          <ac:spMkLst>
            <pc:docMk/>
            <pc:sldMk cId="374262640" sldId="280"/>
            <ac:spMk id="14" creationId="{F53963B7-FD9B-7BBA-FAFD-4981507AC5E0}"/>
          </ac:spMkLst>
        </pc:spChg>
        <pc:spChg chg="add mod">
          <ac:chgData name="Jelle van Barneveld" userId="bc7ecfdf-3719-43bf-9ebf-4e7030cd4705" providerId="ADAL" clId="{35CCC7B8-C06E-43FB-90A2-B7361B95F9B6}" dt="2024-01-07T13:39:06.277" v="1747" actId="20577"/>
          <ac:spMkLst>
            <pc:docMk/>
            <pc:sldMk cId="374262640" sldId="280"/>
            <ac:spMk id="15" creationId="{1F5955CE-602F-28E1-C996-E961C6CF4C58}"/>
          </ac:spMkLst>
        </pc:spChg>
        <pc:spChg chg="del">
          <ac:chgData name="Jelle van Barneveld" userId="bc7ecfdf-3719-43bf-9ebf-4e7030cd4705" providerId="ADAL" clId="{35CCC7B8-C06E-43FB-90A2-B7361B95F9B6}" dt="2024-01-07T13:32:18.580" v="1463" actId="478"/>
          <ac:spMkLst>
            <pc:docMk/>
            <pc:sldMk cId="374262640" sldId="280"/>
            <ac:spMk id="17" creationId="{8C95D3AC-D2CD-7F68-6B87-30CDA94E4AAE}"/>
          </ac:spMkLst>
        </pc:spChg>
        <pc:spChg chg="add mod">
          <ac:chgData name="Jelle van Barneveld" userId="bc7ecfdf-3719-43bf-9ebf-4e7030cd4705" providerId="ADAL" clId="{35CCC7B8-C06E-43FB-90A2-B7361B95F9B6}" dt="2024-01-07T13:39:45.071" v="1766" actId="1076"/>
          <ac:spMkLst>
            <pc:docMk/>
            <pc:sldMk cId="374262640" sldId="280"/>
            <ac:spMk id="18" creationId="{90CDAD75-68B8-2D58-D8F7-BEAEA41F9EB9}"/>
          </ac:spMkLst>
        </pc:spChg>
        <pc:spChg chg="add mod">
          <ac:chgData name="Jelle van Barneveld" userId="bc7ecfdf-3719-43bf-9ebf-4e7030cd4705" providerId="ADAL" clId="{35CCC7B8-C06E-43FB-90A2-B7361B95F9B6}" dt="2024-01-07T13:47:40.627" v="2327" actId="1076"/>
          <ac:spMkLst>
            <pc:docMk/>
            <pc:sldMk cId="374262640" sldId="280"/>
            <ac:spMk id="19" creationId="{886836FD-0A15-FA35-10C2-EF6E828BF957}"/>
          </ac:spMkLst>
        </pc:spChg>
        <pc:spChg chg="add mod">
          <ac:chgData name="Jelle van Barneveld" userId="bc7ecfdf-3719-43bf-9ebf-4e7030cd4705" providerId="ADAL" clId="{35CCC7B8-C06E-43FB-90A2-B7361B95F9B6}" dt="2024-01-07T13:51:01.202" v="2579" actId="20577"/>
          <ac:spMkLst>
            <pc:docMk/>
            <pc:sldMk cId="374262640" sldId="280"/>
            <ac:spMk id="24" creationId="{086B527E-A518-6A99-0D0D-84C2CA83012A}"/>
          </ac:spMkLst>
        </pc:spChg>
        <pc:spChg chg="add mod">
          <ac:chgData name="Jelle van Barneveld" userId="bc7ecfdf-3719-43bf-9ebf-4e7030cd4705" providerId="ADAL" clId="{35CCC7B8-C06E-43FB-90A2-B7361B95F9B6}" dt="2024-01-07T13:44:58.295" v="2038" actId="20577"/>
          <ac:spMkLst>
            <pc:docMk/>
            <pc:sldMk cId="374262640" sldId="280"/>
            <ac:spMk id="25" creationId="{63B805EA-7ED2-BFB7-4703-1DB72643ACB0}"/>
          </ac:spMkLst>
        </pc:spChg>
        <pc:graphicFrameChg chg="del">
          <ac:chgData name="Jelle van Barneveld" userId="bc7ecfdf-3719-43bf-9ebf-4e7030cd4705" providerId="ADAL" clId="{35CCC7B8-C06E-43FB-90A2-B7361B95F9B6}" dt="2024-01-07T13:32:18.580" v="1463" actId="478"/>
          <ac:graphicFrameMkLst>
            <pc:docMk/>
            <pc:sldMk cId="374262640" sldId="280"/>
            <ac:graphicFrameMk id="2" creationId="{91EF6C91-B402-07C1-9F63-28AC6B796BB9}"/>
          </ac:graphicFrameMkLst>
        </pc:graphicFrameChg>
        <pc:picChg chg="del">
          <ac:chgData name="Jelle van Barneveld" userId="bc7ecfdf-3719-43bf-9ebf-4e7030cd4705" providerId="ADAL" clId="{35CCC7B8-C06E-43FB-90A2-B7361B95F9B6}" dt="2024-01-07T13:32:18.580" v="1463" actId="478"/>
          <ac:picMkLst>
            <pc:docMk/>
            <pc:sldMk cId="374262640" sldId="280"/>
            <ac:picMk id="4" creationId="{135CF57E-06C2-6841-0AF4-CBB480F016DD}"/>
          </ac:picMkLst>
        </pc:picChg>
        <pc:picChg chg="add mod">
          <ac:chgData name="Jelle van Barneveld" userId="bc7ecfdf-3719-43bf-9ebf-4e7030cd4705" providerId="ADAL" clId="{35CCC7B8-C06E-43FB-90A2-B7361B95F9B6}" dt="2024-01-07T13:36:40.890" v="1666" actId="1076"/>
          <ac:picMkLst>
            <pc:docMk/>
            <pc:sldMk cId="374262640" sldId="280"/>
            <ac:picMk id="9" creationId="{A2CDFCE9-B7C8-1981-F07C-234F83A3D8AD}"/>
          </ac:picMkLst>
        </pc:picChg>
        <pc:picChg chg="del">
          <ac:chgData name="Jelle van Barneveld" userId="bc7ecfdf-3719-43bf-9ebf-4e7030cd4705" providerId="ADAL" clId="{35CCC7B8-C06E-43FB-90A2-B7361B95F9B6}" dt="2024-01-07T13:32:18.580" v="1463" actId="478"/>
          <ac:picMkLst>
            <pc:docMk/>
            <pc:sldMk cId="374262640" sldId="280"/>
            <ac:picMk id="16" creationId="{F2CA5058-130D-EE67-460F-E3591EB9C5A8}"/>
          </ac:picMkLst>
        </pc:picChg>
        <pc:cxnChg chg="add mod">
          <ac:chgData name="Jelle van Barneveld" userId="bc7ecfdf-3719-43bf-9ebf-4e7030cd4705" providerId="ADAL" clId="{35CCC7B8-C06E-43FB-90A2-B7361B95F9B6}" dt="2024-01-07T14:01:56.004" v="2923" actId="14100"/>
          <ac:cxnSpMkLst>
            <pc:docMk/>
            <pc:sldMk cId="374262640" sldId="280"/>
            <ac:cxnSpMk id="21" creationId="{3BE18EB1-C34C-E8B8-2313-F9AA6F6B5C1F}"/>
          </ac:cxnSpMkLst>
        </pc:cxnChg>
        <pc:cxnChg chg="add mod">
          <ac:chgData name="Jelle van Barneveld" userId="bc7ecfdf-3719-43bf-9ebf-4e7030cd4705" providerId="ADAL" clId="{35CCC7B8-C06E-43FB-90A2-B7361B95F9B6}" dt="2024-01-07T13:50:02.863" v="2471" actId="14100"/>
          <ac:cxnSpMkLst>
            <pc:docMk/>
            <pc:sldMk cId="374262640" sldId="280"/>
            <ac:cxnSpMk id="26" creationId="{A4BE0461-64F8-01B3-1273-DD9C8E17CF3F}"/>
          </ac:cxnSpMkLst>
        </pc:cxnChg>
      </pc:sldChg>
      <pc:sldChg chg="addSp delSp modSp add del mod delAnim modAnim">
        <pc:chgData name="Jelle van Barneveld" userId="bc7ecfdf-3719-43bf-9ebf-4e7030cd4705" providerId="ADAL" clId="{35CCC7B8-C06E-43FB-90A2-B7361B95F9B6}" dt="2024-01-07T15:58:08.724" v="10791" actId="478"/>
        <pc:sldMkLst>
          <pc:docMk/>
          <pc:sldMk cId="1237737258" sldId="281"/>
        </pc:sldMkLst>
        <pc:spChg chg="add del mod">
          <ac:chgData name="Jelle van Barneveld" userId="bc7ecfdf-3719-43bf-9ebf-4e7030cd4705" providerId="ADAL" clId="{35CCC7B8-C06E-43FB-90A2-B7361B95F9B6}" dt="2024-01-07T15:58:08.724" v="10791" actId="478"/>
          <ac:spMkLst>
            <pc:docMk/>
            <pc:sldMk cId="1237737258" sldId="281"/>
            <ac:spMk id="2" creationId="{A4176E21-391E-5D9B-0D4F-0BCBEF9DE834}"/>
          </ac:spMkLst>
        </pc:spChg>
        <pc:spChg chg="add mod">
          <ac:chgData name="Jelle van Barneveld" userId="bc7ecfdf-3719-43bf-9ebf-4e7030cd4705" providerId="ADAL" clId="{35CCC7B8-C06E-43FB-90A2-B7361B95F9B6}" dt="2024-01-07T14:10:41.550" v="3608" actId="1076"/>
          <ac:spMkLst>
            <pc:docMk/>
            <pc:sldMk cId="1237737258" sldId="281"/>
            <ac:spMk id="3" creationId="{011F2FEA-B487-2A5F-CAC5-4BCD42AE8C01}"/>
          </ac:spMkLst>
        </pc:spChg>
        <pc:spChg chg="add mod">
          <ac:chgData name="Jelle van Barneveld" userId="bc7ecfdf-3719-43bf-9ebf-4e7030cd4705" providerId="ADAL" clId="{35CCC7B8-C06E-43FB-90A2-B7361B95F9B6}" dt="2024-01-07T14:10:38.104" v="3607" actId="1076"/>
          <ac:spMkLst>
            <pc:docMk/>
            <pc:sldMk cId="1237737258" sldId="281"/>
            <ac:spMk id="5" creationId="{85EFA87F-983B-2748-9882-8D1B4D97A07C}"/>
          </ac:spMkLst>
        </pc:spChg>
        <pc:spChg chg="mod">
          <ac:chgData name="Jelle van Barneveld" userId="bc7ecfdf-3719-43bf-9ebf-4e7030cd4705" providerId="ADAL" clId="{35CCC7B8-C06E-43FB-90A2-B7361B95F9B6}" dt="2024-01-07T15:36:19.722" v="9206" actId="20577"/>
          <ac:spMkLst>
            <pc:docMk/>
            <pc:sldMk cId="1237737258" sldId="281"/>
            <ac:spMk id="7" creationId="{E0E66AFB-DF6F-DB65-946D-3F73E052EE22}"/>
          </ac:spMkLst>
        </pc:spChg>
        <pc:spChg chg="mod">
          <ac:chgData name="Jelle van Barneveld" userId="bc7ecfdf-3719-43bf-9ebf-4e7030cd4705" providerId="ADAL" clId="{35CCC7B8-C06E-43FB-90A2-B7361B95F9B6}" dt="2024-01-07T14:11:04.286" v="3614" actId="1582"/>
          <ac:spMkLst>
            <pc:docMk/>
            <pc:sldMk cId="1237737258" sldId="281"/>
            <ac:spMk id="10" creationId="{A2504F88-D888-90BA-AF8B-3B1AD90623BD}"/>
          </ac:spMkLst>
        </pc:spChg>
        <pc:spChg chg="del">
          <ac:chgData name="Jelle van Barneveld" userId="bc7ecfdf-3719-43bf-9ebf-4e7030cd4705" providerId="ADAL" clId="{35CCC7B8-C06E-43FB-90A2-B7361B95F9B6}" dt="2024-01-07T13:54:03.762" v="2659" actId="478"/>
          <ac:spMkLst>
            <pc:docMk/>
            <pc:sldMk cId="1237737258" sldId="281"/>
            <ac:spMk id="11" creationId="{24DF5D01-C92F-B5C5-B264-E0C8EF5985F3}"/>
          </ac:spMkLst>
        </pc:spChg>
        <pc:spChg chg="del">
          <ac:chgData name="Jelle van Barneveld" userId="bc7ecfdf-3719-43bf-9ebf-4e7030cd4705" providerId="ADAL" clId="{35CCC7B8-C06E-43FB-90A2-B7361B95F9B6}" dt="2024-01-07T13:53:56.313" v="2657" actId="478"/>
          <ac:spMkLst>
            <pc:docMk/>
            <pc:sldMk cId="1237737258" sldId="281"/>
            <ac:spMk id="13" creationId="{7C2A5A16-8432-3304-D647-B16F72D00BBC}"/>
          </ac:spMkLst>
        </pc:spChg>
        <pc:spChg chg="del">
          <ac:chgData name="Jelle van Barneveld" userId="bc7ecfdf-3719-43bf-9ebf-4e7030cd4705" providerId="ADAL" clId="{35CCC7B8-C06E-43FB-90A2-B7361B95F9B6}" dt="2024-01-07T13:53:56.313" v="2657" actId="478"/>
          <ac:spMkLst>
            <pc:docMk/>
            <pc:sldMk cId="1237737258" sldId="281"/>
            <ac:spMk id="14" creationId="{F53963B7-FD9B-7BBA-FAFD-4981507AC5E0}"/>
          </ac:spMkLst>
        </pc:spChg>
        <pc:spChg chg="del">
          <ac:chgData name="Jelle van Barneveld" userId="bc7ecfdf-3719-43bf-9ebf-4e7030cd4705" providerId="ADAL" clId="{35CCC7B8-C06E-43FB-90A2-B7361B95F9B6}" dt="2024-01-07T13:53:56.313" v="2657" actId="478"/>
          <ac:spMkLst>
            <pc:docMk/>
            <pc:sldMk cId="1237737258" sldId="281"/>
            <ac:spMk id="15" creationId="{1F5955CE-602F-28E1-C996-E961C6CF4C58}"/>
          </ac:spMkLst>
        </pc:spChg>
        <pc:spChg chg="add mod">
          <ac:chgData name="Jelle van Barneveld" userId="bc7ecfdf-3719-43bf-9ebf-4e7030cd4705" providerId="ADAL" clId="{35CCC7B8-C06E-43FB-90A2-B7361B95F9B6}" dt="2024-01-07T14:10:48.994" v="3610" actId="14100"/>
          <ac:spMkLst>
            <pc:docMk/>
            <pc:sldMk cId="1237737258" sldId="281"/>
            <ac:spMk id="16" creationId="{BB6F91D5-6DA1-CDD5-0AE9-169EB5563205}"/>
          </ac:spMkLst>
        </pc:spChg>
        <pc:spChg chg="del">
          <ac:chgData name="Jelle van Barneveld" userId="bc7ecfdf-3719-43bf-9ebf-4e7030cd4705" providerId="ADAL" clId="{35CCC7B8-C06E-43FB-90A2-B7361B95F9B6}" dt="2024-01-07T13:54:03.762" v="2659" actId="478"/>
          <ac:spMkLst>
            <pc:docMk/>
            <pc:sldMk cId="1237737258" sldId="281"/>
            <ac:spMk id="18" creationId="{90CDAD75-68B8-2D58-D8F7-BEAEA41F9EB9}"/>
          </ac:spMkLst>
        </pc:spChg>
        <pc:spChg chg="del">
          <ac:chgData name="Jelle van Barneveld" userId="bc7ecfdf-3719-43bf-9ebf-4e7030cd4705" providerId="ADAL" clId="{35CCC7B8-C06E-43FB-90A2-B7361B95F9B6}" dt="2024-01-07T13:54:09.371" v="2660" actId="478"/>
          <ac:spMkLst>
            <pc:docMk/>
            <pc:sldMk cId="1237737258" sldId="281"/>
            <ac:spMk id="19" creationId="{886836FD-0A15-FA35-10C2-EF6E828BF957}"/>
          </ac:spMkLst>
        </pc:spChg>
        <pc:spChg chg="add mod">
          <ac:chgData name="Jelle van Barneveld" userId="bc7ecfdf-3719-43bf-9ebf-4e7030cd4705" providerId="ADAL" clId="{35CCC7B8-C06E-43FB-90A2-B7361B95F9B6}" dt="2024-01-07T14:16:40.183" v="4150" actId="20577"/>
          <ac:spMkLst>
            <pc:docMk/>
            <pc:sldMk cId="1237737258" sldId="281"/>
            <ac:spMk id="22" creationId="{578B1926-BCE3-FE5B-AF44-4B680ED5E57E}"/>
          </ac:spMkLst>
        </pc:spChg>
        <pc:spChg chg="del">
          <ac:chgData name="Jelle van Barneveld" userId="bc7ecfdf-3719-43bf-9ebf-4e7030cd4705" providerId="ADAL" clId="{35CCC7B8-C06E-43FB-90A2-B7361B95F9B6}" dt="2024-01-07T13:53:52.933" v="2656" actId="478"/>
          <ac:spMkLst>
            <pc:docMk/>
            <pc:sldMk cId="1237737258" sldId="281"/>
            <ac:spMk id="24" creationId="{086B527E-A518-6A99-0D0D-84C2CA83012A}"/>
          </ac:spMkLst>
        </pc:spChg>
        <pc:spChg chg="del">
          <ac:chgData name="Jelle van Barneveld" userId="bc7ecfdf-3719-43bf-9ebf-4e7030cd4705" providerId="ADAL" clId="{35CCC7B8-C06E-43FB-90A2-B7361B95F9B6}" dt="2024-01-07T13:53:59.253" v="2658" actId="478"/>
          <ac:spMkLst>
            <pc:docMk/>
            <pc:sldMk cId="1237737258" sldId="281"/>
            <ac:spMk id="25" creationId="{63B805EA-7ED2-BFB7-4703-1DB72643ACB0}"/>
          </ac:spMkLst>
        </pc:spChg>
        <pc:spChg chg="add mod">
          <ac:chgData name="Jelle van Barneveld" userId="bc7ecfdf-3719-43bf-9ebf-4e7030cd4705" providerId="ADAL" clId="{35CCC7B8-C06E-43FB-90A2-B7361B95F9B6}" dt="2024-01-07T14:53:36.528" v="6716" actId="20577"/>
          <ac:spMkLst>
            <pc:docMk/>
            <pc:sldMk cId="1237737258" sldId="281"/>
            <ac:spMk id="27" creationId="{F8D969D5-64FD-4C8F-1D09-F5BEDC118218}"/>
          </ac:spMkLst>
        </pc:spChg>
        <pc:picChg chg="del">
          <ac:chgData name="Jelle van Barneveld" userId="bc7ecfdf-3719-43bf-9ebf-4e7030cd4705" providerId="ADAL" clId="{35CCC7B8-C06E-43FB-90A2-B7361B95F9B6}" dt="2024-01-07T13:53:59.253" v="2658" actId="478"/>
          <ac:picMkLst>
            <pc:docMk/>
            <pc:sldMk cId="1237737258" sldId="281"/>
            <ac:picMk id="9" creationId="{A2CDFCE9-B7C8-1981-F07C-234F83A3D8AD}"/>
          </ac:picMkLst>
        </pc:picChg>
        <pc:cxnChg chg="add mod">
          <ac:chgData name="Jelle van Barneveld" userId="bc7ecfdf-3719-43bf-9ebf-4e7030cd4705" providerId="ADAL" clId="{35CCC7B8-C06E-43FB-90A2-B7361B95F9B6}" dt="2024-01-07T14:11:33.323" v="3618" actId="14100"/>
          <ac:cxnSpMkLst>
            <pc:docMk/>
            <pc:sldMk cId="1237737258" sldId="281"/>
            <ac:cxnSpMk id="17" creationId="{8A8867AF-897F-691D-DBFA-B5302B774C0B}"/>
          </ac:cxnSpMkLst>
        </pc:cxnChg>
        <pc:cxnChg chg="del">
          <ac:chgData name="Jelle van Barneveld" userId="bc7ecfdf-3719-43bf-9ebf-4e7030cd4705" providerId="ADAL" clId="{35CCC7B8-C06E-43FB-90A2-B7361B95F9B6}" dt="2024-01-07T13:54:03.762" v="2659" actId="478"/>
          <ac:cxnSpMkLst>
            <pc:docMk/>
            <pc:sldMk cId="1237737258" sldId="281"/>
            <ac:cxnSpMk id="21" creationId="{3BE18EB1-C34C-E8B8-2313-F9AA6F6B5C1F}"/>
          </ac:cxnSpMkLst>
        </pc:cxnChg>
        <pc:cxnChg chg="add mod">
          <ac:chgData name="Jelle van Barneveld" userId="bc7ecfdf-3719-43bf-9ebf-4e7030cd4705" providerId="ADAL" clId="{35CCC7B8-C06E-43FB-90A2-B7361B95F9B6}" dt="2024-01-07T14:12:48.874" v="3789" actId="1076"/>
          <ac:cxnSpMkLst>
            <pc:docMk/>
            <pc:sldMk cId="1237737258" sldId="281"/>
            <ac:cxnSpMk id="23" creationId="{2118D6E4-E63B-0DEA-CC97-442151EC44A8}"/>
          </ac:cxnSpMkLst>
        </pc:cxnChg>
        <pc:cxnChg chg="del">
          <ac:chgData name="Jelle van Barneveld" userId="bc7ecfdf-3719-43bf-9ebf-4e7030cd4705" providerId="ADAL" clId="{35CCC7B8-C06E-43FB-90A2-B7361B95F9B6}" dt="2024-01-07T13:54:03.762" v="2659" actId="478"/>
          <ac:cxnSpMkLst>
            <pc:docMk/>
            <pc:sldMk cId="1237737258" sldId="281"/>
            <ac:cxnSpMk id="26" creationId="{A4BE0461-64F8-01B3-1273-DD9C8E17CF3F}"/>
          </ac:cxnSpMkLst>
        </pc:cxnChg>
        <pc:cxnChg chg="add mod">
          <ac:chgData name="Jelle van Barneveld" userId="bc7ecfdf-3719-43bf-9ebf-4e7030cd4705" providerId="ADAL" clId="{35CCC7B8-C06E-43FB-90A2-B7361B95F9B6}" dt="2024-01-07T14:15:15.103" v="4047" actId="1076"/>
          <ac:cxnSpMkLst>
            <pc:docMk/>
            <pc:sldMk cId="1237737258" sldId="281"/>
            <ac:cxnSpMk id="28" creationId="{C92C3612-9D7C-C03A-B793-D34D9D5DE067}"/>
          </ac:cxnSpMkLst>
        </pc:cxnChg>
      </pc:sldChg>
      <pc:sldChg chg="new del">
        <pc:chgData name="Jelle van Barneveld" userId="bc7ecfdf-3719-43bf-9ebf-4e7030cd4705" providerId="ADAL" clId="{35CCC7B8-C06E-43FB-90A2-B7361B95F9B6}" dt="2024-01-07T14:17:21.262" v="4158" actId="680"/>
        <pc:sldMkLst>
          <pc:docMk/>
          <pc:sldMk cId="882781038" sldId="282"/>
        </pc:sldMkLst>
      </pc:sldChg>
      <pc:sldChg chg="addSp delSp modSp add mod ord delAnim modAnim">
        <pc:chgData name="Jelle van Barneveld" userId="bc7ecfdf-3719-43bf-9ebf-4e7030cd4705" providerId="ADAL" clId="{35CCC7B8-C06E-43FB-90A2-B7361B95F9B6}" dt="2024-01-07T14:39:47.407" v="5585"/>
        <pc:sldMkLst>
          <pc:docMk/>
          <pc:sldMk cId="1645101262" sldId="282"/>
        </pc:sldMkLst>
        <pc:spChg chg="add del mod">
          <ac:chgData name="Jelle van Barneveld" userId="bc7ecfdf-3719-43bf-9ebf-4e7030cd4705" providerId="ADAL" clId="{35CCC7B8-C06E-43FB-90A2-B7361B95F9B6}" dt="2024-01-07T14:23:35.190" v="4267" actId="20577"/>
          <ac:spMkLst>
            <pc:docMk/>
            <pc:sldMk cId="1645101262" sldId="282"/>
            <ac:spMk id="7" creationId="{E0E66AFB-DF6F-DB65-946D-3F73E052EE22}"/>
          </ac:spMkLst>
        </pc:spChg>
        <pc:spChg chg="mod">
          <ac:chgData name="Jelle van Barneveld" userId="bc7ecfdf-3719-43bf-9ebf-4e7030cd4705" providerId="ADAL" clId="{35CCC7B8-C06E-43FB-90A2-B7361B95F9B6}" dt="2024-01-07T14:36:03.469" v="5381" actId="20577"/>
          <ac:spMkLst>
            <pc:docMk/>
            <pc:sldMk cId="1645101262" sldId="282"/>
            <ac:spMk id="10" creationId="{A2504F88-D888-90BA-AF8B-3B1AD90623BD}"/>
          </ac:spMkLst>
        </pc:spChg>
        <pc:spChg chg="del">
          <ac:chgData name="Jelle van Barneveld" userId="bc7ecfdf-3719-43bf-9ebf-4e7030cd4705" providerId="ADAL" clId="{35CCC7B8-C06E-43FB-90A2-B7361B95F9B6}" dt="2024-01-07T14:23:58.527" v="4269" actId="478"/>
          <ac:spMkLst>
            <pc:docMk/>
            <pc:sldMk cId="1645101262" sldId="282"/>
            <ac:spMk id="11" creationId="{24DF5D01-C92F-B5C5-B264-E0C8EF5985F3}"/>
          </ac:spMkLst>
        </pc:spChg>
        <pc:spChg chg="del">
          <ac:chgData name="Jelle van Barneveld" userId="bc7ecfdf-3719-43bf-9ebf-4e7030cd4705" providerId="ADAL" clId="{35CCC7B8-C06E-43FB-90A2-B7361B95F9B6}" dt="2024-01-07T14:23:58.527" v="4269" actId="478"/>
          <ac:spMkLst>
            <pc:docMk/>
            <pc:sldMk cId="1645101262" sldId="282"/>
            <ac:spMk id="13" creationId="{7C2A5A16-8432-3304-D647-B16F72D00BBC}"/>
          </ac:spMkLst>
        </pc:spChg>
        <pc:spChg chg="del">
          <ac:chgData name="Jelle van Barneveld" userId="bc7ecfdf-3719-43bf-9ebf-4e7030cd4705" providerId="ADAL" clId="{35CCC7B8-C06E-43FB-90A2-B7361B95F9B6}" dt="2024-01-07T14:23:58.527" v="4269" actId="478"/>
          <ac:spMkLst>
            <pc:docMk/>
            <pc:sldMk cId="1645101262" sldId="282"/>
            <ac:spMk id="14" creationId="{F53963B7-FD9B-7BBA-FAFD-4981507AC5E0}"/>
          </ac:spMkLst>
        </pc:spChg>
        <pc:spChg chg="del">
          <ac:chgData name="Jelle van Barneveld" userId="bc7ecfdf-3719-43bf-9ebf-4e7030cd4705" providerId="ADAL" clId="{35CCC7B8-C06E-43FB-90A2-B7361B95F9B6}" dt="2024-01-07T14:23:58.527" v="4269" actId="478"/>
          <ac:spMkLst>
            <pc:docMk/>
            <pc:sldMk cId="1645101262" sldId="282"/>
            <ac:spMk id="15" creationId="{1F5955CE-602F-28E1-C996-E961C6CF4C58}"/>
          </ac:spMkLst>
        </pc:spChg>
        <pc:spChg chg="add mod">
          <ac:chgData name="Jelle van Barneveld" userId="bc7ecfdf-3719-43bf-9ebf-4e7030cd4705" providerId="ADAL" clId="{35CCC7B8-C06E-43FB-90A2-B7361B95F9B6}" dt="2024-01-07T14:28:43.545" v="4696" actId="20577"/>
          <ac:spMkLst>
            <pc:docMk/>
            <pc:sldMk cId="1645101262" sldId="282"/>
            <ac:spMk id="16" creationId="{5C6B3D2D-FB91-7B2A-36E1-EFE992143FCF}"/>
          </ac:spMkLst>
        </pc:spChg>
        <pc:spChg chg="del">
          <ac:chgData name="Jelle van Barneveld" userId="bc7ecfdf-3719-43bf-9ebf-4e7030cd4705" providerId="ADAL" clId="{35CCC7B8-C06E-43FB-90A2-B7361B95F9B6}" dt="2024-01-07T14:23:58.527" v="4269" actId="478"/>
          <ac:spMkLst>
            <pc:docMk/>
            <pc:sldMk cId="1645101262" sldId="282"/>
            <ac:spMk id="18" creationId="{90CDAD75-68B8-2D58-D8F7-BEAEA41F9EB9}"/>
          </ac:spMkLst>
        </pc:spChg>
        <pc:spChg chg="del">
          <ac:chgData name="Jelle van Barneveld" userId="bc7ecfdf-3719-43bf-9ebf-4e7030cd4705" providerId="ADAL" clId="{35CCC7B8-C06E-43FB-90A2-B7361B95F9B6}" dt="2024-01-07T14:23:50.597" v="4268" actId="478"/>
          <ac:spMkLst>
            <pc:docMk/>
            <pc:sldMk cId="1645101262" sldId="282"/>
            <ac:spMk id="19" creationId="{886836FD-0A15-FA35-10C2-EF6E828BF957}"/>
          </ac:spMkLst>
        </pc:spChg>
        <pc:spChg chg="add mod">
          <ac:chgData name="Jelle van Barneveld" userId="bc7ecfdf-3719-43bf-9ebf-4e7030cd4705" providerId="ADAL" clId="{35CCC7B8-C06E-43FB-90A2-B7361B95F9B6}" dt="2024-01-07T14:27:44.605" v="4652" actId="20577"/>
          <ac:spMkLst>
            <pc:docMk/>
            <pc:sldMk cId="1645101262" sldId="282"/>
            <ac:spMk id="20" creationId="{50DE1824-A993-F608-8D8B-29F0B448FC6F}"/>
          </ac:spMkLst>
        </pc:spChg>
        <pc:spChg chg="add mod">
          <ac:chgData name="Jelle van Barneveld" userId="bc7ecfdf-3719-43bf-9ebf-4e7030cd4705" providerId="ADAL" clId="{35CCC7B8-C06E-43FB-90A2-B7361B95F9B6}" dt="2024-01-07T14:28:15.204" v="4658" actId="20577"/>
          <ac:spMkLst>
            <pc:docMk/>
            <pc:sldMk cId="1645101262" sldId="282"/>
            <ac:spMk id="22" creationId="{B7A8BB52-AB3B-C381-143F-EBE7A255B7BF}"/>
          </ac:spMkLst>
        </pc:spChg>
        <pc:spChg chg="add mod">
          <ac:chgData name="Jelle van Barneveld" userId="bc7ecfdf-3719-43bf-9ebf-4e7030cd4705" providerId="ADAL" clId="{35CCC7B8-C06E-43FB-90A2-B7361B95F9B6}" dt="2024-01-07T14:37:54.743" v="5570" actId="20577"/>
          <ac:spMkLst>
            <pc:docMk/>
            <pc:sldMk cId="1645101262" sldId="282"/>
            <ac:spMk id="23" creationId="{0DC7E765-AFDB-8DDB-3C05-D2EE1AC83151}"/>
          </ac:spMkLst>
        </pc:spChg>
        <pc:spChg chg="del">
          <ac:chgData name="Jelle van Barneveld" userId="bc7ecfdf-3719-43bf-9ebf-4e7030cd4705" providerId="ADAL" clId="{35CCC7B8-C06E-43FB-90A2-B7361B95F9B6}" dt="2024-01-07T14:23:50.597" v="4268" actId="478"/>
          <ac:spMkLst>
            <pc:docMk/>
            <pc:sldMk cId="1645101262" sldId="282"/>
            <ac:spMk id="24" creationId="{086B527E-A518-6A99-0D0D-84C2CA83012A}"/>
          </ac:spMkLst>
        </pc:spChg>
        <pc:spChg chg="del">
          <ac:chgData name="Jelle van Barneveld" userId="bc7ecfdf-3719-43bf-9ebf-4e7030cd4705" providerId="ADAL" clId="{35CCC7B8-C06E-43FB-90A2-B7361B95F9B6}" dt="2024-01-07T14:23:50.597" v="4268" actId="478"/>
          <ac:spMkLst>
            <pc:docMk/>
            <pc:sldMk cId="1645101262" sldId="282"/>
            <ac:spMk id="25" creationId="{63B805EA-7ED2-BFB7-4703-1DB72643ACB0}"/>
          </ac:spMkLst>
        </pc:spChg>
        <pc:picChg chg="del">
          <ac:chgData name="Jelle van Barneveld" userId="bc7ecfdf-3719-43bf-9ebf-4e7030cd4705" providerId="ADAL" clId="{35CCC7B8-C06E-43FB-90A2-B7361B95F9B6}" dt="2024-01-07T14:23:50.597" v="4268" actId="478"/>
          <ac:picMkLst>
            <pc:docMk/>
            <pc:sldMk cId="1645101262" sldId="282"/>
            <ac:picMk id="9" creationId="{A2CDFCE9-B7C8-1981-F07C-234F83A3D8AD}"/>
          </ac:picMkLst>
        </pc:picChg>
        <pc:picChg chg="add mod">
          <ac:chgData name="Jelle van Barneveld" userId="bc7ecfdf-3719-43bf-9ebf-4e7030cd4705" providerId="ADAL" clId="{35CCC7B8-C06E-43FB-90A2-B7361B95F9B6}" dt="2024-01-07T14:38:11.042" v="5575" actId="1076"/>
          <ac:picMkLst>
            <pc:docMk/>
            <pc:sldMk cId="1645101262" sldId="282"/>
            <ac:picMk id="2050" creationId="{8929C812-C50C-B9BE-5D1F-B607CCDB6447}"/>
          </ac:picMkLst>
        </pc:picChg>
        <pc:picChg chg="add mod">
          <ac:chgData name="Jelle van Barneveld" userId="bc7ecfdf-3719-43bf-9ebf-4e7030cd4705" providerId="ADAL" clId="{35CCC7B8-C06E-43FB-90A2-B7361B95F9B6}" dt="2024-01-07T14:39:20.243" v="5583" actId="1076"/>
          <ac:picMkLst>
            <pc:docMk/>
            <pc:sldMk cId="1645101262" sldId="282"/>
            <ac:picMk id="2052" creationId="{65B746B4-6E0C-E545-0487-777E8D38AA48}"/>
          </ac:picMkLst>
        </pc:picChg>
        <pc:cxnChg chg="add mod">
          <ac:chgData name="Jelle van Barneveld" userId="bc7ecfdf-3719-43bf-9ebf-4e7030cd4705" providerId="ADAL" clId="{35CCC7B8-C06E-43FB-90A2-B7361B95F9B6}" dt="2024-01-07T14:26:34" v="4569" actId="14100"/>
          <ac:cxnSpMkLst>
            <pc:docMk/>
            <pc:sldMk cId="1645101262" sldId="282"/>
            <ac:cxnSpMk id="2" creationId="{2F1249E9-21A8-5DBC-84AF-A43026A16159}"/>
          </ac:cxnSpMkLst>
        </pc:cxnChg>
        <pc:cxnChg chg="add mod">
          <ac:chgData name="Jelle van Barneveld" userId="bc7ecfdf-3719-43bf-9ebf-4e7030cd4705" providerId="ADAL" clId="{35CCC7B8-C06E-43FB-90A2-B7361B95F9B6}" dt="2024-01-07T14:27:06.005" v="4636" actId="1076"/>
          <ac:cxnSpMkLst>
            <pc:docMk/>
            <pc:sldMk cId="1645101262" sldId="282"/>
            <ac:cxnSpMk id="12" creationId="{51152582-2B13-FF11-7E5F-9728CD04C499}"/>
          </ac:cxnSpMkLst>
        </pc:cxnChg>
        <pc:cxnChg chg="del">
          <ac:chgData name="Jelle van Barneveld" userId="bc7ecfdf-3719-43bf-9ebf-4e7030cd4705" providerId="ADAL" clId="{35CCC7B8-C06E-43FB-90A2-B7361B95F9B6}" dt="2024-01-07T14:23:50.597" v="4268" actId="478"/>
          <ac:cxnSpMkLst>
            <pc:docMk/>
            <pc:sldMk cId="1645101262" sldId="282"/>
            <ac:cxnSpMk id="21" creationId="{3BE18EB1-C34C-E8B8-2313-F9AA6F6B5C1F}"/>
          </ac:cxnSpMkLst>
        </pc:cxnChg>
        <pc:cxnChg chg="del">
          <ac:chgData name="Jelle van Barneveld" userId="bc7ecfdf-3719-43bf-9ebf-4e7030cd4705" providerId="ADAL" clId="{35CCC7B8-C06E-43FB-90A2-B7361B95F9B6}" dt="2024-01-07T14:23:50.597" v="4268" actId="478"/>
          <ac:cxnSpMkLst>
            <pc:docMk/>
            <pc:sldMk cId="1645101262" sldId="282"/>
            <ac:cxnSpMk id="26" creationId="{A4BE0461-64F8-01B3-1273-DD9C8E17CF3F}"/>
          </ac:cxnSpMkLst>
        </pc:cxnChg>
      </pc:sldChg>
      <pc:sldChg chg="delSp modSp add mod ord modAnim">
        <pc:chgData name="Jelle van Barneveld" userId="bc7ecfdf-3719-43bf-9ebf-4e7030cd4705" providerId="ADAL" clId="{35CCC7B8-C06E-43FB-90A2-B7361B95F9B6}" dt="2024-01-07T15:58:29.126" v="10795"/>
        <pc:sldMkLst>
          <pc:docMk/>
          <pc:sldMk cId="2049124285" sldId="283"/>
        </pc:sldMkLst>
        <pc:spChg chg="del">
          <ac:chgData name="Jelle van Barneveld" userId="bc7ecfdf-3719-43bf-9ebf-4e7030cd4705" providerId="ADAL" clId="{35CCC7B8-C06E-43FB-90A2-B7361B95F9B6}" dt="2024-01-07T15:58:19.443" v="10793" actId="478"/>
          <ac:spMkLst>
            <pc:docMk/>
            <pc:sldMk cId="2049124285" sldId="283"/>
            <ac:spMk id="2" creationId="{A4176E21-391E-5D9B-0D4F-0BCBEF9DE834}"/>
          </ac:spMkLst>
        </pc:spChg>
        <pc:spChg chg="mod">
          <ac:chgData name="Jelle van Barneveld" userId="bc7ecfdf-3719-43bf-9ebf-4e7030cd4705" providerId="ADAL" clId="{35CCC7B8-C06E-43FB-90A2-B7361B95F9B6}" dt="2024-01-07T14:49:54.505" v="6274" actId="20577"/>
          <ac:spMkLst>
            <pc:docMk/>
            <pc:sldMk cId="2049124285" sldId="283"/>
            <ac:spMk id="3" creationId="{011F2FEA-B487-2A5F-CAC5-4BCD42AE8C01}"/>
          </ac:spMkLst>
        </pc:spChg>
        <pc:spChg chg="mod">
          <ac:chgData name="Jelle van Barneveld" userId="bc7ecfdf-3719-43bf-9ebf-4e7030cd4705" providerId="ADAL" clId="{35CCC7B8-C06E-43FB-90A2-B7361B95F9B6}" dt="2024-01-07T14:48:25.519" v="6055" actId="20577"/>
          <ac:spMkLst>
            <pc:docMk/>
            <pc:sldMk cId="2049124285" sldId="283"/>
            <ac:spMk id="5" creationId="{85EFA87F-983B-2748-9882-8D1B4D97A07C}"/>
          </ac:spMkLst>
        </pc:spChg>
        <pc:spChg chg="mod">
          <ac:chgData name="Jelle van Barneveld" userId="bc7ecfdf-3719-43bf-9ebf-4e7030cd4705" providerId="ADAL" clId="{35CCC7B8-C06E-43FB-90A2-B7361B95F9B6}" dt="2024-01-07T15:36:14.592" v="9204" actId="14100"/>
          <ac:spMkLst>
            <pc:docMk/>
            <pc:sldMk cId="2049124285" sldId="283"/>
            <ac:spMk id="7" creationId="{E0E66AFB-DF6F-DB65-946D-3F73E052EE22}"/>
          </ac:spMkLst>
        </pc:spChg>
        <pc:spChg chg="mod">
          <ac:chgData name="Jelle van Barneveld" userId="bc7ecfdf-3719-43bf-9ebf-4e7030cd4705" providerId="ADAL" clId="{35CCC7B8-C06E-43FB-90A2-B7361B95F9B6}" dt="2024-01-07T14:52:55.302" v="6688" actId="20577"/>
          <ac:spMkLst>
            <pc:docMk/>
            <pc:sldMk cId="2049124285" sldId="283"/>
            <ac:spMk id="10" creationId="{A2504F88-D888-90BA-AF8B-3B1AD90623BD}"/>
          </ac:spMkLst>
        </pc:spChg>
        <pc:spChg chg="mod">
          <ac:chgData name="Jelle van Barneveld" userId="bc7ecfdf-3719-43bf-9ebf-4e7030cd4705" providerId="ADAL" clId="{35CCC7B8-C06E-43FB-90A2-B7361B95F9B6}" dt="2024-01-07T14:51:07.372" v="6429" actId="20577"/>
          <ac:spMkLst>
            <pc:docMk/>
            <pc:sldMk cId="2049124285" sldId="283"/>
            <ac:spMk id="16" creationId="{BB6F91D5-6DA1-CDD5-0AE9-169EB5563205}"/>
          </ac:spMkLst>
        </pc:spChg>
        <pc:spChg chg="mod">
          <ac:chgData name="Jelle van Barneveld" userId="bc7ecfdf-3719-43bf-9ebf-4e7030cd4705" providerId="ADAL" clId="{35CCC7B8-C06E-43FB-90A2-B7361B95F9B6}" dt="2024-01-07T14:51:53.145" v="6576" actId="20577"/>
          <ac:spMkLst>
            <pc:docMk/>
            <pc:sldMk cId="2049124285" sldId="283"/>
            <ac:spMk id="22" creationId="{578B1926-BCE3-FE5B-AF44-4B680ED5E57E}"/>
          </ac:spMkLst>
        </pc:spChg>
        <pc:spChg chg="mod">
          <ac:chgData name="Jelle van Barneveld" userId="bc7ecfdf-3719-43bf-9ebf-4e7030cd4705" providerId="ADAL" clId="{35CCC7B8-C06E-43FB-90A2-B7361B95F9B6}" dt="2024-01-07T14:53:39.362" v="6717"/>
          <ac:spMkLst>
            <pc:docMk/>
            <pc:sldMk cId="2049124285" sldId="283"/>
            <ac:spMk id="27" creationId="{F8D969D5-64FD-4C8F-1D09-F5BEDC118218}"/>
          </ac:spMkLst>
        </pc:spChg>
        <pc:cxnChg chg="mod">
          <ac:chgData name="Jelle van Barneveld" userId="bc7ecfdf-3719-43bf-9ebf-4e7030cd4705" providerId="ADAL" clId="{35CCC7B8-C06E-43FB-90A2-B7361B95F9B6}" dt="2024-01-07T14:49:59.412" v="6275" actId="14100"/>
          <ac:cxnSpMkLst>
            <pc:docMk/>
            <pc:sldMk cId="2049124285" sldId="283"/>
            <ac:cxnSpMk id="17" creationId="{8A8867AF-897F-691D-DBFA-B5302B774C0B}"/>
          </ac:cxnSpMkLst>
        </pc:cxnChg>
        <pc:cxnChg chg="mod">
          <ac:chgData name="Jelle van Barneveld" userId="bc7ecfdf-3719-43bf-9ebf-4e7030cd4705" providerId="ADAL" clId="{35CCC7B8-C06E-43FB-90A2-B7361B95F9B6}" dt="2024-01-07T14:53:53.697" v="6718" actId="1076"/>
          <ac:cxnSpMkLst>
            <pc:docMk/>
            <pc:sldMk cId="2049124285" sldId="283"/>
            <ac:cxnSpMk id="23" creationId="{2118D6E4-E63B-0DEA-CC97-442151EC44A8}"/>
          </ac:cxnSpMkLst>
        </pc:cxnChg>
        <pc:cxnChg chg="mod">
          <ac:chgData name="Jelle van Barneveld" userId="bc7ecfdf-3719-43bf-9ebf-4e7030cd4705" providerId="ADAL" clId="{35CCC7B8-C06E-43FB-90A2-B7361B95F9B6}" dt="2024-01-07T14:53:56.640" v="6719" actId="1076"/>
          <ac:cxnSpMkLst>
            <pc:docMk/>
            <pc:sldMk cId="2049124285" sldId="283"/>
            <ac:cxnSpMk id="28" creationId="{C92C3612-9D7C-C03A-B793-D34D9D5DE067}"/>
          </ac:cxnSpMkLst>
        </pc:cxnChg>
      </pc:sldChg>
      <pc:sldChg chg="delSp modSp add mod modAnim">
        <pc:chgData name="Jelle van Barneveld" userId="bc7ecfdf-3719-43bf-9ebf-4e7030cd4705" providerId="ADAL" clId="{35CCC7B8-C06E-43FB-90A2-B7361B95F9B6}" dt="2024-01-07T15:58:48.741" v="10799"/>
        <pc:sldMkLst>
          <pc:docMk/>
          <pc:sldMk cId="15763159" sldId="284"/>
        </pc:sldMkLst>
        <pc:spChg chg="del">
          <ac:chgData name="Jelle van Barneveld" userId="bc7ecfdf-3719-43bf-9ebf-4e7030cd4705" providerId="ADAL" clId="{35CCC7B8-C06E-43FB-90A2-B7361B95F9B6}" dt="2024-01-07T15:58:34.682" v="10796" actId="478"/>
          <ac:spMkLst>
            <pc:docMk/>
            <pc:sldMk cId="15763159" sldId="284"/>
            <ac:spMk id="2" creationId="{A4176E21-391E-5D9B-0D4F-0BCBEF9DE834}"/>
          </ac:spMkLst>
        </pc:spChg>
        <pc:spChg chg="mod">
          <ac:chgData name="Jelle van Barneveld" userId="bc7ecfdf-3719-43bf-9ebf-4e7030cd4705" providerId="ADAL" clId="{35CCC7B8-C06E-43FB-90A2-B7361B95F9B6}" dt="2024-01-07T15:29:23.814" v="8580" actId="20577"/>
          <ac:spMkLst>
            <pc:docMk/>
            <pc:sldMk cId="15763159" sldId="284"/>
            <ac:spMk id="3" creationId="{011F2FEA-B487-2A5F-CAC5-4BCD42AE8C01}"/>
          </ac:spMkLst>
        </pc:spChg>
        <pc:spChg chg="mod">
          <ac:chgData name="Jelle van Barneveld" userId="bc7ecfdf-3719-43bf-9ebf-4e7030cd4705" providerId="ADAL" clId="{35CCC7B8-C06E-43FB-90A2-B7361B95F9B6}" dt="2024-01-07T15:28:09.810" v="8411" actId="20577"/>
          <ac:spMkLst>
            <pc:docMk/>
            <pc:sldMk cId="15763159" sldId="284"/>
            <ac:spMk id="5" creationId="{85EFA87F-983B-2748-9882-8D1B4D97A07C}"/>
          </ac:spMkLst>
        </pc:spChg>
        <pc:spChg chg="mod">
          <ac:chgData name="Jelle van Barneveld" userId="bc7ecfdf-3719-43bf-9ebf-4e7030cd4705" providerId="ADAL" clId="{35CCC7B8-C06E-43FB-90A2-B7361B95F9B6}" dt="2024-01-07T15:36:06.638" v="9201" actId="20577"/>
          <ac:spMkLst>
            <pc:docMk/>
            <pc:sldMk cId="15763159" sldId="284"/>
            <ac:spMk id="7" creationId="{E0E66AFB-DF6F-DB65-946D-3F73E052EE22}"/>
          </ac:spMkLst>
        </pc:spChg>
        <pc:spChg chg="mod">
          <ac:chgData name="Jelle van Barneveld" userId="bc7ecfdf-3719-43bf-9ebf-4e7030cd4705" providerId="ADAL" clId="{35CCC7B8-C06E-43FB-90A2-B7361B95F9B6}" dt="2024-01-07T15:31:13.933" v="8842" actId="20577"/>
          <ac:spMkLst>
            <pc:docMk/>
            <pc:sldMk cId="15763159" sldId="284"/>
            <ac:spMk id="10" creationId="{A2504F88-D888-90BA-AF8B-3B1AD90623BD}"/>
          </ac:spMkLst>
        </pc:spChg>
        <pc:spChg chg="mod">
          <ac:chgData name="Jelle van Barneveld" userId="bc7ecfdf-3719-43bf-9ebf-4e7030cd4705" providerId="ADAL" clId="{35CCC7B8-C06E-43FB-90A2-B7361B95F9B6}" dt="2024-01-07T15:27:54.569" v="8358"/>
          <ac:spMkLst>
            <pc:docMk/>
            <pc:sldMk cId="15763159" sldId="284"/>
            <ac:spMk id="16" creationId="{BB6F91D5-6DA1-CDD5-0AE9-169EB5563205}"/>
          </ac:spMkLst>
        </pc:spChg>
        <pc:spChg chg="mod">
          <ac:chgData name="Jelle van Barneveld" userId="bc7ecfdf-3719-43bf-9ebf-4e7030cd4705" providerId="ADAL" clId="{35CCC7B8-C06E-43FB-90A2-B7361B95F9B6}" dt="2024-01-07T15:29:53.366" v="8645" actId="1076"/>
          <ac:spMkLst>
            <pc:docMk/>
            <pc:sldMk cId="15763159" sldId="284"/>
            <ac:spMk id="22" creationId="{578B1926-BCE3-FE5B-AF44-4B680ED5E57E}"/>
          </ac:spMkLst>
        </pc:spChg>
        <pc:spChg chg="mod">
          <ac:chgData name="Jelle van Barneveld" userId="bc7ecfdf-3719-43bf-9ebf-4e7030cd4705" providerId="ADAL" clId="{35CCC7B8-C06E-43FB-90A2-B7361B95F9B6}" dt="2024-01-07T15:32:02.012" v="9009" actId="20577"/>
          <ac:spMkLst>
            <pc:docMk/>
            <pc:sldMk cId="15763159" sldId="284"/>
            <ac:spMk id="27" creationId="{F8D969D5-64FD-4C8F-1D09-F5BEDC118218}"/>
          </ac:spMkLst>
        </pc:spChg>
        <pc:cxnChg chg="mod">
          <ac:chgData name="Jelle van Barneveld" userId="bc7ecfdf-3719-43bf-9ebf-4e7030cd4705" providerId="ADAL" clId="{35CCC7B8-C06E-43FB-90A2-B7361B95F9B6}" dt="2024-01-07T15:20:51.984" v="8123" actId="1076"/>
          <ac:cxnSpMkLst>
            <pc:docMk/>
            <pc:sldMk cId="15763159" sldId="284"/>
            <ac:cxnSpMk id="17" creationId="{8A8867AF-897F-691D-DBFA-B5302B774C0B}"/>
          </ac:cxnSpMkLst>
        </pc:cxnChg>
        <pc:cxnChg chg="mod">
          <ac:chgData name="Jelle van Barneveld" userId="bc7ecfdf-3719-43bf-9ebf-4e7030cd4705" providerId="ADAL" clId="{35CCC7B8-C06E-43FB-90A2-B7361B95F9B6}" dt="2024-01-07T15:30:30.829" v="8661" actId="1076"/>
          <ac:cxnSpMkLst>
            <pc:docMk/>
            <pc:sldMk cId="15763159" sldId="284"/>
            <ac:cxnSpMk id="23" creationId="{2118D6E4-E63B-0DEA-CC97-442151EC44A8}"/>
          </ac:cxnSpMkLst>
        </pc:cxnChg>
      </pc:sldChg>
      <pc:sldChg chg="addSp delSp modSp add mod ord modAnim">
        <pc:chgData name="Jelle van Barneveld" userId="bc7ecfdf-3719-43bf-9ebf-4e7030cd4705" providerId="ADAL" clId="{35CCC7B8-C06E-43FB-90A2-B7361B95F9B6}" dt="2024-01-07T15:30:29.220" v="8659" actId="20577"/>
        <pc:sldMkLst>
          <pc:docMk/>
          <pc:sldMk cId="3005173246" sldId="285"/>
        </pc:sldMkLst>
        <pc:spChg chg="add mod">
          <ac:chgData name="Jelle van Barneveld" userId="bc7ecfdf-3719-43bf-9ebf-4e7030cd4705" providerId="ADAL" clId="{35CCC7B8-C06E-43FB-90A2-B7361B95F9B6}" dt="2024-01-07T14:55:58.958" v="6759"/>
          <ac:spMkLst>
            <pc:docMk/>
            <pc:sldMk cId="3005173246" sldId="285"/>
            <ac:spMk id="3" creationId="{2276C8EB-48ED-9F88-1BEE-656DD1F80EE1}"/>
          </ac:spMkLst>
        </pc:spChg>
        <pc:spChg chg="del">
          <ac:chgData name="Jelle van Barneveld" userId="bc7ecfdf-3719-43bf-9ebf-4e7030cd4705" providerId="ADAL" clId="{35CCC7B8-C06E-43FB-90A2-B7361B95F9B6}" dt="2024-01-07T14:55:58.356" v="6758" actId="478"/>
          <ac:spMkLst>
            <pc:docMk/>
            <pc:sldMk cId="3005173246" sldId="285"/>
            <ac:spMk id="7" creationId="{E0E66AFB-DF6F-DB65-946D-3F73E052EE22}"/>
          </ac:spMkLst>
        </pc:spChg>
        <pc:spChg chg="add mod">
          <ac:chgData name="Jelle van Barneveld" userId="bc7ecfdf-3719-43bf-9ebf-4e7030cd4705" providerId="ADAL" clId="{35CCC7B8-C06E-43FB-90A2-B7361B95F9B6}" dt="2024-01-07T15:01:01.314" v="6957" actId="1076"/>
          <ac:spMkLst>
            <pc:docMk/>
            <pc:sldMk cId="3005173246" sldId="285"/>
            <ac:spMk id="9" creationId="{22D69A25-6D52-DE85-47F2-565AD328EEFF}"/>
          </ac:spMkLst>
        </pc:spChg>
        <pc:spChg chg="del mod">
          <ac:chgData name="Jelle van Barneveld" userId="bc7ecfdf-3719-43bf-9ebf-4e7030cd4705" providerId="ADAL" clId="{35CCC7B8-C06E-43FB-90A2-B7361B95F9B6}" dt="2024-01-07T15:02:03.848" v="7012"/>
          <ac:spMkLst>
            <pc:docMk/>
            <pc:sldMk cId="3005173246" sldId="285"/>
            <ac:spMk id="10" creationId="{A2504F88-D888-90BA-AF8B-3B1AD90623BD}"/>
          </ac:spMkLst>
        </pc:spChg>
        <pc:spChg chg="add mod">
          <ac:chgData name="Jelle van Barneveld" userId="bc7ecfdf-3719-43bf-9ebf-4e7030cd4705" providerId="ADAL" clId="{35CCC7B8-C06E-43FB-90A2-B7361B95F9B6}" dt="2024-01-07T15:13:25.286" v="7665" actId="1076"/>
          <ac:spMkLst>
            <pc:docMk/>
            <pc:sldMk cId="3005173246" sldId="285"/>
            <ac:spMk id="11" creationId="{4CF3809B-7E3F-5279-C765-BC423D8EA188}"/>
          </ac:spMkLst>
        </pc:spChg>
        <pc:spChg chg="add mod">
          <ac:chgData name="Jelle van Barneveld" userId="bc7ecfdf-3719-43bf-9ebf-4e7030cd4705" providerId="ADAL" clId="{35CCC7B8-C06E-43FB-90A2-B7361B95F9B6}" dt="2024-01-07T15:04:23.008" v="7147" actId="20577"/>
          <ac:spMkLst>
            <pc:docMk/>
            <pc:sldMk cId="3005173246" sldId="285"/>
            <ac:spMk id="14" creationId="{99605731-DD4A-55DE-EF5E-D47C1FDF9677}"/>
          </ac:spMkLst>
        </pc:spChg>
        <pc:spChg chg="add mod">
          <ac:chgData name="Jelle van Barneveld" userId="bc7ecfdf-3719-43bf-9ebf-4e7030cd4705" providerId="ADAL" clId="{35CCC7B8-C06E-43FB-90A2-B7361B95F9B6}" dt="2024-01-07T15:30:29.220" v="8659" actId="20577"/>
          <ac:spMkLst>
            <pc:docMk/>
            <pc:sldMk cId="3005173246" sldId="285"/>
            <ac:spMk id="15" creationId="{2735991E-8631-8B72-EAEA-65E4ECE7BA95}"/>
          </ac:spMkLst>
        </pc:spChg>
        <pc:spChg chg="mod">
          <ac:chgData name="Jelle van Barneveld" userId="bc7ecfdf-3719-43bf-9ebf-4e7030cd4705" providerId="ADAL" clId="{35CCC7B8-C06E-43FB-90A2-B7361B95F9B6}" dt="2024-01-07T15:09:06.868" v="7497" actId="20577"/>
          <ac:spMkLst>
            <pc:docMk/>
            <pc:sldMk cId="3005173246" sldId="285"/>
            <ac:spMk id="16" creationId="{5C6B3D2D-FB91-7B2A-36E1-EFE992143FCF}"/>
          </ac:spMkLst>
        </pc:spChg>
        <pc:spChg chg="add del mod">
          <ac:chgData name="Jelle van Barneveld" userId="bc7ecfdf-3719-43bf-9ebf-4e7030cd4705" providerId="ADAL" clId="{35CCC7B8-C06E-43FB-90A2-B7361B95F9B6}" dt="2024-01-07T15:07:07.548" v="7474" actId="478"/>
          <ac:spMkLst>
            <pc:docMk/>
            <pc:sldMk cId="3005173246" sldId="285"/>
            <ac:spMk id="18" creationId="{A8A62BBC-BB1E-F4B6-8212-B4437889D11A}"/>
          </ac:spMkLst>
        </pc:spChg>
        <pc:spChg chg="add del mod">
          <ac:chgData name="Jelle van Barneveld" userId="bc7ecfdf-3719-43bf-9ebf-4e7030cd4705" providerId="ADAL" clId="{35CCC7B8-C06E-43FB-90A2-B7361B95F9B6}" dt="2024-01-07T15:07:54.245" v="7486"/>
          <ac:spMkLst>
            <pc:docMk/>
            <pc:sldMk cId="3005173246" sldId="285"/>
            <ac:spMk id="19" creationId="{0EC9D218-FC4E-34DF-23A9-12B48B414DE6}"/>
          </ac:spMkLst>
        </pc:spChg>
        <pc:spChg chg="mod">
          <ac:chgData name="Jelle van Barneveld" userId="bc7ecfdf-3719-43bf-9ebf-4e7030cd4705" providerId="ADAL" clId="{35CCC7B8-C06E-43FB-90A2-B7361B95F9B6}" dt="2024-01-07T15:02:53.957" v="7144" actId="14100"/>
          <ac:spMkLst>
            <pc:docMk/>
            <pc:sldMk cId="3005173246" sldId="285"/>
            <ac:spMk id="20" creationId="{50DE1824-A993-F608-8D8B-29F0B448FC6F}"/>
          </ac:spMkLst>
        </pc:spChg>
        <pc:spChg chg="del mod">
          <ac:chgData name="Jelle van Barneveld" userId="bc7ecfdf-3719-43bf-9ebf-4e7030cd4705" providerId="ADAL" clId="{35CCC7B8-C06E-43FB-90A2-B7361B95F9B6}" dt="2024-01-07T15:00:10.455" v="6925" actId="478"/>
          <ac:spMkLst>
            <pc:docMk/>
            <pc:sldMk cId="3005173246" sldId="285"/>
            <ac:spMk id="22" creationId="{B7A8BB52-AB3B-C381-143F-EBE7A255B7BF}"/>
          </ac:spMkLst>
        </pc:spChg>
        <pc:spChg chg="del">
          <ac:chgData name="Jelle van Barneveld" userId="bc7ecfdf-3719-43bf-9ebf-4e7030cd4705" providerId="ADAL" clId="{35CCC7B8-C06E-43FB-90A2-B7361B95F9B6}" dt="2024-01-07T15:00:10.455" v="6925" actId="478"/>
          <ac:spMkLst>
            <pc:docMk/>
            <pc:sldMk cId="3005173246" sldId="285"/>
            <ac:spMk id="23" creationId="{0DC7E765-AFDB-8DDB-3C05-D2EE1AC83151}"/>
          </ac:spMkLst>
        </pc:spChg>
        <pc:spChg chg="add mod">
          <ac:chgData name="Jelle van Barneveld" userId="bc7ecfdf-3719-43bf-9ebf-4e7030cd4705" providerId="ADAL" clId="{35CCC7B8-C06E-43FB-90A2-B7361B95F9B6}" dt="2024-01-07T15:08:52.484" v="7496" actId="208"/>
          <ac:spMkLst>
            <pc:docMk/>
            <pc:sldMk cId="3005173246" sldId="285"/>
            <ac:spMk id="24" creationId="{0140F6A0-9381-1364-037F-C5EE74E50BC5}"/>
          </ac:spMkLst>
        </pc:spChg>
        <pc:spChg chg="add mod">
          <ac:chgData name="Jelle van Barneveld" userId="bc7ecfdf-3719-43bf-9ebf-4e7030cd4705" providerId="ADAL" clId="{35CCC7B8-C06E-43FB-90A2-B7361B95F9B6}" dt="2024-01-07T15:11:23.542" v="7650" actId="20577"/>
          <ac:spMkLst>
            <pc:docMk/>
            <pc:sldMk cId="3005173246" sldId="285"/>
            <ac:spMk id="27" creationId="{766A02C2-0142-9520-6345-14F2D8B7D3F6}"/>
          </ac:spMkLst>
        </pc:spChg>
        <pc:spChg chg="add mod">
          <ac:chgData name="Jelle van Barneveld" userId="bc7ecfdf-3719-43bf-9ebf-4e7030cd4705" providerId="ADAL" clId="{35CCC7B8-C06E-43FB-90A2-B7361B95F9B6}" dt="2024-01-07T15:19:53.027" v="8055" actId="20577"/>
          <ac:spMkLst>
            <pc:docMk/>
            <pc:sldMk cId="3005173246" sldId="285"/>
            <ac:spMk id="34" creationId="{9A830E69-00C2-8312-5BF8-E79A48F42D86}"/>
          </ac:spMkLst>
        </pc:spChg>
        <pc:spChg chg="add mod">
          <ac:chgData name="Jelle van Barneveld" userId="bc7ecfdf-3719-43bf-9ebf-4e7030cd4705" providerId="ADAL" clId="{35CCC7B8-C06E-43FB-90A2-B7361B95F9B6}" dt="2024-01-07T15:14:31.653" v="7771" actId="20577"/>
          <ac:spMkLst>
            <pc:docMk/>
            <pc:sldMk cId="3005173246" sldId="285"/>
            <ac:spMk id="35" creationId="{A0160B92-59F1-282C-FAFA-C231A484C10B}"/>
          </ac:spMkLst>
        </pc:spChg>
        <pc:picChg chg="add mod">
          <ac:chgData name="Jelle van Barneveld" userId="bc7ecfdf-3719-43bf-9ebf-4e7030cd4705" providerId="ADAL" clId="{35CCC7B8-C06E-43FB-90A2-B7361B95F9B6}" dt="2024-01-07T15:08:44.876" v="7493" actId="1076"/>
          <ac:picMkLst>
            <pc:docMk/>
            <pc:sldMk cId="3005173246" sldId="285"/>
            <ac:picMk id="21" creationId="{7722C994-F2DD-C953-BF14-4BCEF0BA81CC}"/>
          </ac:picMkLst>
        </pc:picChg>
        <pc:picChg chg="add mod">
          <ac:chgData name="Jelle van Barneveld" userId="bc7ecfdf-3719-43bf-9ebf-4e7030cd4705" providerId="ADAL" clId="{35CCC7B8-C06E-43FB-90A2-B7361B95F9B6}" dt="2024-01-07T15:11:43.031" v="7654" actId="14100"/>
          <ac:picMkLst>
            <pc:docMk/>
            <pc:sldMk cId="3005173246" sldId="285"/>
            <ac:picMk id="26" creationId="{7053F82A-114D-9786-F09F-F7E5364464D2}"/>
          </ac:picMkLst>
        </pc:picChg>
        <pc:picChg chg="del">
          <ac:chgData name="Jelle van Barneveld" userId="bc7ecfdf-3719-43bf-9ebf-4e7030cd4705" providerId="ADAL" clId="{35CCC7B8-C06E-43FB-90A2-B7361B95F9B6}" dt="2024-01-07T15:00:10.455" v="6925" actId="478"/>
          <ac:picMkLst>
            <pc:docMk/>
            <pc:sldMk cId="3005173246" sldId="285"/>
            <ac:picMk id="2050" creationId="{8929C812-C50C-B9BE-5D1F-B607CCDB6447}"/>
          </ac:picMkLst>
        </pc:picChg>
        <pc:picChg chg="del">
          <ac:chgData name="Jelle van Barneveld" userId="bc7ecfdf-3719-43bf-9ebf-4e7030cd4705" providerId="ADAL" clId="{35CCC7B8-C06E-43FB-90A2-B7361B95F9B6}" dt="2024-01-07T15:00:12.234" v="6926" actId="478"/>
          <ac:picMkLst>
            <pc:docMk/>
            <pc:sldMk cId="3005173246" sldId="285"/>
            <ac:picMk id="2052" creationId="{65B746B4-6E0C-E545-0487-777E8D38AA48}"/>
          </ac:picMkLst>
        </pc:picChg>
        <pc:cxnChg chg="mod">
          <ac:chgData name="Jelle van Barneveld" userId="bc7ecfdf-3719-43bf-9ebf-4e7030cd4705" providerId="ADAL" clId="{35CCC7B8-C06E-43FB-90A2-B7361B95F9B6}" dt="2024-01-07T15:00:28.146" v="6931" actId="1076"/>
          <ac:cxnSpMkLst>
            <pc:docMk/>
            <pc:sldMk cId="3005173246" sldId="285"/>
            <ac:cxnSpMk id="2" creationId="{2F1249E9-21A8-5DBC-84AF-A43026A16159}"/>
          </ac:cxnSpMkLst>
        </pc:cxnChg>
        <pc:cxnChg chg="add mod">
          <ac:chgData name="Jelle van Barneveld" userId="bc7ecfdf-3719-43bf-9ebf-4e7030cd4705" providerId="ADAL" clId="{35CCC7B8-C06E-43FB-90A2-B7361B95F9B6}" dt="2024-01-07T15:00:39.291" v="6934" actId="1076"/>
          <ac:cxnSpMkLst>
            <pc:docMk/>
            <pc:sldMk cId="3005173246" sldId="285"/>
            <ac:cxnSpMk id="5" creationId="{003D5BD4-36C1-0D47-F5A3-B4CD7656FBCD}"/>
          </ac:cxnSpMkLst>
        </pc:cxnChg>
        <pc:cxnChg chg="mod">
          <ac:chgData name="Jelle van Barneveld" userId="bc7ecfdf-3719-43bf-9ebf-4e7030cd4705" providerId="ADAL" clId="{35CCC7B8-C06E-43FB-90A2-B7361B95F9B6}" dt="2024-01-07T14:59:41.279" v="6901" actId="1076"/>
          <ac:cxnSpMkLst>
            <pc:docMk/>
            <pc:sldMk cId="3005173246" sldId="285"/>
            <ac:cxnSpMk id="12" creationId="{51152582-2B13-FF11-7E5F-9728CD04C499}"/>
          </ac:cxnSpMkLst>
        </pc:cxnChg>
        <pc:cxnChg chg="add mod">
          <ac:chgData name="Jelle van Barneveld" userId="bc7ecfdf-3719-43bf-9ebf-4e7030cd4705" providerId="ADAL" clId="{35CCC7B8-C06E-43FB-90A2-B7361B95F9B6}" dt="2024-01-07T15:12:24.868" v="7661" actId="1582"/>
          <ac:cxnSpMkLst>
            <pc:docMk/>
            <pc:sldMk cId="3005173246" sldId="285"/>
            <ac:cxnSpMk id="29" creationId="{FFB2E78B-1B67-B273-38F0-EEF6CACEBD9C}"/>
          </ac:cxnSpMkLst>
        </pc:cxnChg>
        <pc:cxnChg chg="add mod">
          <ac:chgData name="Jelle van Barneveld" userId="bc7ecfdf-3719-43bf-9ebf-4e7030cd4705" providerId="ADAL" clId="{35CCC7B8-C06E-43FB-90A2-B7361B95F9B6}" dt="2024-01-07T15:12:24.868" v="7661" actId="1582"/>
          <ac:cxnSpMkLst>
            <pc:docMk/>
            <pc:sldMk cId="3005173246" sldId="285"/>
            <ac:cxnSpMk id="30" creationId="{9C74E2CE-47E5-AD88-1C81-2FFC4CF14E16}"/>
          </ac:cxnSpMkLst>
        </pc:cxnChg>
      </pc:sldChg>
      <pc:sldChg chg="delSp modSp add del mod ord">
        <pc:chgData name="Jelle van Barneveld" userId="bc7ecfdf-3719-43bf-9ebf-4e7030cd4705" providerId="ADAL" clId="{35CCC7B8-C06E-43FB-90A2-B7361B95F9B6}" dt="2024-01-07T15:38:26.626" v="9229" actId="47"/>
        <pc:sldMkLst>
          <pc:docMk/>
          <pc:sldMk cId="238643867" sldId="286"/>
        </pc:sldMkLst>
        <pc:spChg chg="del mod">
          <ac:chgData name="Jelle van Barneveld" userId="bc7ecfdf-3719-43bf-9ebf-4e7030cd4705" providerId="ADAL" clId="{35CCC7B8-C06E-43FB-90A2-B7361B95F9B6}" dt="2024-01-07T15:38:21.986" v="9227"/>
          <ac:spMkLst>
            <pc:docMk/>
            <pc:sldMk cId="238643867" sldId="286"/>
            <ac:spMk id="3" creationId="{2276C8EB-48ED-9F88-1BEE-656DD1F80EE1}"/>
          </ac:spMkLst>
        </pc:spChg>
      </pc:sldChg>
      <pc:sldChg chg="delSp modSp add mod ord modAnim">
        <pc:chgData name="Jelle van Barneveld" userId="bc7ecfdf-3719-43bf-9ebf-4e7030cd4705" providerId="ADAL" clId="{35CCC7B8-C06E-43FB-90A2-B7361B95F9B6}" dt="2024-01-07T15:59:11.487" v="10803"/>
        <pc:sldMkLst>
          <pc:docMk/>
          <pc:sldMk cId="353273129" sldId="287"/>
        </pc:sldMkLst>
        <pc:spChg chg="del">
          <ac:chgData name="Jelle van Barneveld" userId="bc7ecfdf-3719-43bf-9ebf-4e7030cd4705" providerId="ADAL" clId="{35CCC7B8-C06E-43FB-90A2-B7361B95F9B6}" dt="2024-01-07T15:58:56.244" v="10800" actId="478"/>
          <ac:spMkLst>
            <pc:docMk/>
            <pc:sldMk cId="353273129" sldId="287"/>
            <ac:spMk id="2" creationId="{A4176E21-391E-5D9B-0D4F-0BCBEF9DE834}"/>
          </ac:spMkLst>
        </pc:spChg>
        <pc:spChg chg="mod">
          <ac:chgData name="Jelle van Barneveld" userId="bc7ecfdf-3719-43bf-9ebf-4e7030cd4705" providerId="ADAL" clId="{35CCC7B8-C06E-43FB-90A2-B7361B95F9B6}" dt="2024-01-07T15:53:21.179" v="10106" actId="20577"/>
          <ac:spMkLst>
            <pc:docMk/>
            <pc:sldMk cId="353273129" sldId="287"/>
            <ac:spMk id="3" creationId="{011F2FEA-B487-2A5F-CAC5-4BCD42AE8C01}"/>
          </ac:spMkLst>
        </pc:spChg>
        <pc:spChg chg="mod">
          <ac:chgData name="Jelle van Barneveld" userId="bc7ecfdf-3719-43bf-9ebf-4e7030cd4705" providerId="ADAL" clId="{35CCC7B8-C06E-43FB-90A2-B7361B95F9B6}" dt="2024-01-07T15:52:40.161" v="9941" actId="20577"/>
          <ac:spMkLst>
            <pc:docMk/>
            <pc:sldMk cId="353273129" sldId="287"/>
            <ac:spMk id="5" creationId="{85EFA87F-983B-2748-9882-8D1B4D97A07C}"/>
          </ac:spMkLst>
        </pc:spChg>
        <pc:spChg chg="mod">
          <ac:chgData name="Jelle van Barneveld" userId="bc7ecfdf-3719-43bf-9ebf-4e7030cd4705" providerId="ADAL" clId="{35CCC7B8-C06E-43FB-90A2-B7361B95F9B6}" dt="2024-01-07T15:36:01.460" v="9199" actId="20577"/>
          <ac:spMkLst>
            <pc:docMk/>
            <pc:sldMk cId="353273129" sldId="287"/>
            <ac:spMk id="7" creationId="{E0E66AFB-DF6F-DB65-946D-3F73E052EE22}"/>
          </ac:spMkLst>
        </pc:spChg>
        <pc:spChg chg="mod">
          <ac:chgData name="Jelle van Barneveld" userId="bc7ecfdf-3719-43bf-9ebf-4e7030cd4705" providerId="ADAL" clId="{35CCC7B8-C06E-43FB-90A2-B7361B95F9B6}" dt="2024-01-07T15:56:08.944" v="10588" actId="1076"/>
          <ac:spMkLst>
            <pc:docMk/>
            <pc:sldMk cId="353273129" sldId="287"/>
            <ac:spMk id="10" creationId="{A2504F88-D888-90BA-AF8B-3B1AD90623BD}"/>
          </ac:spMkLst>
        </pc:spChg>
        <pc:spChg chg="mod">
          <ac:chgData name="Jelle van Barneveld" userId="bc7ecfdf-3719-43bf-9ebf-4e7030cd4705" providerId="ADAL" clId="{35CCC7B8-C06E-43FB-90A2-B7361B95F9B6}" dt="2024-01-07T15:55:43.104" v="10527" actId="1076"/>
          <ac:spMkLst>
            <pc:docMk/>
            <pc:sldMk cId="353273129" sldId="287"/>
            <ac:spMk id="16" creationId="{BB6F91D5-6DA1-CDD5-0AE9-169EB5563205}"/>
          </ac:spMkLst>
        </pc:spChg>
        <pc:spChg chg="mod">
          <ac:chgData name="Jelle van Barneveld" userId="bc7ecfdf-3719-43bf-9ebf-4e7030cd4705" providerId="ADAL" clId="{35CCC7B8-C06E-43FB-90A2-B7361B95F9B6}" dt="2024-01-07T15:55:49.282" v="10534" actId="20577"/>
          <ac:spMkLst>
            <pc:docMk/>
            <pc:sldMk cId="353273129" sldId="287"/>
            <ac:spMk id="22" creationId="{578B1926-BCE3-FE5B-AF44-4B680ED5E57E}"/>
          </ac:spMkLst>
        </pc:spChg>
        <pc:spChg chg="mod">
          <ac:chgData name="Jelle van Barneveld" userId="bc7ecfdf-3719-43bf-9ebf-4e7030cd4705" providerId="ADAL" clId="{35CCC7B8-C06E-43FB-90A2-B7361B95F9B6}" dt="2024-01-07T15:57:16.659" v="10784" actId="20577"/>
          <ac:spMkLst>
            <pc:docMk/>
            <pc:sldMk cId="353273129" sldId="287"/>
            <ac:spMk id="27" creationId="{F8D969D5-64FD-4C8F-1D09-F5BEDC118218}"/>
          </ac:spMkLst>
        </pc:spChg>
        <pc:cxnChg chg="mod">
          <ac:chgData name="Jelle van Barneveld" userId="bc7ecfdf-3719-43bf-9ebf-4e7030cd4705" providerId="ADAL" clId="{35CCC7B8-C06E-43FB-90A2-B7361B95F9B6}" dt="2024-01-07T15:53:04.746" v="10024" actId="1076"/>
          <ac:cxnSpMkLst>
            <pc:docMk/>
            <pc:sldMk cId="353273129" sldId="287"/>
            <ac:cxnSpMk id="17" creationId="{8A8867AF-897F-691D-DBFA-B5302B774C0B}"/>
          </ac:cxnSpMkLst>
        </pc:cxnChg>
      </pc:sldChg>
      <pc:sldChg chg="addSp delSp modSp add mod ord addAnim delAnim modAnim">
        <pc:chgData name="Jelle van Barneveld" userId="bc7ecfdf-3719-43bf-9ebf-4e7030cd4705" providerId="ADAL" clId="{35CCC7B8-C06E-43FB-90A2-B7361B95F9B6}" dt="2024-01-07T15:51:39.162" v="9934" actId="1076"/>
        <pc:sldMkLst>
          <pc:docMk/>
          <pc:sldMk cId="2737657670" sldId="288"/>
        </pc:sldMkLst>
        <pc:spChg chg="add">
          <ac:chgData name="Jelle van Barneveld" userId="bc7ecfdf-3719-43bf-9ebf-4e7030cd4705" providerId="ADAL" clId="{35CCC7B8-C06E-43FB-90A2-B7361B95F9B6}" dt="2024-01-07T15:43:07.473" v="9565"/>
          <ac:spMkLst>
            <pc:docMk/>
            <pc:sldMk cId="2737657670" sldId="288"/>
            <ac:spMk id="5" creationId="{470B0BC7-0936-50C8-FC44-1BA1CE15BA0D}"/>
          </ac:spMkLst>
        </pc:spChg>
        <pc:spChg chg="mod">
          <ac:chgData name="Jelle van Barneveld" userId="bc7ecfdf-3719-43bf-9ebf-4e7030cd4705" providerId="ADAL" clId="{35CCC7B8-C06E-43FB-90A2-B7361B95F9B6}" dt="2024-01-07T15:38:37.580" v="9231" actId="1076"/>
          <ac:spMkLst>
            <pc:docMk/>
            <pc:sldMk cId="2737657670" sldId="288"/>
            <ac:spMk id="7" creationId="{E0E66AFB-DF6F-DB65-946D-3F73E052EE22}"/>
          </ac:spMkLst>
        </pc:spChg>
        <pc:spChg chg="add del mod">
          <ac:chgData name="Jelle van Barneveld" userId="bc7ecfdf-3719-43bf-9ebf-4e7030cd4705" providerId="ADAL" clId="{35CCC7B8-C06E-43FB-90A2-B7361B95F9B6}" dt="2024-01-07T15:46:24.812" v="9657" actId="1076"/>
          <ac:spMkLst>
            <pc:docMk/>
            <pc:sldMk cId="2737657670" sldId="288"/>
            <ac:spMk id="10" creationId="{A2504F88-D888-90BA-AF8B-3B1AD90623BD}"/>
          </ac:spMkLst>
        </pc:spChg>
        <pc:spChg chg="add del mod">
          <ac:chgData name="Jelle van Barneveld" userId="bc7ecfdf-3719-43bf-9ebf-4e7030cd4705" providerId="ADAL" clId="{35CCC7B8-C06E-43FB-90A2-B7361B95F9B6}" dt="2024-01-07T15:51:22.306" v="9933" actId="20577"/>
          <ac:spMkLst>
            <pc:docMk/>
            <pc:sldMk cId="2737657670" sldId="288"/>
            <ac:spMk id="16" creationId="{5C6B3D2D-FB91-7B2A-36E1-EFE992143FCF}"/>
          </ac:spMkLst>
        </pc:spChg>
        <pc:spChg chg="add mod">
          <ac:chgData name="Jelle van Barneveld" userId="bc7ecfdf-3719-43bf-9ebf-4e7030cd4705" providerId="ADAL" clId="{35CCC7B8-C06E-43FB-90A2-B7361B95F9B6}" dt="2024-01-07T15:49:05.364" v="9755" actId="255"/>
          <ac:spMkLst>
            <pc:docMk/>
            <pc:sldMk cId="2737657670" sldId="288"/>
            <ac:spMk id="18" creationId="{4C167108-ACFA-9366-D378-3C6338CA5AF5}"/>
          </ac:spMkLst>
        </pc:spChg>
        <pc:spChg chg="add mod">
          <ac:chgData name="Jelle van Barneveld" userId="bc7ecfdf-3719-43bf-9ebf-4e7030cd4705" providerId="ADAL" clId="{35CCC7B8-C06E-43FB-90A2-B7361B95F9B6}" dt="2024-01-07T15:49:27.425" v="9776" actId="14100"/>
          <ac:spMkLst>
            <pc:docMk/>
            <pc:sldMk cId="2737657670" sldId="288"/>
            <ac:spMk id="19" creationId="{8D33C616-1D03-5F16-B222-8FDD946DB662}"/>
          </ac:spMkLst>
        </pc:spChg>
        <pc:spChg chg="mod">
          <ac:chgData name="Jelle van Barneveld" userId="bc7ecfdf-3719-43bf-9ebf-4e7030cd4705" providerId="ADAL" clId="{35CCC7B8-C06E-43FB-90A2-B7361B95F9B6}" dt="2024-01-07T15:51:01.910" v="9880" actId="20577"/>
          <ac:spMkLst>
            <pc:docMk/>
            <pc:sldMk cId="2737657670" sldId="288"/>
            <ac:spMk id="20" creationId="{50DE1824-A993-F608-8D8B-29F0B448FC6F}"/>
          </ac:spMkLst>
        </pc:spChg>
        <pc:spChg chg="add mod">
          <ac:chgData name="Jelle van Barneveld" userId="bc7ecfdf-3719-43bf-9ebf-4e7030cd4705" providerId="ADAL" clId="{35CCC7B8-C06E-43FB-90A2-B7361B95F9B6}" dt="2024-01-07T15:49:35.550" v="9789" actId="20577"/>
          <ac:spMkLst>
            <pc:docMk/>
            <pc:sldMk cId="2737657670" sldId="288"/>
            <ac:spMk id="21" creationId="{3217A6B8-562E-D38D-3213-446982AB85B5}"/>
          </ac:spMkLst>
        </pc:spChg>
        <pc:spChg chg="mod">
          <ac:chgData name="Jelle van Barneveld" userId="bc7ecfdf-3719-43bf-9ebf-4e7030cd4705" providerId="ADAL" clId="{35CCC7B8-C06E-43FB-90A2-B7361B95F9B6}" dt="2024-01-07T15:40:07.661" v="9424" actId="20577"/>
          <ac:spMkLst>
            <pc:docMk/>
            <pc:sldMk cId="2737657670" sldId="288"/>
            <ac:spMk id="22" creationId="{B7A8BB52-AB3B-C381-143F-EBE7A255B7BF}"/>
          </ac:spMkLst>
        </pc:spChg>
        <pc:spChg chg="mod">
          <ac:chgData name="Jelle van Barneveld" userId="bc7ecfdf-3719-43bf-9ebf-4e7030cd4705" providerId="ADAL" clId="{35CCC7B8-C06E-43FB-90A2-B7361B95F9B6}" dt="2024-01-07T15:46:58.639" v="9733" actId="20577"/>
          <ac:spMkLst>
            <pc:docMk/>
            <pc:sldMk cId="2737657670" sldId="288"/>
            <ac:spMk id="23" creationId="{0DC7E765-AFDB-8DDB-3C05-D2EE1AC83151}"/>
          </ac:spMkLst>
        </pc:spChg>
        <pc:picChg chg="add mod">
          <ac:chgData name="Jelle van Barneveld" userId="bc7ecfdf-3719-43bf-9ebf-4e7030cd4705" providerId="ADAL" clId="{35CCC7B8-C06E-43FB-90A2-B7361B95F9B6}" dt="2024-01-07T15:44:58.257" v="9585" actId="1076"/>
          <ac:picMkLst>
            <pc:docMk/>
            <pc:sldMk cId="2737657670" sldId="288"/>
            <ac:picMk id="11" creationId="{575968AA-0DF7-08AC-EFD3-38D2048606BB}"/>
          </ac:picMkLst>
        </pc:picChg>
        <pc:picChg chg="add mod">
          <ac:chgData name="Jelle van Barneveld" userId="bc7ecfdf-3719-43bf-9ebf-4e7030cd4705" providerId="ADAL" clId="{35CCC7B8-C06E-43FB-90A2-B7361B95F9B6}" dt="2024-01-07T15:49:11.863" v="9756" actId="1076"/>
          <ac:picMkLst>
            <pc:docMk/>
            <pc:sldMk cId="2737657670" sldId="288"/>
            <ac:picMk id="14" creationId="{7BE06906-5214-6C3E-1F82-956C655E87C7}"/>
          </ac:picMkLst>
        </pc:picChg>
        <pc:picChg chg="add mod">
          <ac:chgData name="Jelle van Barneveld" userId="bc7ecfdf-3719-43bf-9ebf-4e7030cd4705" providerId="ADAL" clId="{35CCC7B8-C06E-43FB-90A2-B7361B95F9B6}" dt="2024-01-07T15:49:15.199" v="9757" actId="1076"/>
          <ac:picMkLst>
            <pc:docMk/>
            <pc:sldMk cId="2737657670" sldId="288"/>
            <ac:picMk id="17" creationId="{1816A48E-1D80-DA2B-F401-79019F836FD7}"/>
          </ac:picMkLst>
        </pc:picChg>
        <pc:picChg chg="del">
          <ac:chgData name="Jelle van Barneveld" userId="bc7ecfdf-3719-43bf-9ebf-4e7030cd4705" providerId="ADAL" clId="{35CCC7B8-C06E-43FB-90A2-B7361B95F9B6}" dt="2024-01-07T15:45:48.451" v="9622" actId="478"/>
          <ac:picMkLst>
            <pc:docMk/>
            <pc:sldMk cId="2737657670" sldId="288"/>
            <ac:picMk id="2050" creationId="{8929C812-C50C-B9BE-5D1F-B607CCDB6447}"/>
          </ac:picMkLst>
        </pc:picChg>
        <pc:picChg chg="del">
          <ac:chgData name="Jelle van Barneveld" userId="bc7ecfdf-3719-43bf-9ebf-4e7030cd4705" providerId="ADAL" clId="{35CCC7B8-C06E-43FB-90A2-B7361B95F9B6}" dt="2024-01-07T15:42:03.062" v="9561" actId="478"/>
          <ac:picMkLst>
            <pc:docMk/>
            <pc:sldMk cId="2737657670" sldId="288"/>
            <ac:picMk id="2052" creationId="{65B746B4-6E0C-E545-0487-777E8D38AA48}"/>
          </ac:picMkLst>
        </pc:picChg>
        <pc:picChg chg="add mod">
          <ac:chgData name="Jelle van Barneveld" userId="bc7ecfdf-3719-43bf-9ebf-4e7030cd4705" providerId="ADAL" clId="{35CCC7B8-C06E-43FB-90A2-B7361B95F9B6}" dt="2024-01-07T15:44:04.791" v="9579" actId="14100"/>
          <ac:picMkLst>
            <pc:docMk/>
            <pc:sldMk cId="2737657670" sldId="288"/>
            <ac:picMk id="3074" creationId="{CDB2F8BA-A599-721B-A100-90E56B61E7BB}"/>
          </ac:picMkLst>
        </pc:picChg>
        <pc:picChg chg="add mod">
          <ac:chgData name="Jelle van Barneveld" userId="bc7ecfdf-3719-43bf-9ebf-4e7030cd4705" providerId="ADAL" clId="{35CCC7B8-C06E-43FB-90A2-B7361B95F9B6}" dt="2024-01-07T15:43:26.949" v="9571" actId="1076"/>
          <ac:picMkLst>
            <pc:docMk/>
            <pc:sldMk cId="2737657670" sldId="288"/>
            <ac:picMk id="3078" creationId="{9DB7116E-FC7A-94AA-283B-E90023B01E00}"/>
          </ac:picMkLst>
        </pc:picChg>
        <pc:picChg chg="add mod">
          <ac:chgData name="Jelle van Barneveld" userId="bc7ecfdf-3719-43bf-9ebf-4e7030cd4705" providerId="ADAL" clId="{35CCC7B8-C06E-43FB-90A2-B7361B95F9B6}" dt="2024-01-07T15:48:11.706" v="9739" actId="1076"/>
          <ac:picMkLst>
            <pc:docMk/>
            <pc:sldMk cId="2737657670" sldId="288"/>
            <ac:picMk id="3080" creationId="{43AD0B8A-CF97-3CEC-C881-6A0E58FC41C5}"/>
          </ac:picMkLst>
        </pc:picChg>
        <pc:cxnChg chg="mod">
          <ac:chgData name="Jelle van Barneveld" userId="bc7ecfdf-3719-43bf-9ebf-4e7030cd4705" providerId="ADAL" clId="{35CCC7B8-C06E-43FB-90A2-B7361B95F9B6}" dt="2024-01-07T15:39:46.853" v="9383" actId="14100"/>
          <ac:cxnSpMkLst>
            <pc:docMk/>
            <pc:sldMk cId="2737657670" sldId="288"/>
            <ac:cxnSpMk id="2" creationId="{2F1249E9-21A8-5DBC-84AF-A43026A16159}"/>
          </ac:cxnSpMkLst>
        </pc:cxnChg>
        <pc:cxnChg chg="add del mod">
          <ac:chgData name="Jelle van Barneveld" userId="bc7ecfdf-3719-43bf-9ebf-4e7030cd4705" providerId="ADAL" clId="{35CCC7B8-C06E-43FB-90A2-B7361B95F9B6}" dt="2024-01-07T15:51:39.162" v="9934" actId="1076"/>
          <ac:cxnSpMkLst>
            <pc:docMk/>
            <pc:sldMk cId="2737657670" sldId="288"/>
            <ac:cxnSpMk id="12" creationId="{51152582-2B13-FF11-7E5F-9728CD04C499}"/>
          </ac:cxnSpMkLst>
        </pc:cxnChg>
      </pc:sldChg>
      <pc:sldChg chg="modSp add ord modAnim">
        <pc:chgData name="Jelle van Barneveld" userId="bc7ecfdf-3719-43bf-9ebf-4e7030cd4705" providerId="ADAL" clId="{35CCC7B8-C06E-43FB-90A2-B7361B95F9B6}" dt="2024-01-07T16:03:30.746" v="11233" actId="20577"/>
        <pc:sldMkLst>
          <pc:docMk/>
          <pc:sldMk cId="3768391534" sldId="289"/>
        </pc:sldMkLst>
        <pc:spChg chg="mod">
          <ac:chgData name="Jelle van Barneveld" userId="bc7ecfdf-3719-43bf-9ebf-4e7030cd4705" providerId="ADAL" clId="{35CCC7B8-C06E-43FB-90A2-B7361B95F9B6}" dt="2024-01-07T16:03:30.746" v="11233" actId="20577"/>
          <ac:spMkLst>
            <pc:docMk/>
            <pc:sldMk cId="3768391534" sldId="289"/>
            <ac:spMk id="2" creationId="{0DA6D277-0EC6-1663-141C-461B12348C62}"/>
          </ac:spMkLst>
        </pc:spChg>
        <pc:spChg chg="mod">
          <ac:chgData name="Jelle van Barneveld" userId="bc7ecfdf-3719-43bf-9ebf-4e7030cd4705" providerId="ADAL" clId="{35CCC7B8-C06E-43FB-90A2-B7361B95F9B6}" dt="2024-01-07T16:03:10.775" v="11223" actId="20577"/>
          <ac:spMkLst>
            <pc:docMk/>
            <pc:sldMk cId="3768391534" sldId="289"/>
            <ac:spMk id="6" creationId="{7CD2F944-88DB-C3A7-45F7-E30B87964246}"/>
          </ac:spMkLst>
        </pc:spChg>
      </pc:sldChg>
    </pc:docChg>
  </pc:docChgLst>
  <pc:docChgLst>
    <pc:chgData name="Jelle Barneveld" userId="bc7ecfdf-3719-43bf-9ebf-4e7030cd4705" providerId="ADAL" clId="{29997EA5-8D70-4436-9095-11A6CC45F456}"/>
    <pc:docChg chg="undo redo custSel addSld modSld">
      <pc:chgData name="Jelle Barneveld" userId="bc7ecfdf-3719-43bf-9ebf-4e7030cd4705" providerId="ADAL" clId="{29997EA5-8D70-4436-9095-11A6CC45F456}" dt="2023-02-07T23:26:08.071" v="720"/>
      <pc:docMkLst>
        <pc:docMk/>
      </pc:docMkLst>
      <pc:sldChg chg="addSp delSp modSp mod modAnim">
        <pc:chgData name="Jelle Barneveld" userId="bc7ecfdf-3719-43bf-9ebf-4e7030cd4705" providerId="ADAL" clId="{29997EA5-8D70-4436-9095-11A6CC45F456}" dt="2023-02-07T23:03:08.500" v="77" actId="20577"/>
        <pc:sldMkLst>
          <pc:docMk/>
          <pc:sldMk cId="386274684" sldId="258"/>
        </pc:sldMkLst>
        <pc:spChg chg="add mod">
          <ac:chgData name="Jelle Barneveld" userId="bc7ecfdf-3719-43bf-9ebf-4e7030cd4705" providerId="ADAL" clId="{29997EA5-8D70-4436-9095-11A6CC45F456}" dt="2023-02-07T23:03:08.500" v="77" actId="20577"/>
          <ac:spMkLst>
            <pc:docMk/>
            <pc:sldMk cId="386274684" sldId="258"/>
            <ac:spMk id="2" creationId="{2B0E03CE-FA38-A7B3-11B4-F99ADE233944}"/>
          </ac:spMkLst>
        </pc:spChg>
        <pc:spChg chg="mod">
          <ac:chgData name="Jelle Barneveld" userId="bc7ecfdf-3719-43bf-9ebf-4e7030cd4705" providerId="ADAL" clId="{29997EA5-8D70-4436-9095-11A6CC45F456}" dt="2023-02-07T23:01:57.813" v="13" actId="207"/>
          <ac:spMkLst>
            <pc:docMk/>
            <pc:sldMk cId="386274684" sldId="258"/>
            <ac:spMk id="9" creationId="{1984ADBB-0D50-3D68-0656-0EE9B796CF81}"/>
          </ac:spMkLst>
        </pc:spChg>
        <pc:spChg chg="add del">
          <ac:chgData name="Jelle Barneveld" userId="bc7ecfdf-3719-43bf-9ebf-4e7030cd4705" providerId="ADAL" clId="{29997EA5-8D70-4436-9095-11A6CC45F456}" dt="2023-02-07T23:02:01.460" v="18" actId="478"/>
          <ac:spMkLst>
            <pc:docMk/>
            <pc:sldMk cId="386274684" sldId="258"/>
            <ac:spMk id="10" creationId="{6AED33AE-35BA-9E3A-FA31-D8AB4965D258}"/>
          </ac:spMkLst>
        </pc:spChg>
        <pc:spChg chg="mod">
          <ac:chgData name="Jelle Barneveld" userId="bc7ecfdf-3719-43bf-9ebf-4e7030cd4705" providerId="ADAL" clId="{29997EA5-8D70-4436-9095-11A6CC45F456}" dt="2023-02-07T23:01:56.373" v="11" actId="13926"/>
          <ac:spMkLst>
            <pc:docMk/>
            <pc:sldMk cId="386274684" sldId="258"/>
            <ac:spMk id="11" creationId="{43DB3ED1-9C68-BDE4-72B5-350E2AA23947}"/>
          </ac:spMkLst>
        </pc:spChg>
        <pc:spChg chg="mod">
          <ac:chgData name="Jelle Barneveld" userId="bc7ecfdf-3719-43bf-9ebf-4e7030cd4705" providerId="ADAL" clId="{29997EA5-8D70-4436-9095-11A6CC45F456}" dt="2023-02-07T23:02:01.657" v="19" actId="1076"/>
          <ac:spMkLst>
            <pc:docMk/>
            <pc:sldMk cId="386274684" sldId="258"/>
            <ac:spMk id="12" creationId="{39D4C3A0-E47F-EEFF-53A7-D44C4A4B8EAB}"/>
          </ac:spMkLst>
        </pc:spChg>
        <pc:spChg chg="mod">
          <ac:chgData name="Jelle Barneveld" userId="bc7ecfdf-3719-43bf-9ebf-4e7030cd4705" providerId="ADAL" clId="{29997EA5-8D70-4436-9095-11A6CC45F456}" dt="2023-02-07T23:02:57.525" v="25" actId="1076"/>
          <ac:spMkLst>
            <pc:docMk/>
            <pc:sldMk cId="386274684" sldId="258"/>
            <ac:spMk id="16" creationId="{4BAD723B-5928-12D5-4623-9987E18E1F55}"/>
          </ac:spMkLst>
        </pc:spChg>
        <pc:spChg chg="mod">
          <ac:chgData name="Jelle Barneveld" userId="bc7ecfdf-3719-43bf-9ebf-4e7030cd4705" providerId="ADAL" clId="{29997EA5-8D70-4436-9095-11A6CC45F456}" dt="2023-02-07T23:02:02.124" v="20" actId="1076"/>
          <ac:spMkLst>
            <pc:docMk/>
            <pc:sldMk cId="386274684" sldId="258"/>
            <ac:spMk id="17" creationId="{0438445A-45D3-7C98-56F6-3E54DD78BFFD}"/>
          </ac:spMkLst>
        </pc:spChg>
        <pc:spChg chg="mod">
          <ac:chgData name="Jelle Barneveld" userId="bc7ecfdf-3719-43bf-9ebf-4e7030cd4705" providerId="ADAL" clId="{29997EA5-8D70-4436-9095-11A6CC45F456}" dt="2023-02-07T23:02:02.543" v="21" actId="1076"/>
          <ac:spMkLst>
            <pc:docMk/>
            <pc:sldMk cId="386274684" sldId="258"/>
            <ac:spMk id="18" creationId="{E24C1EAF-3298-0A0F-EF91-19916181046E}"/>
          </ac:spMkLst>
        </pc:spChg>
        <pc:spChg chg="mod">
          <ac:chgData name="Jelle Barneveld" userId="bc7ecfdf-3719-43bf-9ebf-4e7030cd4705" providerId="ADAL" clId="{29997EA5-8D70-4436-9095-11A6CC45F456}" dt="2023-02-07T23:02:51.263" v="22" actId="1076"/>
          <ac:spMkLst>
            <pc:docMk/>
            <pc:sldMk cId="386274684" sldId="258"/>
            <ac:spMk id="19" creationId="{8F0621E4-74F4-FAC7-0E0A-2A8DDEB96310}"/>
          </ac:spMkLst>
        </pc:spChg>
        <pc:picChg chg="mod">
          <ac:chgData name="Jelle Barneveld" userId="bc7ecfdf-3719-43bf-9ebf-4e7030cd4705" providerId="ADAL" clId="{29997EA5-8D70-4436-9095-11A6CC45F456}" dt="2023-02-07T20:07:28.390" v="3" actId="1076"/>
          <ac:picMkLst>
            <pc:docMk/>
            <pc:sldMk cId="386274684" sldId="258"/>
            <ac:picMk id="1026" creationId="{7ED165F3-95C7-4DFE-96C3-50E651F0EA80}"/>
          </ac:picMkLst>
        </pc:picChg>
      </pc:sldChg>
      <pc:sldChg chg="addSp delSp modSp add mod delAnim modAnim">
        <pc:chgData name="Jelle Barneveld" userId="bc7ecfdf-3719-43bf-9ebf-4e7030cd4705" providerId="ADAL" clId="{29997EA5-8D70-4436-9095-11A6CC45F456}" dt="2023-02-07T23:26:08.071" v="720"/>
        <pc:sldMkLst>
          <pc:docMk/>
          <pc:sldMk cId="3171147684" sldId="269"/>
        </pc:sldMkLst>
        <pc:spChg chg="del">
          <ac:chgData name="Jelle Barneveld" userId="bc7ecfdf-3719-43bf-9ebf-4e7030cd4705" providerId="ADAL" clId="{29997EA5-8D70-4436-9095-11A6CC45F456}" dt="2023-02-07T23:06:29.870" v="107" actId="478"/>
          <ac:spMkLst>
            <pc:docMk/>
            <pc:sldMk cId="3171147684" sldId="269"/>
            <ac:spMk id="2" creationId="{D414A1F4-DC16-9BD7-4A4B-C3787AEC7016}"/>
          </ac:spMkLst>
        </pc:spChg>
        <pc:spChg chg="del">
          <ac:chgData name="Jelle Barneveld" userId="bc7ecfdf-3719-43bf-9ebf-4e7030cd4705" providerId="ADAL" clId="{29997EA5-8D70-4436-9095-11A6CC45F456}" dt="2023-02-07T23:03:57.052" v="80" actId="478"/>
          <ac:spMkLst>
            <pc:docMk/>
            <pc:sldMk cId="3171147684" sldId="269"/>
            <ac:spMk id="3" creationId="{8C1BCC6B-B613-E3C8-AA71-61A66D7CAA74}"/>
          </ac:spMkLst>
        </pc:spChg>
        <pc:spChg chg="add mod">
          <ac:chgData name="Jelle Barneveld" userId="bc7ecfdf-3719-43bf-9ebf-4e7030cd4705" providerId="ADAL" clId="{29997EA5-8D70-4436-9095-11A6CC45F456}" dt="2023-02-07T23:10:54.849" v="194" actId="1076"/>
          <ac:spMkLst>
            <pc:docMk/>
            <pc:sldMk cId="3171147684" sldId="269"/>
            <ac:spMk id="4" creationId="{9EC56D55-61A6-BCAA-065E-34224E2236CF}"/>
          </ac:spMkLst>
        </pc:spChg>
        <pc:spChg chg="add mod">
          <ac:chgData name="Jelle Barneveld" userId="bc7ecfdf-3719-43bf-9ebf-4e7030cd4705" providerId="ADAL" clId="{29997EA5-8D70-4436-9095-11A6CC45F456}" dt="2023-02-07T23:10:54.849" v="194" actId="1076"/>
          <ac:spMkLst>
            <pc:docMk/>
            <pc:sldMk cId="3171147684" sldId="269"/>
            <ac:spMk id="5" creationId="{24734D75-B9F0-72E8-3375-C386475EDA32}"/>
          </ac:spMkLst>
        </pc:spChg>
        <pc:spChg chg="add mod">
          <ac:chgData name="Jelle Barneveld" userId="bc7ecfdf-3719-43bf-9ebf-4e7030cd4705" providerId="ADAL" clId="{29997EA5-8D70-4436-9095-11A6CC45F456}" dt="2023-02-07T23:10:54.849" v="194" actId="1076"/>
          <ac:spMkLst>
            <pc:docMk/>
            <pc:sldMk cId="3171147684" sldId="269"/>
            <ac:spMk id="6" creationId="{722AA971-2E2F-9963-E56A-5DD3CCCBA46D}"/>
          </ac:spMkLst>
        </pc:spChg>
        <pc:spChg chg="mod">
          <ac:chgData name="Jelle Barneveld" userId="bc7ecfdf-3719-43bf-9ebf-4e7030cd4705" providerId="ADAL" clId="{29997EA5-8D70-4436-9095-11A6CC45F456}" dt="2023-02-07T23:16:01.634" v="319" actId="20577"/>
          <ac:spMkLst>
            <pc:docMk/>
            <pc:sldMk cId="3171147684" sldId="269"/>
            <ac:spMk id="8" creationId="{A2D98272-13DE-22D6-B97B-4584A4294D5C}"/>
          </ac:spMkLst>
        </pc:spChg>
        <pc:spChg chg="add del mod">
          <ac:chgData name="Jelle Barneveld" userId="bc7ecfdf-3719-43bf-9ebf-4e7030cd4705" providerId="ADAL" clId="{29997EA5-8D70-4436-9095-11A6CC45F456}" dt="2023-02-07T23:07:22.464" v="137" actId="478"/>
          <ac:spMkLst>
            <pc:docMk/>
            <pc:sldMk cId="3171147684" sldId="269"/>
            <ac:spMk id="10" creationId="{A20F2E5C-D7A6-4076-7748-F122C96AAD7B}"/>
          </ac:spMkLst>
        </pc:spChg>
        <pc:spChg chg="add mod">
          <ac:chgData name="Jelle Barneveld" userId="bc7ecfdf-3719-43bf-9ebf-4e7030cd4705" providerId="ADAL" clId="{29997EA5-8D70-4436-9095-11A6CC45F456}" dt="2023-02-07T23:11:24.895" v="222" actId="1076"/>
          <ac:spMkLst>
            <pc:docMk/>
            <pc:sldMk cId="3171147684" sldId="269"/>
            <ac:spMk id="12" creationId="{90378C70-F371-27CA-62DE-25F3EC710614}"/>
          </ac:spMkLst>
        </pc:spChg>
        <pc:spChg chg="add mod">
          <ac:chgData name="Jelle Barneveld" userId="bc7ecfdf-3719-43bf-9ebf-4e7030cd4705" providerId="ADAL" clId="{29997EA5-8D70-4436-9095-11A6CC45F456}" dt="2023-02-07T23:10:54.849" v="194" actId="1076"/>
          <ac:spMkLst>
            <pc:docMk/>
            <pc:sldMk cId="3171147684" sldId="269"/>
            <ac:spMk id="13" creationId="{0166F335-3EB7-0D36-44DD-1BCC6129E1F8}"/>
          </ac:spMkLst>
        </pc:spChg>
        <pc:spChg chg="del">
          <ac:chgData name="Jelle Barneveld" userId="bc7ecfdf-3719-43bf-9ebf-4e7030cd4705" providerId="ADAL" clId="{29997EA5-8D70-4436-9095-11A6CC45F456}" dt="2023-02-07T23:03:57.052" v="80" actId="478"/>
          <ac:spMkLst>
            <pc:docMk/>
            <pc:sldMk cId="3171147684" sldId="269"/>
            <ac:spMk id="17" creationId="{DFC1F051-E2D7-9473-CD11-461C2B9B018D}"/>
          </ac:spMkLst>
        </pc:spChg>
        <pc:spChg chg="del">
          <ac:chgData name="Jelle Barneveld" userId="bc7ecfdf-3719-43bf-9ebf-4e7030cd4705" providerId="ADAL" clId="{29997EA5-8D70-4436-9095-11A6CC45F456}" dt="2023-02-07T23:03:57.052" v="80" actId="478"/>
          <ac:spMkLst>
            <pc:docMk/>
            <pc:sldMk cId="3171147684" sldId="269"/>
            <ac:spMk id="18" creationId="{6E9E56BD-B38F-E986-86EF-D02C1A67FB01}"/>
          </ac:spMkLst>
        </pc:spChg>
        <pc:spChg chg="del">
          <ac:chgData name="Jelle Barneveld" userId="bc7ecfdf-3719-43bf-9ebf-4e7030cd4705" providerId="ADAL" clId="{29997EA5-8D70-4436-9095-11A6CC45F456}" dt="2023-02-07T23:03:57.052" v="80" actId="478"/>
          <ac:spMkLst>
            <pc:docMk/>
            <pc:sldMk cId="3171147684" sldId="269"/>
            <ac:spMk id="19" creationId="{129FD833-3FB1-6537-5220-DA68EA0B09FA}"/>
          </ac:spMkLst>
        </pc:spChg>
        <pc:spChg chg="add mod">
          <ac:chgData name="Jelle Barneveld" userId="bc7ecfdf-3719-43bf-9ebf-4e7030cd4705" providerId="ADAL" clId="{29997EA5-8D70-4436-9095-11A6CC45F456}" dt="2023-02-07T23:11:20.286" v="221" actId="1076"/>
          <ac:spMkLst>
            <pc:docMk/>
            <pc:sldMk cId="3171147684" sldId="269"/>
            <ac:spMk id="23" creationId="{48252D72-537E-EB35-AC5F-C92A6D019FBB}"/>
          </ac:spMkLst>
        </pc:spChg>
        <pc:spChg chg="add mod">
          <ac:chgData name="Jelle Barneveld" userId="bc7ecfdf-3719-43bf-9ebf-4e7030cd4705" providerId="ADAL" clId="{29997EA5-8D70-4436-9095-11A6CC45F456}" dt="2023-02-07T23:11:42.458" v="237" actId="1076"/>
          <ac:spMkLst>
            <pc:docMk/>
            <pc:sldMk cId="3171147684" sldId="269"/>
            <ac:spMk id="24" creationId="{11EC88CC-9279-542D-B0D0-ABC54AA7B0ED}"/>
          </ac:spMkLst>
        </pc:spChg>
        <pc:spChg chg="add mod">
          <ac:chgData name="Jelle Barneveld" userId="bc7ecfdf-3719-43bf-9ebf-4e7030cd4705" providerId="ADAL" clId="{29997EA5-8D70-4436-9095-11A6CC45F456}" dt="2023-02-07T23:16:22.937" v="320" actId="208"/>
          <ac:spMkLst>
            <pc:docMk/>
            <pc:sldMk cId="3171147684" sldId="269"/>
            <ac:spMk id="25" creationId="{B8807FAE-D9A1-819C-342E-BE4CE8343FB6}"/>
          </ac:spMkLst>
        </pc:spChg>
        <pc:spChg chg="add mod">
          <ac:chgData name="Jelle Barneveld" userId="bc7ecfdf-3719-43bf-9ebf-4e7030cd4705" providerId="ADAL" clId="{29997EA5-8D70-4436-9095-11A6CC45F456}" dt="2023-02-07T23:16:47.538" v="323" actId="14100"/>
          <ac:spMkLst>
            <pc:docMk/>
            <pc:sldMk cId="3171147684" sldId="269"/>
            <ac:spMk id="31" creationId="{526834FC-8E91-E354-33A0-B4F1124893DC}"/>
          </ac:spMkLst>
        </pc:spChg>
        <pc:spChg chg="add mod">
          <ac:chgData name="Jelle Barneveld" userId="bc7ecfdf-3719-43bf-9ebf-4e7030cd4705" providerId="ADAL" clId="{29997EA5-8D70-4436-9095-11A6CC45F456}" dt="2023-02-07T23:15:45.143" v="292" actId="1076"/>
          <ac:spMkLst>
            <pc:docMk/>
            <pc:sldMk cId="3171147684" sldId="269"/>
            <ac:spMk id="36" creationId="{EBADB711-B06D-BAFE-C7CF-DB49AF464845}"/>
          </ac:spMkLst>
        </pc:spChg>
        <pc:spChg chg="add mod">
          <ac:chgData name="Jelle Barneveld" userId="bc7ecfdf-3719-43bf-9ebf-4e7030cd4705" providerId="ADAL" clId="{29997EA5-8D70-4436-9095-11A6CC45F456}" dt="2023-02-07T23:15:59.383" v="318" actId="20577"/>
          <ac:spMkLst>
            <pc:docMk/>
            <pc:sldMk cId="3171147684" sldId="269"/>
            <ac:spMk id="37" creationId="{26BB4041-27B5-DEF4-6EA2-77A3866411F9}"/>
          </ac:spMkLst>
        </pc:spChg>
        <pc:spChg chg="add mod">
          <ac:chgData name="Jelle Barneveld" userId="bc7ecfdf-3719-43bf-9ebf-4e7030cd4705" providerId="ADAL" clId="{29997EA5-8D70-4436-9095-11A6CC45F456}" dt="2023-02-07T23:25:41.470" v="717" actId="20577"/>
          <ac:spMkLst>
            <pc:docMk/>
            <pc:sldMk cId="3171147684" sldId="269"/>
            <ac:spMk id="39" creationId="{1C2A4245-973B-9DFE-87BA-EBCA998C43FD}"/>
          </ac:spMkLst>
        </pc:spChg>
        <pc:spChg chg="add mod">
          <ac:chgData name="Jelle Barneveld" userId="bc7ecfdf-3719-43bf-9ebf-4e7030cd4705" providerId="ADAL" clId="{29997EA5-8D70-4436-9095-11A6CC45F456}" dt="2023-02-07T23:24:38.743" v="701" actId="20577"/>
          <ac:spMkLst>
            <pc:docMk/>
            <pc:sldMk cId="3171147684" sldId="269"/>
            <ac:spMk id="40" creationId="{BEE90472-0C9A-6394-E2A0-6CCA5A560E29}"/>
          </ac:spMkLst>
        </pc:spChg>
        <pc:spChg chg="add del mod">
          <ac:chgData name="Jelle Barneveld" userId="bc7ecfdf-3719-43bf-9ebf-4e7030cd4705" providerId="ADAL" clId="{29997EA5-8D70-4436-9095-11A6CC45F456}" dt="2023-02-07T23:19:34.586" v="462"/>
          <ac:spMkLst>
            <pc:docMk/>
            <pc:sldMk cId="3171147684" sldId="269"/>
            <ac:spMk id="41" creationId="{838660E5-D56E-AF3B-4D05-847850B49847}"/>
          </ac:spMkLst>
        </pc:spChg>
        <pc:spChg chg="add mod">
          <ac:chgData name="Jelle Barneveld" userId="bc7ecfdf-3719-43bf-9ebf-4e7030cd4705" providerId="ADAL" clId="{29997EA5-8D70-4436-9095-11A6CC45F456}" dt="2023-02-07T23:23:31.956" v="611" actId="20577"/>
          <ac:spMkLst>
            <pc:docMk/>
            <pc:sldMk cId="3171147684" sldId="269"/>
            <ac:spMk id="42" creationId="{8091BC89-DF28-1244-4297-2C58C2F7E605}"/>
          </ac:spMkLst>
        </pc:spChg>
        <pc:picChg chg="del">
          <ac:chgData name="Jelle Barneveld" userId="bc7ecfdf-3719-43bf-9ebf-4e7030cd4705" providerId="ADAL" clId="{29997EA5-8D70-4436-9095-11A6CC45F456}" dt="2023-02-07T23:03:54.345" v="79" actId="478"/>
          <ac:picMkLst>
            <pc:docMk/>
            <pc:sldMk cId="3171147684" sldId="269"/>
            <ac:picMk id="7" creationId="{43E7C723-C157-1BBD-A26C-FA248145BB6D}"/>
          </ac:picMkLst>
        </pc:picChg>
        <pc:picChg chg="add mod">
          <ac:chgData name="Jelle Barneveld" userId="bc7ecfdf-3719-43bf-9ebf-4e7030cd4705" providerId="ADAL" clId="{29997EA5-8D70-4436-9095-11A6CC45F456}" dt="2023-02-07T23:16:57.974" v="325" actId="1076"/>
          <ac:picMkLst>
            <pc:docMk/>
            <pc:sldMk cId="3171147684" sldId="269"/>
            <ac:picMk id="30" creationId="{290084C4-5AAD-BB30-FB31-FBD689DC1690}"/>
          </ac:picMkLst>
        </pc:picChg>
        <pc:picChg chg="add mod">
          <ac:chgData name="Jelle Barneveld" userId="bc7ecfdf-3719-43bf-9ebf-4e7030cd4705" providerId="ADAL" clId="{29997EA5-8D70-4436-9095-11A6CC45F456}" dt="2023-02-07T23:17:03.483" v="327" actId="1076"/>
          <ac:picMkLst>
            <pc:docMk/>
            <pc:sldMk cId="3171147684" sldId="269"/>
            <ac:picMk id="32" creationId="{790FDAF0-945D-6DBF-7497-1395D1D1DA69}"/>
          </ac:picMkLst>
        </pc:picChg>
        <pc:picChg chg="add mod">
          <ac:chgData name="Jelle Barneveld" userId="bc7ecfdf-3719-43bf-9ebf-4e7030cd4705" providerId="ADAL" clId="{29997EA5-8D70-4436-9095-11A6CC45F456}" dt="2023-02-07T23:17:00.885" v="326" actId="1076"/>
          <ac:picMkLst>
            <pc:docMk/>
            <pc:sldMk cId="3171147684" sldId="269"/>
            <ac:picMk id="1026" creationId="{B093CACC-AE42-4C40-6F40-03C34BDC2667}"/>
          </ac:picMkLst>
        </pc:picChg>
        <pc:cxnChg chg="mod">
          <ac:chgData name="Jelle Barneveld" userId="bc7ecfdf-3719-43bf-9ebf-4e7030cd4705" providerId="ADAL" clId="{29997EA5-8D70-4436-9095-11A6CC45F456}" dt="2023-02-07T23:10:42.084" v="193" actId="1076"/>
          <ac:cxnSpMkLst>
            <pc:docMk/>
            <pc:sldMk cId="3171147684" sldId="269"/>
            <ac:cxnSpMk id="11" creationId="{D2275F49-5BA7-EC37-3864-C4CC025465B0}"/>
          </ac:cxnSpMkLst>
        </pc:cxnChg>
        <pc:cxnChg chg="del">
          <ac:chgData name="Jelle Barneveld" userId="bc7ecfdf-3719-43bf-9ebf-4e7030cd4705" providerId="ADAL" clId="{29997EA5-8D70-4436-9095-11A6CC45F456}" dt="2023-02-07T23:06:21.414" v="106" actId="478"/>
          <ac:cxnSpMkLst>
            <pc:docMk/>
            <pc:sldMk cId="3171147684" sldId="269"/>
            <ac:cxnSpMk id="14" creationId="{D8006C6A-764F-F708-6FCA-5BF309D37560}"/>
          </ac:cxnSpMkLst>
        </pc:cxnChg>
        <pc:cxnChg chg="add del mod">
          <ac:chgData name="Jelle Barneveld" userId="bc7ecfdf-3719-43bf-9ebf-4e7030cd4705" providerId="ADAL" clId="{29997EA5-8D70-4436-9095-11A6CC45F456}" dt="2023-02-07T23:11:28.403" v="224" actId="478"/>
          <ac:cxnSpMkLst>
            <pc:docMk/>
            <pc:sldMk cId="3171147684" sldId="269"/>
            <ac:cxnSpMk id="16" creationId="{51C042D5-037A-B338-880A-F97E4063FC8A}"/>
          </ac:cxnSpMkLst>
        </pc:cxnChg>
        <pc:cxnChg chg="add mod">
          <ac:chgData name="Jelle Barneveld" userId="bc7ecfdf-3719-43bf-9ebf-4e7030cd4705" providerId="ADAL" clId="{29997EA5-8D70-4436-9095-11A6CC45F456}" dt="2023-02-07T23:16:35.059" v="322" actId="208"/>
          <ac:cxnSpMkLst>
            <pc:docMk/>
            <pc:sldMk cId="3171147684" sldId="269"/>
            <ac:cxnSpMk id="27" creationId="{288CE52E-BEE9-D9F6-9CAD-3F68D3857B7B}"/>
          </ac:cxnSpMkLst>
        </pc:cxnChg>
        <pc:cxnChg chg="add mod">
          <ac:chgData name="Jelle Barneveld" userId="bc7ecfdf-3719-43bf-9ebf-4e7030cd4705" providerId="ADAL" clId="{29997EA5-8D70-4436-9095-11A6CC45F456}" dt="2023-02-07T23:16:53.052" v="324" actId="14100"/>
          <ac:cxnSpMkLst>
            <pc:docMk/>
            <pc:sldMk cId="3171147684" sldId="269"/>
            <ac:cxnSpMk id="33" creationId="{3D83E7BD-14E2-01AA-217F-A38CA9D9FC1E}"/>
          </ac:cxnSpMkLst>
        </pc:cxnChg>
        <pc:cxnChg chg="add del mod">
          <ac:chgData name="Jelle Barneveld" userId="bc7ecfdf-3719-43bf-9ebf-4e7030cd4705" providerId="ADAL" clId="{29997EA5-8D70-4436-9095-11A6CC45F456}" dt="2023-02-07T23:15:25.218" v="265"/>
          <ac:cxnSpMkLst>
            <pc:docMk/>
            <pc:sldMk cId="3171147684" sldId="269"/>
            <ac:cxnSpMk id="35" creationId="{5ABA601B-4503-7408-E88E-ED8C5CFCC9ED}"/>
          </ac:cxnSpMkLst>
        </pc:cxnChg>
      </pc:sldChg>
    </pc:docChg>
  </pc:docChgLst>
  <pc:docChgLst>
    <pc:chgData name="Jelle van Barneveld" userId="bc7ecfdf-3719-43bf-9ebf-4e7030cd4705" providerId="ADAL" clId="{5104D35F-7A55-4363-9CBF-7156DD850F2E}"/>
    <pc:docChg chg="custSel modSld">
      <pc:chgData name="Jelle van Barneveld" userId="bc7ecfdf-3719-43bf-9ebf-4e7030cd4705" providerId="ADAL" clId="{5104D35F-7A55-4363-9CBF-7156DD850F2E}" dt="2023-02-09T14:13:53.017" v="30" actId="1076"/>
      <pc:docMkLst>
        <pc:docMk/>
      </pc:docMkLst>
      <pc:sldChg chg="addSp delSp modSp mod modAnim">
        <pc:chgData name="Jelle van Barneveld" userId="bc7ecfdf-3719-43bf-9ebf-4e7030cd4705" providerId="ADAL" clId="{5104D35F-7A55-4363-9CBF-7156DD850F2E}" dt="2023-02-09T14:13:53.017" v="30" actId="1076"/>
        <pc:sldMkLst>
          <pc:docMk/>
          <pc:sldMk cId="3171147684" sldId="269"/>
        </pc:sldMkLst>
        <pc:spChg chg="mod">
          <ac:chgData name="Jelle van Barneveld" userId="bc7ecfdf-3719-43bf-9ebf-4e7030cd4705" providerId="ADAL" clId="{5104D35F-7A55-4363-9CBF-7156DD850F2E}" dt="2023-02-09T14:13:01.506" v="2" actId="20577"/>
          <ac:spMkLst>
            <pc:docMk/>
            <pc:sldMk cId="3171147684" sldId="269"/>
            <ac:spMk id="4" creationId="{9EC56D55-61A6-BCAA-065E-34224E2236CF}"/>
          </ac:spMkLst>
        </pc:spChg>
        <pc:spChg chg="mod">
          <ac:chgData name="Jelle van Barneveld" userId="bc7ecfdf-3719-43bf-9ebf-4e7030cd4705" providerId="ADAL" clId="{5104D35F-7A55-4363-9CBF-7156DD850F2E}" dt="2023-02-09T14:13:04.284" v="9" actId="20577"/>
          <ac:spMkLst>
            <pc:docMk/>
            <pc:sldMk cId="3171147684" sldId="269"/>
            <ac:spMk id="5" creationId="{24734D75-B9F0-72E8-3375-C386475EDA32}"/>
          </ac:spMkLst>
        </pc:spChg>
        <pc:spChg chg="del">
          <ac:chgData name="Jelle van Barneveld" userId="bc7ecfdf-3719-43bf-9ebf-4e7030cd4705" providerId="ADAL" clId="{5104D35F-7A55-4363-9CBF-7156DD850F2E}" dt="2023-02-09T14:13:06.771" v="10" actId="478"/>
          <ac:spMkLst>
            <pc:docMk/>
            <pc:sldMk cId="3171147684" sldId="269"/>
            <ac:spMk id="6" creationId="{722AA971-2E2F-9963-E56A-5DD3CCCBA46D}"/>
          </ac:spMkLst>
        </pc:spChg>
        <pc:spChg chg="add mod">
          <ac:chgData name="Jelle van Barneveld" userId="bc7ecfdf-3719-43bf-9ebf-4e7030cd4705" providerId="ADAL" clId="{5104D35F-7A55-4363-9CBF-7156DD850F2E}" dt="2023-02-09T14:13:53.017" v="30" actId="1076"/>
          <ac:spMkLst>
            <pc:docMk/>
            <pc:sldMk cId="3171147684" sldId="269"/>
            <ac:spMk id="7" creationId="{E7731235-4C60-D1F0-ED3B-8CB855B7D46D}"/>
          </ac:spMkLst>
        </pc:spChg>
        <pc:picChg chg="add mod">
          <ac:chgData name="Jelle van Barneveld" userId="bc7ecfdf-3719-43bf-9ebf-4e7030cd4705" providerId="ADAL" clId="{5104D35F-7A55-4363-9CBF-7156DD850F2E}" dt="2023-02-09T14:13:34.550" v="14" actId="1076"/>
          <ac:picMkLst>
            <pc:docMk/>
            <pc:sldMk cId="3171147684" sldId="269"/>
            <ac:picMk id="3" creationId="{C0D755C7-8572-93E5-89A7-C3292770E73B}"/>
          </ac:picMkLst>
        </pc:picChg>
      </pc:sldChg>
    </pc:docChg>
  </pc:docChgLst>
  <pc:docChgLst>
    <pc:chgData name="Jelle van Barneveld" userId="bc7ecfdf-3719-43bf-9ebf-4e7030cd4705" providerId="ADAL" clId="{4F3BAB70-127D-4A76-9A27-FC888270378E}"/>
    <pc:docChg chg="modSld">
      <pc:chgData name="Jelle van Barneveld" userId="bc7ecfdf-3719-43bf-9ebf-4e7030cd4705" providerId="ADAL" clId="{4F3BAB70-127D-4A76-9A27-FC888270378E}" dt="2023-02-09T12:21:53.182" v="4"/>
      <pc:docMkLst>
        <pc:docMk/>
      </pc:docMkLst>
      <pc:sldChg chg="modAnim">
        <pc:chgData name="Jelle van Barneveld" userId="bc7ecfdf-3719-43bf-9ebf-4e7030cd4705" providerId="ADAL" clId="{4F3BAB70-127D-4A76-9A27-FC888270378E}" dt="2023-02-09T12:21:53.182" v="4"/>
        <pc:sldMkLst>
          <pc:docMk/>
          <pc:sldMk cId="386274684" sldId="258"/>
        </pc:sldMkLst>
      </pc:sldChg>
    </pc:docChg>
  </pc:docChgLst>
  <pc:docChgLst>
    <pc:chgData name="Jelle van Barneveld" userId="bc7ecfdf-3719-43bf-9ebf-4e7030cd4705" providerId="ADAL" clId="{B6AEED7B-FC98-4095-BF32-B982EAA027BC}"/>
    <pc:docChg chg="undo custSel addSld delSld modSld sldOrd">
      <pc:chgData name="Jelle van Barneveld" userId="bc7ecfdf-3719-43bf-9ebf-4e7030cd4705" providerId="ADAL" clId="{B6AEED7B-FC98-4095-BF32-B982EAA027BC}" dt="2024-01-07T16:44:51.579" v="2587" actId="20577"/>
      <pc:docMkLst>
        <pc:docMk/>
      </pc:docMkLst>
      <pc:sldChg chg="addSp delSp modSp mod">
        <pc:chgData name="Jelle van Barneveld" userId="bc7ecfdf-3719-43bf-9ebf-4e7030cd4705" providerId="ADAL" clId="{B6AEED7B-FC98-4095-BF32-B982EAA027BC}" dt="2024-01-07T16:11:17.361" v="25" actId="1076"/>
        <pc:sldMkLst>
          <pc:docMk/>
          <pc:sldMk cId="1730801611" sldId="257"/>
        </pc:sldMkLst>
        <pc:spChg chg="mod">
          <ac:chgData name="Jelle van Barneveld" userId="bc7ecfdf-3719-43bf-9ebf-4e7030cd4705" providerId="ADAL" clId="{B6AEED7B-FC98-4095-BF32-B982EAA027BC}" dt="2024-01-07T16:09:26.026" v="18" actId="20577"/>
          <ac:spMkLst>
            <pc:docMk/>
            <pc:sldMk cId="1730801611" sldId="257"/>
            <ac:spMk id="7" creationId="{BAAD41C4-AB8B-603C-1D5D-873690001E0D}"/>
          </ac:spMkLst>
        </pc:spChg>
        <pc:spChg chg="del">
          <ac:chgData name="Jelle van Barneveld" userId="bc7ecfdf-3719-43bf-9ebf-4e7030cd4705" providerId="ADAL" clId="{B6AEED7B-FC98-4095-BF32-B982EAA027BC}" dt="2024-01-07T16:09:33.953" v="20" actId="478"/>
          <ac:spMkLst>
            <pc:docMk/>
            <pc:sldMk cId="1730801611" sldId="257"/>
            <ac:spMk id="13" creationId="{D261ED4E-902C-7721-FFB6-96435C478499}"/>
          </ac:spMkLst>
        </pc:spChg>
        <pc:spChg chg="del">
          <ac:chgData name="Jelle van Barneveld" userId="bc7ecfdf-3719-43bf-9ebf-4e7030cd4705" providerId="ADAL" clId="{B6AEED7B-FC98-4095-BF32-B982EAA027BC}" dt="2024-01-07T16:09:30" v="19" actId="478"/>
          <ac:spMkLst>
            <pc:docMk/>
            <pc:sldMk cId="1730801611" sldId="257"/>
            <ac:spMk id="14" creationId="{A3901D34-957D-F397-A0DB-0A39A4C925A8}"/>
          </ac:spMkLst>
        </pc:spChg>
        <pc:spChg chg="del">
          <ac:chgData name="Jelle van Barneveld" userId="bc7ecfdf-3719-43bf-9ebf-4e7030cd4705" providerId="ADAL" clId="{B6AEED7B-FC98-4095-BF32-B982EAA027BC}" dt="2024-01-07T16:09:33.953" v="20" actId="478"/>
          <ac:spMkLst>
            <pc:docMk/>
            <pc:sldMk cId="1730801611" sldId="257"/>
            <ac:spMk id="15" creationId="{CE333264-0FA6-E783-523D-22E9D2FC34EF}"/>
          </ac:spMkLst>
        </pc:spChg>
        <pc:picChg chg="del">
          <ac:chgData name="Jelle van Barneveld" userId="bc7ecfdf-3719-43bf-9ebf-4e7030cd4705" providerId="ADAL" clId="{B6AEED7B-FC98-4095-BF32-B982EAA027BC}" dt="2024-01-07T16:09:33.953" v="20" actId="478"/>
          <ac:picMkLst>
            <pc:docMk/>
            <pc:sldMk cId="1730801611" sldId="257"/>
            <ac:picMk id="3" creationId="{368F4F40-3328-B8AD-6510-B829591F13AE}"/>
          </ac:picMkLst>
        </pc:picChg>
        <pc:picChg chg="del">
          <ac:chgData name="Jelle van Barneveld" userId="bc7ecfdf-3719-43bf-9ebf-4e7030cd4705" providerId="ADAL" clId="{B6AEED7B-FC98-4095-BF32-B982EAA027BC}" dt="2024-01-07T16:09:33.953" v="20" actId="478"/>
          <ac:picMkLst>
            <pc:docMk/>
            <pc:sldMk cId="1730801611" sldId="257"/>
            <ac:picMk id="5" creationId="{5C204746-8AC5-C2D6-671F-F74635BD549B}"/>
          </ac:picMkLst>
        </pc:picChg>
        <pc:picChg chg="add mod">
          <ac:chgData name="Jelle van Barneveld" userId="bc7ecfdf-3719-43bf-9ebf-4e7030cd4705" providerId="ADAL" clId="{B6AEED7B-FC98-4095-BF32-B982EAA027BC}" dt="2024-01-07T16:11:17.361" v="25" actId="1076"/>
          <ac:picMkLst>
            <pc:docMk/>
            <pc:sldMk cId="1730801611" sldId="257"/>
            <ac:picMk id="6" creationId="{E6511D60-8939-875B-A779-148133F3F789}"/>
          </ac:picMkLst>
        </pc:picChg>
        <pc:picChg chg="del">
          <ac:chgData name="Jelle van Barneveld" userId="bc7ecfdf-3719-43bf-9ebf-4e7030cd4705" providerId="ADAL" clId="{B6AEED7B-FC98-4095-BF32-B982EAA027BC}" dt="2024-01-07T16:09:30" v="19" actId="478"/>
          <ac:picMkLst>
            <pc:docMk/>
            <pc:sldMk cId="1730801611" sldId="257"/>
            <ac:picMk id="1028" creationId="{5E8ABF82-85C7-0D78-9832-247A876E067D}"/>
          </ac:picMkLst>
        </pc:picChg>
        <pc:cxnChg chg="del">
          <ac:chgData name="Jelle van Barneveld" userId="bc7ecfdf-3719-43bf-9ebf-4e7030cd4705" providerId="ADAL" clId="{B6AEED7B-FC98-4095-BF32-B982EAA027BC}" dt="2024-01-07T16:09:30" v="19" actId="478"/>
          <ac:cxnSpMkLst>
            <pc:docMk/>
            <pc:sldMk cId="1730801611" sldId="257"/>
            <ac:cxnSpMk id="8" creationId="{DD271553-BE91-A5B9-D2E4-D4D8CC0125EE}"/>
          </ac:cxnSpMkLst>
        </pc:cxnChg>
        <pc:cxnChg chg="del">
          <ac:chgData name="Jelle van Barneveld" userId="bc7ecfdf-3719-43bf-9ebf-4e7030cd4705" providerId="ADAL" clId="{B6AEED7B-FC98-4095-BF32-B982EAA027BC}" dt="2024-01-07T16:09:30" v="19" actId="478"/>
          <ac:cxnSpMkLst>
            <pc:docMk/>
            <pc:sldMk cId="1730801611" sldId="257"/>
            <ac:cxnSpMk id="11" creationId="{622295FA-2E5C-DCC8-EE83-43C26CF7EE80}"/>
          </ac:cxnSpMkLst>
        </pc:cxnChg>
      </pc:sldChg>
      <pc:sldChg chg="delSp modSp mod delAnim modAnim">
        <pc:chgData name="Jelle van Barneveld" userId="bc7ecfdf-3719-43bf-9ebf-4e7030cd4705" providerId="ADAL" clId="{B6AEED7B-FC98-4095-BF32-B982EAA027BC}" dt="2024-01-07T16:15:42.754" v="672"/>
        <pc:sldMkLst>
          <pc:docMk/>
          <pc:sldMk cId="386274684" sldId="258"/>
        </pc:sldMkLst>
        <pc:spChg chg="mod">
          <ac:chgData name="Jelle van Barneveld" userId="bc7ecfdf-3719-43bf-9ebf-4e7030cd4705" providerId="ADAL" clId="{B6AEED7B-FC98-4095-BF32-B982EAA027BC}" dt="2024-01-07T16:15:28.983" v="670" actId="1076"/>
          <ac:spMkLst>
            <pc:docMk/>
            <pc:sldMk cId="386274684" sldId="258"/>
            <ac:spMk id="2" creationId="{0DA6D277-0EC6-1663-141C-461B12348C62}"/>
          </ac:spMkLst>
        </pc:spChg>
        <pc:spChg chg="mod">
          <ac:chgData name="Jelle van Barneveld" userId="bc7ecfdf-3719-43bf-9ebf-4e7030cd4705" providerId="ADAL" clId="{B6AEED7B-FC98-4095-BF32-B982EAA027BC}" dt="2024-01-07T16:13:55.554" v="504" actId="1076"/>
          <ac:spMkLst>
            <pc:docMk/>
            <pc:sldMk cId="386274684" sldId="258"/>
            <ac:spMk id="3" creationId="{D58C427C-5A7E-AE68-5A4F-1F9BCF16C688}"/>
          </ac:spMkLst>
        </pc:spChg>
        <pc:spChg chg="mod">
          <ac:chgData name="Jelle van Barneveld" userId="bc7ecfdf-3719-43bf-9ebf-4e7030cd4705" providerId="ADAL" clId="{B6AEED7B-FC98-4095-BF32-B982EAA027BC}" dt="2024-01-07T16:14:55.515" v="666" actId="20577"/>
          <ac:spMkLst>
            <pc:docMk/>
            <pc:sldMk cId="386274684" sldId="258"/>
            <ac:spMk id="4" creationId="{0C5ACD7F-3B38-DF8F-0F1A-364B9D97F267}"/>
          </ac:spMkLst>
        </pc:spChg>
        <pc:spChg chg="del">
          <ac:chgData name="Jelle van Barneveld" userId="bc7ecfdf-3719-43bf-9ebf-4e7030cd4705" providerId="ADAL" clId="{B6AEED7B-FC98-4095-BF32-B982EAA027BC}" dt="2024-01-07T16:13:47.026" v="500" actId="478"/>
          <ac:spMkLst>
            <pc:docMk/>
            <pc:sldMk cId="386274684" sldId="258"/>
            <ac:spMk id="8" creationId="{BCE9D22B-C205-0395-D51C-3929FD30C9CA}"/>
          </ac:spMkLst>
        </pc:spChg>
        <pc:spChg chg="mod">
          <ac:chgData name="Jelle van Barneveld" userId="bc7ecfdf-3719-43bf-9ebf-4e7030cd4705" providerId="ADAL" clId="{B6AEED7B-FC98-4095-BF32-B982EAA027BC}" dt="2024-01-07T16:11:56.681" v="126" actId="20577"/>
          <ac:spMkLst>
            <pc:docMk/>
            <pc:sldMk cId="386274684" sldId="258"/>
            <ac:spMk id="11" creationId="{43DB3ED1-9C68-BDE4-72B5-350E2AA23947}"/>
          </ac:spMkLst>
        </pc:spChg>
        <pc:spChg chg="mod">
          <ac:chgData name="Jelle van Barneveld" userId="bc7ecfdf-3719-43bf-9ebf-4e7030cd4705" providerId="ADAL" clId="{B6AEED7B-FC98-4095-BF32-B982EAA027BC}" dt="2024-01-07T16:12:31.129" v="250" actId="20577"/>
          <ac:spMkLst>
            <pc:docMk/>
            <pc:sldMk cId="386274684" sldId="258"/>
            <ac:spMk id="17" creationId="{0438445A-45D3-7C98-56F6-3E54DD78BFFD}"/>
          </ac:spMkLst>
        </pc:spChg>
        <pc:spChg chg="mod">
          <ac:chgData name="Jelle van Barneveld" userId="bc7ecfdf-3719-43bf-9ebf-4e7030cd4705" providerId="ADAL" clId="{B6AEED7B-FC98-4095-BF32-B982EAA027BC}" dt="2024-01-07T16:12:19.984" v="189" actId="20577"/>
          <ac:spMkLst>
            <pc:docMk/>
            <pc:sldMk cId="386274684" sldId="258"/>
            <ac:spMk id="18" creationId="{E24C1EAF-3298-0A0F-EF91-19916181046E}"/>
          </ac:spMkLst>
        </pc:spChg>
        <pc:spChg chg="mod">
          <ac:chgData name="Jelle van Barneveld" userId="bc7ecfdf-3719-43bf-9ebf-4e7030cd4705" providerId="ADAL" clId="{B6AEED7B-FC98-4095-BF32-B982EAA027BC}" dt="2024-01-07T16:13:50.984" v="501" actId="1076"/>
          <ac:spMkLst>
            <pc:docMk/>
            <pc:sldMk cId="386274684" sldId="258"/>
            <ac:spMk id="19" creationId="{8F0621E4-74F4-FAC7-0E0A-2A8DDEB96310}"/>
          </ac:spMkLst>
        </pc:spChg>
        <pc:picChg chg="mod">
          <ac:chgData name="Jelle van Barneveld" userId="bc7ecfdf-3719-43bf-9ebf-4e7030cd4705" providerId="ADAL" clId="{B6AEED7B-FC98-4095-BF32-B982EAA027BC}" dt="2024-01-07T16:14:48.584" v="656" actId="1076"/>
          <ac:picMkLst>
            <pc:docMk/>
            <pc:sldMk cId="386274684" sldId="258"/>
            <ac:picMk id="1026" creationId="{7ED165F3-95C7-4DFE-96C3-50E651F0EA80}"/>
          </ac:picMkLst>
        </pc:picChg>
      </pc:sldChg>
      <pc:sldChg chg="addSp delSp modSp mod delAnim modAnim">
        <pc:chgData name="Jelle van Barneveld" userId="bc7ecfdf-3719-43bf-9ebf-4e7030cd4705" providerId="ADAL" clId="{B6AEED7B-FC98-4095-BF32-B982EAA027BC}" dt="2024-01-07T16:31:58.520" v="1848"/>
        <pc:sldMkLst>
          <pc:docMk/>
          <pc:sldMk cId="1171355929" sldId="271"/>
        </pc:sldMkLst>
        <pc:spChg chg="add mod">
          <ac:chgData name="Jelle van Barneveld" userId="bc7ecfdf-3719-43bf-9ebf-4e7030cd4705" providerId="ADAL" clId="{B6AEED7B-FC98-4095-BF32-B982EAA027BC}" dt="2024-01-07T16:18:47.810" v="765" actId="1076"/>
          <ac:spMkLst>
            <pc:docMk/>
            <pc:sldMk cId="1171355929" sldId="271"/>
            <ac:spMk id="3" creationId="{F0D71169-C7AF-6FF5-625F-2BCF9D7D903D}"/>
          </ac:spMkLst>
        </pc:spChg>
        <pc:spChg chg="del">
          <ac:chgData name="Jelle van Barneveld" userId="bc7ecfdf-3719-43bf-9ebf-4e7030cd4705" providerId="ADAL" clId="{B6AEED7B-FC98-4095-BF32-B982EAA027BC}" dt="2024-01-07T16:17:15.176" v="675" actId="478"/>
          <ac:spMkLst>
            <pc:docMk/>
            <pc:sldMk cId="1171355929" sldId="271"/>
            <ac:spMk id="5" creationId="{E4EEAF5D-EDED-1958-7BCA-DF82FDD9D1FC}"/>
          </ac:spMkLst>
        </pc:spChg>
        <pc:spChg chg="mod">
          <ac:chgData name="Jelle van Barneveld" userId="bc7ecfdf-3719-43bf-9ebf-4e7030cd4705" providerId="ADAL" clId="{B6AEED7B-FC98-4095-BF32-B982EAA027BC}" dt="2024-01-07T16:17:45.157" v="739" actId="20577"/>
          <ac:spMkLst>
            <pc:docMk/>
            <pc:sldMk cId="1171355929" sldId="271"/>
            <ac:spMk id="7" creationId="{E0E66AFB-DF6F-DB65-946D-3F73E052EE22}"/>
          </ac:spMkLst>
        </pc:spChg>
        <pc:spChg chg="add mod">
          <ac:chgData name="Jelle van Barneveld" userId="bc7ecfdf-3719-43bf-9ebf-4e7030cd4705" providerId="ADAL" clId="{B6AEED7B-FC98-4095-BF32-B982EAA027BC}" dt="2024-01-07T16:20:19.013" v="823" actId="1076"/>
          <ac:spMkLst>
            <pc:docMk/>
            <pc:sldMk cId="1171355929" sldId="271"/>
            <ac:spMk id="9" creationId="{0C3570E7-9F58-3705-EAF2-9E670792EA64}"/>
          </ac:spMkLst>
        </pc:spChg>
        <pc:spChg chg="add mod">
          <ac:chgData name="Jelle van Barneveld" userId="bc7ecfdf-3719-43bf-9ebf-4e7030cd4705" providerId="ADAL" clId="{B6AEED7B-FC98-4095-BF32-B982EAA027BC}" dt="2024-01-07T16:20:36.478" v="828" actId="14100"/>
          <ac:spMkLst>
            <pc:docMk/>
            <pc:sldMk cId="1171355929" sldId="271"/>
            <ac:spMk id="10" creationId="{EDAF65A8-231D-7775-72C3-6F1190CE6235}"/>
          </ac:spMkLst>
        </pc:spChg>
        <pc:spChg chg="add mod">
          <ac:chgData name="Jelle van Barneveld" userId="bc7ecfdf-3719-43bf-9ebf-4e7030cd4705" providerId="ADAL" clId="{B6AEED7B-FC98-4095-BF32-B982EAA027BC}" dt="2024-01-07T16:20:55.047" v="832" actId="1076"/>
          <ac:spMkLst>
            <pc:docMk/>
            <pc:sldMk cId="1171355929" sldId="271"/>
            <ac:spMk id="11" creationId="{20C6C60A-A471-2F29-FFEE-302C0D60ABFB}"/>
          </ac:spMkLst>
        </pc:spChg>
        <pc:spChg chg="del">
          <ac:chgData name="Jelle van Barneveld" userId="bc7ecfdf-3719-43bf-9ebf-4e7030cd4705" providerId="ADAL" clId="{B6AEED7B-FC98-4095-BF32-B982EAA027BC}" dt="2024-01-07T16:17:11.781" v="674" actId="478"/>
          <ac:spMkLst>
            <pc:docMk/>
            <pc:sldMk cId="1171355929" sldId="271"/>
            <ac:spMk id="12" creationId="{E874CCDE-4060-64DB-5554-9A7082B32029}"/>
          </ac:spMkLst>
        </pc:spChg>
        <pc:spChg chg="add mod">
          <ac:chgData name="Jelle van Barneveld" userId="bc7ecfdf-3719-43bf-9ebf-4e7030cd4705" providerId="ADAL" clId="{B6AEED7B-FC98-4095-BF32-B982EAA027BC}" dt="2024-01-07T16:21:26.164" v="853" actId="14100"/>
          <ac:spMkLst>
            <pc:docMk/>
            <pc:sldMk cId="1171355929" sldId="271"/>
            <ac:spMk id="13" creationId="{605D8876-66B7-A477-FBC2-9748431F85BC}"/>
          </ac:spMkLst>
        </pc:spChg>
        <pc:spChg chg="add mod">
          <ac:chgData name="Jelle van Barneveld" userId="bc7ecfdf-3719-43bf-9ebf-4e7030cd4705" providerId="ADAL" clId="{B6AEED7B-FC98-4095-BF32-B982EAA027BC}" dt="2024-01-07T16:22:05.809" v="881" actId="14100"/>
          <ac:spMkLst>
            <pc:docMk/>
            <pc:sldMk cId="1171355929" sldId="271"/>
            <ac:spMk id="14" creationId="{61779A6A-8A5E-EE96-5D7E-2C18251F87A4}"/>
          </ac:spMkLst>
        </pc:spChg>
        <pc:spChg chg="add mod">
          <ac:chgData name="Jelle van Barneveld" userId="bc7ecfdf-3719-43bf-9ebf-4e7030cd4705" providerId="ADAL" clId="{B6AEED7B-FC98-4095-BF32-B982EAA027BC}" dt="2024-01-07T16:22:41.782" v="930" actId="14100"/>
          <ac:spMkLst>
            <pc:docMk/>
            <pc:sldMk cId="1171355929" sldId="271"/>
            <ac:spMk id="15" creationId="{6D5B0B33-B7B4-B299-CD66-A61A3F33FD10}"/>
          </ac:spMkLst>
        </pc:spChg>
        <pc:spChg chg="del">
          <ac:chgData name="Jelle van Barneveld" userId="bc7ecfdf-3719-43bf-9ebf-4e7030cd4705" providerId="ADAL" clId="{B6AEED7B-FC98-4095-BF32-B982EAA027BC}" dt="2024-01-07T16:17:11.781" v="674" actId="478"/>
          <ac:spMkLst>
            <pc:docMk/>
            <pc:sldMk cId="1171355929" sldId="271"/>
            <ac:spMk id="17" creationId="{8C95D3AC-D2CD-7F68-6B87-30CDA94E4AAE}"/>
          </ac:spMkLst>
        </pc:spChg>
        <pc:spChg chg="add mod">
          <ac:chgData name="Jelle van Barneveld" userId="bc7ecfdf-3719-43bf-9ebf-4e7030cd4705" providerId="ADAL" clId="{B6AEED7B-FC98-4095-BF32-B982EAA027BC}" dt="2024-01-07T16:23:08.681" v="941" actId="14100"/>
          <ac:spMkLst>
            <pc:docMk/>
            <pc:sldMk cId="1171355929" sldId="271"/>
            <ac:spMk id="18" creationId="{0FC665AD-948D-36C2-4B0E-989C770420D7}"/>
          </ac:spMkLst>
        </pc:spChg>
        <pc:graphicFrameChg chg="del">
          <ac:chgData name="Jelle van Barneveld" userId="bc7ecfdf-3719-43bf-9ebf-4e7030cd4705" providerId="ADAL" clId="{B6AEED7B-FC98-4095-BF32-B982EAA027BC}" dt="2024-01-07T16:17:06.984" v="673" actId="478"/>
          <ac:graphicFrameMkLst>
            <pc:docMk/>
            <pc:sldMk cId="1171355929" sldId="271"/>
            <ac:graphicFrameMk id="2" creationId="{91EF6C91-B402-07C1-9F63-28AC6B796BB9}"/>
          </ac:graphicFrameMkLst>
        </pc:graphicFrameChg>
        <pc:picChg chg="del">
          <ac:chgData name="Jelle van Barneveld" userId="bc7ecfdf-3719-43bf-9ebf-4e7030cd4705" providerId="ADAL" clId="{B6AEED7B-FC98-4095-BF32-B982EAA027BC}" dt="2024-01-07T16:17:15.176" v="675" actId="478"/>
          <ac:picMkLst>
            <pc:docMk/>
            <pc:sldMk cId="1171355929" sldId="271"/>
            <ac:picMk id="4" creationId="{135CF57E-06C2-6841-0AF4-CBB480F016DD}"/>
          </ac:picMkLst>
        </pc:picChg>
        <pc:picChg chg="del">
          <ac:chgData name="Jelle van Barneveld" userId="bc7ecfdf-3719-43bf-9ebf-4e7030cd4705" providerId="ADAL" clId="{B6AEED7B-FC98-4095-BF32-B982EAA027BC}" dt="2024-01-07T16:17:15.176" v="675" actId="478"/>
          <ac:picMkLst>
            <pc:docMk/>
            <pc:sldMk cId="1171355929" sldId="271"/>
            <ac:picMk id="16" creationId="{F2CA5058-130D-EE67-460F-E3591EB9C5A8}"/>
          </ac:picMkLst>
        </pc:picChg>
        <pc:picChg chg="add mod">
          <ac:chgData name="Jelle van Barneveld" userId="bc7ecfdf-3719-43bf-9ebf-4e7030cd4705" providerId="ADAL" clId="{B6AEED7B-FC98-4095-BF32-B982EAA027BC}" dt="2024-01-07T16:20:13.952" v="822" actId="14100"/>
          <ac:picMkLst>
            <pc:docMk/>
            <pc:sldMk cId="1171355929" sldId="271"/>
            <ac:picMk id="1026" creationId="{6EF44F27-0F43-716B-8DE4-6F4AB3354CA8}"/>
          </ac:picMkLst>
        </pc:picChg>
      </pc:sldChg>
      <pc:sldChg chg="addSp delSp modSp mod">
        <pc:chgData name="Jelle van Barneveld" userId="bc7ecfdf-3719-43bf-9ebf-4e7030cd4705" providerId="ADAL" clId="{B6AEED7B-FC98-4095-BF32-B982EAA027BC}" dt="2024-01-07T16:44:51.579" v="2587" actId="20577"/>
        <pc:sldMkLst>
          <pc:docMk/>
          <pc:sldMk cId="1818930533" sldId="279"/>
        </pc:sldMkLst>
        <pc:spChg chg="mod">
          <ac:chgData name="Jelle van Barneveld" userId="bc7ecfdf-3719-43bf-9ebf-4e7030cd4705" providerId="ADAL" clId="{B6AEED7B-FC98-4095-BF32-B982EAA027BC}" dt="2024-01-07T16:44:44.764" v="2578" actId="20577"/>
          <ac:spMkLst>
            <pc:docMk/>
            <pc:sldMk cId="1818930533" sldId="279"/>
            <ac:spMk id="2" creationId="{D44248C8-D6B8-15FA-6958-7959321B39E8}"/>
          </ac:spMkLst>
        </pc:spChg>
        <pc:spChg chg="mod">
          <ac:chgData name="Jelle van Barneveld" userId="bc7ecfdf-3719-43bf-9ebf-4e7030cd4705" providerId="ADAL" clId="{B6AEED7B-FC98-4095-BF32-B982EAA027BC}" dt="2024-01-07T16:38:38.378" v="2034" actId="20577"/>
          <ac:spMkLst>
            <pc:docMk/>
            <pc:sldMk cId="1818930533" sldId="279"/>
            <ac:spMk id="4" creationId="{440114CB-8FAD-EC04-50FF-2ABA8AF288EC}"/>
          </ac:spMkLst>
        </pc:spChg>
        <pc:spChg chg="add del mod">
          <ac:chgData name="Jelle van Barneveld" userId="bc7ecfdf-3719-43bf-9ebf-4e7030cd4705" providerId="ADAL" clId="{B6AEED7B-FC98-4095-BF32-B982EAA027BC}" dt="2024-01-07T16:41:27.669" v="2222" actId="478"/>
          <ac:spMkLst>
            <pc:docMk/>
            <pc:sldMk cId="1818930533" sldId="279"/>
            <ac:spMk id="8" creationId="{2E15260B-24EB-CF4D-0F7D-56C51FF6433E}"/>
          </ac:spMkLst>
        </pc:spChg>
        <pc:spChg chg="add mod">
          <ac:chgData name="Jelle van Barneveld" userId="bc7ecfdf-3719-43bf-9ebf-4e7030cd4705" providerId="ADAL" clId="{B6AEED7B-FC98-4095-BF32-B982EAA027BC}" dt="2024-01-07T16:43:08.874" v="2315" actId="20577"/>
          <ac:spMkLst>
            <pc:docMk/>
            <pc:sldMk cId="1818930533" sldId="279"/>
            <ac:spMk id="13" creationId="{420F0BF8-59B4-6E45-D604-C0E880F2A069}"/>
          </ac:spMkLst>
        </pc:spChg>
        <pc:spChg chg="mod">
          <ac:chgData name="Jelle van Barneveld" userId="bc7ecfdf-3719-43bf-9ebf-4e7030cd4705" providerId="ADAL" clId="{B6AEED7B-FC98-4095-BF32-B982EAA027BC}" dt="2024-01-07T16:42:16.633" v="2238" actId="20577"/>
          <ac:spMkLst>
            <pc:docMk/>
            <pc:sldMk cId="1818930533" sldId="279"/>
            <ac:spMk id="15" creationId="{FF892CED-E49D-1002-2300-EC59C26C1488}"/>
          </ac:spMkLst>
        </pc:spChg>
        <pc:spChg chg="mod">
          <ac:chgData name="Jelle van Barneveld" userId="bc7ecfdf-3719-43bf-9ebf-4e7030cd4705" providerId="ADAL" clId="{B6AEED7B-FC98-4095-BF32-B982EAA027BC}" dt="2024-01-07T16:44:51.579" v="2587" actId="20577"/>
          <ac:spMkLst>
            <pc:docMk/>
            <pc:sldMk cId="1818930533" sldId="279"/>
            <ac:spMk id="23" creationId="{1130CADC-489D-7101-C92E-2491BF761052}"/>
          </ac:spMkLst>
        </pc:spChg>
        <pc:picChg chg="add mod">
          <ac:chgData name="Jelle van Barneveld" userId="bc7ecfdf-3719-43bf-9ebf-4e7030cd4705" providerId="ADAL" clId="{B6AEED7B-FC98-4095-BF32-B982EAA027BC}" dt="2024-01-07T16:42:01.948" v="2235" actId="1076"/>
          <ac:picMkLst>
            <pc:docMk/>
            <pc:sldMk cId="1818930533" sldId="279"/>
            <ac:picMk id="9" creationId="{7F7C4BBE-7823-B346-260C-B4C66EE8175C}"/>
          </ac:picMkLst>
        </pc:picChg>
        <pc:cxnChg chg="add mod">
          <ac:chgData name="Jelle van Barneveld" userId="bc7ecfdf-3719-43bf-9ebf-4e7030cd4705" providerId="ADAL" clId="{B6AEED7B-FC98-4095-BF32-B982EAA027BC}" dt="2024-01-07T16:42:05.232" v="2236" actId="1076"/>
          <ac:cxnSpMkLst>
            <pc:docMk/>
            <pc:sldMk cId="1818930533" sldId="279"/>
            <ac:cxnSpMk id="10" creationId="{133667C7-077A-EC3B-A806-8B3D6350324D}"/>
          </ac:cxnSpMkLst>
        </pc:cxnChg>
      </pc:sldChg>
      <pc:sldChg chg="del">
        <pc:chgData name="Jelle van Barneveld" userId="bc7ecfdf-3719-43bf-9ebf-4e7030cd4705" providerId="ADAL" clId="{B6AEED7B-FC98-4095-BF32-B982EAA027BC}" dt="2024-01-07T16:37:08.698" v="2002" actId="47"/>
        <pc:sldMkLst>
          <pc:docMk/>
          <pc:sldMk cId="374262640" sldId="280"/>
        </pc:sldMkLst>
      </pc:sldChg>
      <pc:sldChg chg="del">
        <pc:chgData name="Jelle van Barneveld" userId="bc7ecfdf-3719-43bf-9ebf-4e7030cd4705" providerId="ADAL" clId="{B6AEED7B-FC98-4095-BF32-B982EAA027BC}" dt="2024-01-07T16:37:09.314" v="2003" actId="47"/>
        <pc:sldMkLst>
          <pc:docMk/>
          <pc:sldMk cId="1237737258" sldId="281"/>
        </pc:sldMkLst>
      </pc:sldChg>
      <pc:sldChg chg="del">
        <pc:chgData name="Jelle van Barneveld" userId="bc7ecfdf-3719-43bf-9ebf-4e7030cd4705" providerId="ADAL" clId="{B6AEED7B-FC98-4095-BF32-B982EAA027BC}" dt="2024-01-07T16:37:09.980" v="2004" actId="47"/>
        <pc:sldMkLst>
          <pc:docMk/>
          <pc:sldMk cId="1645101262" sldId="282"/>
        </pc:sldMkLst>
      </pc:sldChg>
      <pc:sldChg chg="del">
        <pc:chgData name="Jelle van Barneveld" userId="bc7ecfdf-3719-43bf-9ebf-4e7030cd4705" providerId="ADAL" clId="{B6AEED7B-FC98-4095-BF32-B982EAA027BC}" dt="2024-01-07T16:37:10.631" v="2005" actId="47"/>
        <pc:sldMkLst>
          <pc:docMk/>
          <pc:sldMk cId="2049124285" sldId="283"/>
        </pc:sldMkLst>
      </pc:sldChg>
      <pc:sldChg chg="del">
        <pc:chgData name="Jelle van Barneveld" userId="bc7ecfdf-3719-43bf-9ebf-4e7030cd4705" providerId="ADAL" clId="{B6AEED7B-FC98-4095-BF32-B982EAA027BC}" dt="2024-01-07T16:37:12.012" v="2007" actId="47"/>
        <pc:sldMkLst>
          <pc:docMk/>
          <pc:sldMk cId="15763159" sldId="284"/>
        </pc:sldMkLst>
      </pc:sldChg>
      <pc:sldChg chg="del">
        <pc:chgData name="Jelle van Barneveld" userId="bc7ecfdf-3719-43bf-9ebf-4e7030cd4705" providerId="ADAL" clId="{B6AEED7B-FC98-4095-BF32-B982EAA027BC}" dt="2024-01-07T16:37:11.354" v="2006" actId="47"/>
        <pc:sldMkLst>
          <pc:docMk/>
          <pc:sldMk cId="3005173246" sldId="285"/>
        </pc:sldMkLst>
      </pc:sldChg>
      <pc:sldChg chg="del">
        <pc:chgData name="Jelle van Barneveld" userId="bc7ecfdf-3719-43bf-9ebf-4e7030cd4705" providerId="ADAL" clId="{B6AEED7B-FC98-4095-BF32-B982EAA027BC}" dt="2024-01-07T16:37:13.323" v="2009" actId="47"/>
        <pc:sldMkLst>
          <pc:docMk/>
          <pc:sldMk cId="353273129" sldId="287"/>
        </pc:sldMkLst>
      </pc:sldChg>
      <pc:sldChg chg="del">
        <pc:chgData name="Jelle van Barneveld" userId="bc7ecfdf-3719-43bf-9ebf-4e7030cd4705" providerId="ADAL" clId="{B6AEED7B-FC98-4095-BF32-B982EAA027BC}" dt="2024-01-07T16:37:12.688" v="2008" actId="47"/>
        <pc:sldMkLst>
          <pc:docMk/>
          <pc:sldMk cId="2737657670" sldId="288"/>
        </pc:sldMkLst>
      </pc:sldChg>
      <pc:sldChg chg="addSp delSp modSp modAnim">
        <pc:chgData name="Jelle van Barneveld" userId="bc7ecfdf-3719-43bf-9ebf-4e7030cd4705" providerId="ADAL" clId="{B6AEED7B-FC98-4095-BF32-B982EAA027BC}" dt="2024-01-07T16:37:29.191" v="2025" actId="20577"/>
        <pc:sldMkLst>
          <pc:docMk/>
          <pc:sldMk cId="3768391534" sldId="289"/>
        </pc:sldMkLst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2" creationId="{0DA6D277-0EC6-1663-141C-461B12348C62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3" creationId="{D58C427C-5A7E-AE68-5A4F-1F9BCF16C688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4" creationId="{0C5ACD7F-3B38-DF8F-0F1A-364B9D97F267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5" creationId="{ABC8836E-6531-B080-70A6-CD4B298875E6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6" creationId="{7CD2F944-88DB-C3A7-45F7-E30B87964246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7" creationId="{44D485DA-CE64-C41D-89EA-EE617D435320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8" creationId="{BCE9D22B-C205-0395-D51C-3929FD30C9CA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9" creationId="{F1069F61-3DBC-272E-CA27-78F69BB28868}"/>
          </ac:spMkLst>
        </pc:spChg>
        <pc:spChg chg="add mod">
          <ac:chgData name="Jelle van Barneveld" userId="bc7ecfdf-3719-43bf-9ebf-4e7030cd4705" providerId="ADAL" clId="{B6AEED7B-FC98-4095-BF32-B982EAA027BC}" dt="2024-01-07T16:37:29.191" v="2025" actId="20577"/>
          <ac:spMkLst>
            <pc:docMk/>
            <pc:sldMk cId="3768391534" sldId="289"/>
            <ac:spMk id="10" creationId="{F1E9BEC1-969F-449A-78E9-AD6989255553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11" creationId="{43DB3ED1-9C68-BDE4-72B5-350E2AA23947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12" creationId="{C310A9CF-980B-CB75-47BD-B6A535480385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13" creationId="{AF490D3E-EF89-C010-3F4B-F601B3E08A37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14" creationId="{1D0EF7E7-CD2F-7741-9C29-123FB8D93DDC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15" creationId="{B00320AE-CE57-9D64-F411-B113070D2BCC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17" creationId="{0438445A-45D3-7C98-56F6-3E54DD78BFFD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18" creationId="{E24C1EAF-3298-0A0F-EF91-19916181046E}"/>
          </ac:spMkLst>
        </pc:spChg>
        <pc:spChg chg="del">
          <ac:chgData name="Jelle van Barneveld" userId="bc7ecfdf-3719-43bf-9ebf-4e7030cd4705" providerId="ADAL" clId="{B6AEED7B-FC98-4095-BF32-B982EAA027BC}" dt="2024-01-07T16:37:21.498" v="2010" actId="478"/>
          <ac:spMkLst>
            <pc:docMk/>
            <pc:sldMk cId="3768391534" sldId="289"/>
            <ac:spMk id="19" creationId="{8F0621E4-74F4-FAC7-0E0A-2A8DDEB96310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20" creationId="{2B807549-70F4-DEB2-A113-5094A032F630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21" creationId="{0C0B175C-FD0A-9E77-2389-B9FB36ADF8DF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22" creationId="{C28B5CBF-7948-6FE6-F9F4-1032AFEB77E5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23" creationId="{6D43F91B-8A99-ECAB-B349-943C1CD20262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25" creationId="{524F81CE-3A0D-9540-BF31-2463B04173DF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26" creationId="{86659B51-B272-4E6C-965A-0ACBB98290DA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27" creationId="{6C8B3605-D10D-EDDF-6E1E-6AB8E7B61D46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28" creationId="{8840AE81-BFD7-D855-C0C7-C173A172B47F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29" creationId="{1339C1EF-3811-4D65-0EAA-BFF48730BBA8}"/>
          </ac:spMkLst>
        </pc:spChg>
        <pc:spChg chg="add mod">
          <ac:chgData name="Jelle van Barneveld" userId="bc7ecfdf-3719-43bf-9ebf-4e7030cd4705" providerId="ADAL" clId="{B6AEED7B-FC98-4095-BF32-B982EAA027BC}" dt="2024-01-07T16:37:21.922" v="2011"/>
          <ac:spMkLst>
            <pc:docMk/>
            <pc:sldMk cId="3768391534" sldId="289"/>
            <ac:spMk id="30" creationId="{3C465C05-2CF5-F024-EBBD-127EB1178AB2}"/>
          </ac:spMkLst>
        </pc:spChg>
        <pc:picChg chg="add mod">
          <ac:chgData name="Jelle van Barneveld" userId="bc7ecfdf-3719-43bf-9ebf-4e7030cd4705" providerId="ADAL" clId="{B6AEED7B-FC98-4095-BF32-B982EAA027BC}" dt="2024-01-07T16:37:21.922" v="2011"/>
          <ac:picMkLst>
            <pc:docMk/>
            <pc:sldMk cId="3768391534" sldId="289"/>
            <ac:picMk id="16" creationId="{50A2B91E-B24E-8C54-8CBB-22887C9AC58E}"/>
          </ac:picMkLst>
        </pc:picChg>
        <pc:picChg chg="add mod">
          <ac:chgData name="Jelle van Barneveld" userId="bc7ecfdf-3719-43bf-9ebf-4e7030cd4705" providerId="ADAL" clId="{B6AEED7B-FC98-4095-BF32-B982EAA027BC}" dt="2024-01-07T16:37:21.922" v="2011"/>
          <ac:picMkLst>
            <pc:docMk/>
            <pc:sldMk cId="3768391534" sldId="289"/>
            <ac:picMk id="24" creationId="{8B24D3D2-B174-ACBB-7460-C393B388A2FF}"/>
          </ac:picMkLst>
        </pc:picChg>
        <pc:picChg chg="del">
          <ac:chgData name="Jelle van Barneveld" userId="bc7ecfdf-3719-43bf-9ebf-4e7030cd4705" providerId="ADAL" clId="{B6AEED7B-FC98-4095-BF32-B982EAA027BC}" dt="2024-01-07T16:37:21.498" v="2010" actId="478"/>
          <ac:picMkLst>
            <pc:docMk/>
            <pc:sldMk cId="3768391534" sldId="289"/>
            <ac:picMk id="1026" creationId="{7ED165F3-95C7-4DFE-96C3-50E651F0EA80}"/>
          </ac:picMkLst>
        </pc:picChg>
        <pc:picChg chg="del">
          <ac:chgData name="Jelle van Barneveld" userId="bc7ecfdf-3719-43bf-9ebf-4e7030cd4705" providerId="ADAL" clId="{B6AEED7B-FC98-4095-BF32-B982EAA027BC}" dt="2024-01-07T16:37:21.498" v="2010" actId="478"/>
          <ac:picMkLst>
            <pc:docMk/>
            <pc:sldMk cId="3768391534" sldId="289"/>
            <ac:picMk id="1030" creationId="{A359608D-0FAD-B299-A99E-0045AC944ADC}"/>
          </ac:picMkLst>
        </pc:picChg>
      </pc:sldChg>
      <pc:sldChg chg="addSp delSp modSp add mod modAnim">
        <pc:chgData name="Jelle van Barneveld" userId="bc7ecfdf-3719-43bf-9ebf-4e7030cd4705" providerId="ADAL" clId="{B6AEED7B-FC98-4095-BF32-B982EAA027BC}" dt="2024-01-07T16:31:19.948" v="1844"/>
        <pc:sldMkLst>
          <pc:docMk/>
          <pc:sldMk cId="542394273" sldId="290"/>
        </pc:sldMkLst>
        <pc:spChg chg="add mod">
          <ac:chgData name="Jelle van Barneveld" userId="bc7ecfdf-3719-43bf-9ebf-4e7030cd4705" providerId="ADAL" clId="{B6AEED7B-FC98-4095-BF32-B982EAA027BC}" dt="2024-01-07T16:31:12.619" v="1843" actId="20577"/>
          <ac:spMkLst>
            <pc:docMk/>
            <pc:sldMk cId="542394273" sldId="290"/>
            <ac:spMk id="2" creationId="{8C943437-2F6F-600C-5FF5-6667F5E19F29}"/>
          </ac:spMkLst>
        </pc:spChg>
        <pc:spChg chg="del">
          <ac:chgData name="Jelle van Barneveld" userId="bc7ecfdf-3719-43bf-9ebf-4e7030cd4705" providerId="ADAL" clId="{B6AEED7B-FC98-4095-BF32-B982EAA027BC}" dt="2024-01-07T16:24:31.636" v="1033" actId="478"/>
          <ac:spMkLst>
            <pc:docMk/>
            <pc:sldMk cId="542394273" sldId="290"/>
            <ac:spMk id="3" creationId="{F0D71169-C7AF-6FF5-625F-2BCF9D7D903D}"/>
          </ac:spMkLst>
        </pc:spChg>
        <pc:spChg chg="mod">
          <ac:chgData name="Jelle van Barneveld" userId="bc7ecfdf-3719-43bf-9ebf-4e7030cd4705" providerId="ADAL" clId="{B6AEED7B-FC98-4095-BF32-B982EAA027BC}" dt="2024-01-07T16:24:56.144" v="1051" actId="20577"/>
          <ac:spMkLst>
            <pc:docMk/>
            <pc:sldMk cId="542394273" sldId="290"/>
            <ac:spMk id="7" creationId="{E0E66AFB-DF6F-DB65-946D-3F73E052EE22}"/>
          </ac:spMkLst>
        </pc:spChg>
        <pc:spChg chg="del">
          <ac:chgData name="Jelle van Barneveld" userId="bc7ecfdf-3719-43bf-9ebf-4e7030cd4705" providerId="ADAL" clId="{B6AEED7B-FC98-4095-BF32-B982EAA027BC}" dt="2024-01-07T16:24:31.636" v="1033" actId="478"/>
          <ac:spMkLst>
            <pc:docMk/>
            <pc:sldMk cId="542394273" sldId="290"/>
            <ac:spMk id="9" creationId="{0C3570E7-9F58-3705-EAF2-9E670792EA64}"/>
          </ac:spMkLst>
        </pc:spChg>
        <pc:spChg chg="del">
          <ac:chgData name="Jelle van Barneveld" userId="bc7ecfdf-3719-43bf-9ebf-4e7030cd4705" providerId="ADAL" clId="{B6AEED7B-FC98-4095-BF32-B982EAA027BC}" dt="2024-01-07T16:24:31.636" v="1033" actId="478"/>
          <ac:spMkLst>
            <pc:docMk/>
            <pc:sldMk cId="542394273" sldId="290"/>
            <ac:spMk id="10" creationId="{EDAF65A8-231D-7775-72C3-6F1190CE6235}"/>
          </ac:spMkLst>
        </pc:spChg>
        <pc:spChg chg="del">
          <ac:chgData name="Jelle van Barneveld" userId="bc7ecfdf-3719-43bf-9ebf-4e7030cd4705" providerId="ADAL" clId="{B6AEED7B-FC98-4095-BF32-B982EAA027BC}" dt="2024-01-07T16:24:31.636" v="1033" actId="478"/>
          <ac:spMkLst>
            <pc:docMk/>
            <pc:sldMk cId="542394273" sldId="290"/>
            <ac:spMk id="11" creationId="{20C6C60A-A471-2F29-FFEE-302C0D60ABFB}"/>
          </ac:spMkLst>
        </pc:spChg>
        <pc:spChg chg="del">
          <ac:chgData name="Jelle van Barneveld" userId="bc7ecfdf-3719-43bf-9ebf-4e7030cd4705" providerId="ADAL" clId="{B6AEED7B-FC98-4095-BF32-B982EAA027BC}" dt="2024-01-07T16:24:20.510" v="1031" actId="478"/>
          <ac:spMkLst>
            <pc:docMk/>
            <pc:sldMk cId="542394273" sldId="290"/>
            <ac:spMk id="13" creationId="{605D8876-66B7-A477-FBC2-9748431F85BC}"/>
          </ac:spMkLst>
        </pc:spChg>
        <pc:spChg chg="del">
          <ac:chgData name="Jelle van Barneveld" userId="bc7ecfdf-3719-43bf-9ebf-4e7030cd4705" providerId="ADAL" clId="{B6AEED7B-FC98-4095-BF32-B982EAA027BC}" dt="2024-01-07T16:24:20.510" v="1031" actId="478"/>
          <ac:spMkLst>
            <pc:docMk/>
            <pc:sldMk cId="542394273" sldId="290"/>
            <ac:spMk id="14" creationId="{61779A6A-8A5E-EE96-5D7E-2C18251F87A4}"/>
          </ac:spMkLst>
        </pc:spChg>
        <pc:spChg chg="del">
          <ac:chgData name="Jelle van Barneveld" userId="bc7ecfdf-3719-43bf-9ebf-4e7030cd4705" providerId="ADAL" clId="{B6AEED7B-FC98-4095-BF32-B982EAA027BC}" dt="2024-01-07T16:24:20.510" v="1031" actId="478"/>
          <ac:spMkLst>
            <pc:docMk/>
            <pc:sldMk cId="542394273" sldId="290"/>
            <ac:spMk id="15" creationId="{6D5B0B33-B7B4-B299-CD66-A61A3F33FD10}"/>
          </ac:spMkLst>
        </pc:spChg>
        <pc:spChg chg="del">
          <ac:chgData name="Jelle van Barneveld" userId="bc7ecfdf-3719-43bf-9ebf-4e7030cd4705" providerId="ADAL" clId="{B6AEED7B-FC98-4095-BF32-B982EAA027BC}" dt="2024-01-07T16:24:20.510" v="1031" actId="478"/>
          <ac:spMkLst>
            <pc:docMk/>
            <pc:sldMk cId="542394273" sldId="290"/>
            <ac:spMk id="18" creationId="{0FC665AD-948D-36C2-4B0E-989C770420D7}"/>
          </ac:spMkLst>
        </pc:spChg>
        <pc:picChg chg="del">
          <ac:chgData name="Jelle van Barneveld" userId="bc7ecfdf-3719-43bf-9ebf-4e7030cd4705" providerId="ADAL" clId="{B6AEED7B-FC98-4095-BF32-B982EAA027BC}" dt="2024-01-07T16:24:14.103" v="1030" actId="478"/>
          <ac:picMkLst>
            <pc:docMk/>
            <pc:sldMk cId="542394273" sldId="290"/>
            <ac:picMk id="1026" creationId="{6EF44F27-0F43-716B-8DE4-6F4AB3354CA8}"/>
          </ac:picMkLst>
        </pc:picChg>
        <pc:picChg chg="add mod">
          <ac:chgData name="Jelle van Barneveld" userId="bc7ecfdf-3719-43bf-9ebf-4e7030cd4705" providerId="ADAL" clId="{B6AEED7B-FC98-4095-BF32-B982EAA027BC}" dt="2024-01-07T16:25:35.795" v="1054" actId="14100"/>
          <ac:picMkLst>
            <pc:docMk/>
            <pc:sldMk cId="542394273" sldId="290"/>
            <ac:picMk id="2050" creationId="{23F46148-AD97-6281-BBCD-FAFE86B87ABC}"/>
          </ac:picMkLst>
        </pc:picChg>
        <pc:cxnChg chg="mod">
          <ac:chgData name="Jelle van Barneveld" userId="bc7ecfdf-3719-43bf-9ebf-4e7030cd4705" providerId="ADAL" clId="{B6AEED7B-FC98-4095-BF32-B982EAA027BC}" dt="2024-01-07T16:24:26.229" v="1032" actId="1076"/>
          <ac:cxnSpMkLst>
            <pc:docMk/>
            <pc:sldMk cId="542394273" sldId="290"/>
            <ac:cxnSpMk id="8" creationId="{A262CF38-BB42-BEB5-C710-06267CB16BFA}"/>
          </ac:cxnSpMkLst>
        </pc:cxnChg>
      </pc:sldChg>
      <pc:sldChg chg="addSp delSp modSp add mod delAnim">
        <pc:chgData name="Jelle van Barneveld" userId="bc7ecfdf-3719-43bf-9ebf-4e7030cd4705" providerId="ADAL" clId="{B6AEED7B-FC98-4095-BF32-B982EAA027BC}" dt="2024-01-07T16:41:02.688" v="2221" actId="1076"/>
        <pc:sldMkLst>
          <pc:docMk/>
          <pc:sldMk cId="681978102" sldId="291"/>
        </pc:sldMkLst>
        <pc:spChg chg="del">
          <ac:chgData name="Jelle van Barneveld" userId="bc7ecfdf-3719-43bf-9ebf-4e7030cd4705" providerId="ADAL" clId="{B6AEED7B-FC98-4095-BF32-B982EAA027BC}" dt="2024-01-07T16:33:17.782" v="1878" actId="478"/>
          <ac:spMkLst>
            <pc:docMk/>
            <pc:sldMk cId="681978102" sldId="291"/>
            <ac:spMk id="2" creationId="{8C943437-2F6F-600C-5FF5-6667F5E19F29}"/>
          </ac:spMkLst>
        </pc:spChg>
        <pc:spChg chg="mod">
          <ac:chgData name="Jelle van Barneveld" userId="bc7ecfdf-3719-43bf-9ebf-4e7030cd4705" providerId="ADAL" clId="{B6AEED7B-FC98-4095-BF32-B982EAA027BC}" dt="2024-01-07T16:32:36.184" v="1876" actId="20577"/>
          <ac:spMkLst>
            <pc:docMk/>
            <pc:sldMk cId="681978102" sldId="291"/>
            <ac:spMk id="7" creationId="{E0E66AFB-DF6F-DB65-946D-3F73E052EE22}"/>
          </ac:spMkLst>
        </pc:spChg>
        <pc:spChg chg="add mod">
          <ac:chgData name="Jelle van Barneveld" userId="bc7ecfdf-3719-43bf-9ebf-4e7030cd4705" providerId="ADAL" clId="{B6AEED7B-FC98-4095-BF32-B982EAA027BC}" dt="2024-01-07T16:39:56.905" v="2110" actId="1076"/>
          <ac:spMkLst>
            <pc:docMk/>
            <pc:sldMk cId="681978102" sldId="291"/>
            <ac:spMk id="11" creationId="{C9567526-D8DF-0666-F86F-80216DFDE127}"/>
          </ac:spMkLst>
        </pc:spChg>
        <pc:spChg chg="add mod">
          <ac:chgData name="Jelle van Barneveld" userId="bc7ecfdf-3719-43bf-9ebf-4e7030cd4705" providerId="ADAL" clId="{B6AEED7B-FC98-4095-BF32-B982EAA027BC}" dt="2024-01-07T16:41:02.688" v="2221" actId="1076"/>
          <ac:spMkLst>
            <pc:docMk/>
            <pc:sldMk cId="681978102" sldId="291"/>
            <ac:spMk id="14" creationId="{9E1A9F39-1DA5-992A-85EE-E8299A83B3CD}"/>
          </ac:spMkLst>
        </pc:spChg>
        <pc:picChg chg="add del mod">
          <ac:chgData name="Jelle van Barneveld" userId="bc7ecfdf-3719-43bf-9ebf-4e7030cd4705" providerId="ADAL" clId="{B6AEED7B-FC98-4095-BF32-B982EAA027BC}" dt="2024-01-07T16:34:01.722" v="1883" actId="478"/>
          <ac:picMkLst>
            <pc:docMk/>
            <pc:sldMk cId="681978102" sldId="291"/>
            <ac:picMk id="4" creationId="{03C3B7FD-44B2-A416-6CA9-BD4A19F74400}"/>
          </ac:picMkLst>
        </pc:picChg>
        <pc:picChg chg="add mod">
          <ac:chgData name="Jelle van Barneveld" userId="bc7ecfdf-3719-43bf-9ebf-4e7030cd4705" providerId="ADAL" clId="{B6AEED7B-FC98-4095-BF32-B982EAA027BC}" dt="2024-01-07T16:39:50.455" v="2109" actId="14100"/>
          <ac:picMkLst>
            <pc:docMk/>
            <pc:sldMk cId="681978102" sldId="291"/>
            <ac:picMk id="9" creationId="{AF855E0E-302C-67BD-732E-0648A999AE2A}"/>
          </ac:picMkLst>
        </pc:picChg>
        <pc:picChg chg="add del mod">
          <ac:chgData name="Jelle van Barneveld" userId="bc7ecfdf-3719-43bf-9ebf-4e7030cd4705" providerId="ADAL" clId="{B6AEED7B-FC98-4095-BF32-B982EAA027BC}" dt="2024-01-07T16:36:26.462" v="1984" actId="21"/>
          <ac:picMkLst>
            <pc:docMk/>
            <pc:sldMk cId="681978102" sldId="291"/>
            <ac:picMk id="13" creationId="{4DC168E5-7D93-FF6C-7326-9EAA0E3588D1}"/>
          </ac:picMkLst>
        </pc:picChg>
        <pc:picChg chg="del">
          <ac:chgData name="Jelle van Barneveld" userId="bc7ecfdf-3719-43bf-9ebf-4e7030cd4705" providerId="ADAL" clId="{B6AEED7B-FC98-4095-BF32-B982EAA027BC}" dt="2024-01-07T16:33:19.263" v="1879" actId="478"/>
          <ac:picMkLst>
            <pc:docMk/>
            <pc:sldMk cId="681978102" sldId="291"/>
            <ac:picMk id="2050" creationId="{23F46148-AD97-6281-BBCD-FAFE86B87ABC}"/>
          </ac:picMkLst>
        </pc:picChg>
        <pc:cxnChg chg="mod">
          <ac:chgData name="Jelle van Barneveld" userId="bc7ecfdf-3719-43bf-9ebf-4e7030cd4705" providerId="ADAL" clId="{B6AEED7B-FC98-4095-BF32-B982EAA027BC}" dt="2024-01-07T16:32:38.991" v="1877" actId="1076"/>
          <ac:cxnSpMkLst>
            <pc:docMk/>
            <pc:sldMk cId="681978102" sldId="291"/>
            <ac:cxnSpMk id="8" creationId="{A262CF38-BB42-BEB5-C710-06267CB16BFA}"/>
          </ac:cxnSpMkLst>
        </pc:cxnChg>
      </pc:sldChg>
      <pc:sldChg chg="add del">
        <pc:chgData name="Jelle van Barneveld" userId="bc7ecfdf-3719-43bf-9ebf-4e7030cd4705" providerId="ADAL" clId="{B6AEED7B-FC98-4095-BF32-B982EAA027BC}" dt="2024-01-07T16:35:12.174" v="1895" actId="2890"/>
        <pc:sldMkLst>
          <pc:docMk/>
          <pc:sldMk cId="2484579603" sldId="292"/>
        </pc:sldMkLst>
      </pc:sldChg>
      <pc:sldChg chg="delSp modSp add mod ord modAnim">
        <pc:chgData name="Jelle van Barneveld" userId="bc7ecfdf-3719-43bf-9ebf-4e7030cd4705" providerId="ADAL" clId="{B6AEED7B-FC98-4095-BF32-B982EAA027BC}" dt="2024-01-07T16:36:58.930" v="1989"/>
        <pc:sldMkLst>
          <pc:docMk/>
          <pc:sldMk cId="4186825242" sldId="292"/>
        </pc:sldMkLst>
        <pc:spChg chg="del">
          <ac:chgData name="Jelle van Barneveld" userId="bc7ecfdf-3719-43bf-9ebf-4e7030cd4705" providerId="ADAL" clId="{B6AEED7B-FC98-4095-BF32-B982EAA027BC}" dt="2024-01-07T16:35:39.413" v="1965" actId="478"/>
          <ac:spMkLst>
            <pc:docMk/>
            <pc:sldMk cId="4186825242" sldId="292"/>
            <ac:spMk id="2" creationId="{8C943437-2F6F-600C-5FF5-6667F5E19F29}"/>
          </ac:spMkLst>
        </pc:spChg>
        <pc:spChg chg="mod">
          <ac:chgData name="Jelle van Barneveld" userId="bc7ecfdf-3719-43bf-9ebf-4e7030cd4705" providerId="ADAL" clId="{B6AEED7B-FC98-4095-BF32-B982EAA027BC}" dt="2024-01-07T16:35:32.845" v="1963" actId="20577"/>
          <ac:spMkLst>
            <pc:docMk/>
            <pc:sldMk cId="4186825242" sldId="292"/>
            <ac:spMk id="7" creationId="{E0E66AFB-DF6F-DB65-946D-3F73E052EE22}"/>
          </ac:spMkLst>
        </pc:spChg>
        <pc:picChg chg="del">
          <ac:chgData name="Jelle van Barneveld" userId="bc7ecfdf-3719-43bf-9ebf-4e7030cd4705" providerId="ADAL" clId="{B6AEED7B-FC98-4095-BF32-B982EAA027BC}" dt="2024-01-07T16:35:39.413" v="1965" actId="478"/>
          <ac:picMkLst>
            <pc:docMk/>
            <pc:sldMk cId="4186825242" sldId="292"/>
            <ac:picMk id="2050" creationId="{23F46148-AD97-6281-BBCD-FAFE86B87ABC}"/>
          </ac:picMkLst>
        </pc:picChg>
        <pc:cxnChg chg="mod">
          <ac:chgData name="Jelle van Barneveld" userId="bc7ecfdf-3719-43bf-9ebf-4e7030cd4705" providerId="ADAL" clId="{B6AEED7B-FC98-4095-BF32-B982EAA027BC}" dt="2024-01-07T16:35:36.966" v="1964" actId="1076"/>
          <ac:cxnSpMkLst>
            <pc:docMk/>
            <pc:sldMk cId="4186825242" sldId="292"/>
            <ac:cxnSpMk id="8" creationId="{A262CF38-BB42-BEB5-C710-06267CB16BFA}"/>
          </ac:cxnSpMkLst>
        </pc:cxnChg>
      </pc:sldChg>
      <pc:sldChg chg="addSp delSp modSp add mod ord">
        <pc:chgData name="Jelle van Barneveld" userId="bc7ecfdf-3719-43bf-9ebf-4e7030cd4705" providerId="ADAL" clId="{B6AEED7B-FC98-4095-BF32-B982EAA027BC}" dt="2024-01-07T16:36:39.190" v="1987"/>
        <pc:sldMkLst>
          <pc:docMk/>
          <pc:sldMk cId="1696880461" sldId="293"/>
        </pc:sldMkLst>
        <pc:spChg chg="mod">
          <ac:chgData name="Jelle van Barneveld" userId="bc7ecfdf-3719-43bf-9ebf-4e7030cd4705" providerId="ADAL" clId="{B6AEED7B-FC98-4095-BF32-B982EAA027BC}" dt="2024-01-07T16:35:49.017" v="1979" actId="20577"/>
          <ac:spMkLst>
            <pc:docMk/>
            <pc:sldMk cId="1696880461" sldId="293"/>
            <ac:spMk id="7" creationId="{E0E66AFB-DF6F-DB65-946D-3F73E052EE22}"/>
          </ac:spMkLst>
        </pc:spChg>
        <pc:spChg chg="mod">
          <ac:chgData name="Jelle van Barneveld" userId="bc7ecfdf-3719-43bf-9ebf-4e7030cd4705" providerId="ADAL" clId="{B6AEED7B-FC98-4095-BF32-B982EAA027BC}" dt="2024-01-07T16:36:39.190" v="1987"/>
          <ac:spMkLst>
            <pc:docMk/>
            <pc:sldMk cId="1696880461" sldId="293"/>
            <ac:spMk id="11" creationId="{C9567526-D8DF-0666-F86F-80216DFDE127}"/>
          </ac:spMkLst>
        </pc:spChg>
        <pc:picChg chg="add mod">
          <ac:chgData name="Jelle van Barneveld" userId="bc7ecfdf-3719-43bf-9ebf-4e7030cd4705" providerId="ADAL" clId="{B6AEED7B-FC98-4095-BF32-B982EAA027BC}" dt="2024-01-07T16:36:29.603" v="1986"/>
          <ac:picMkLst>
            <pc:docMk/>
            <pc:sldMk cId="1696880461" sldId="293"/>
            <ac:picMk id="2" creationId="{EF849C24-5853-C8C2-DA4C-98B5950B8533}"/>
          </ac:picMkLst>
        </pc:picChg>
        <pc:picChg chg="del">
          <ac:chgData name="Jelle van Barneveld" userId="bc7ecfdf-3719-43bf-9ebf-4e7030cd4705" providerId="ADAL" clId="{B6AEED7B-FC98-4095-BF32-B982EAA027BC}" dt="2024-01-07T16:36:29.238" v="1985" actId="478"/>
          <ac:picMkLst>
            <pc:docMk/>
            <pc:sldMk cId="1696880461" sldId="293"/>
            <ac:picMk id="9" creationId="{AF855E0E-302C-67BD-732E-0648A999AE2A}"/>
          </ac:picMkLst>
        </pc:picChg>
      </pc:sldChg>
      <pc:sldChg chg="modSp add mod">
        <pc:chgData name="Jelle van Barneveld" userId="bc7ecfdf-3719-43bf-9ebf-4e7030cd4705" providerId="ADAL" clId="{B6AEED7B-FC98-4095-BF32-B982EAA027BC}" dt="2024-01-07T16:37:04.477" v="2001" actId="20577"/>
        <pc:sldMkLst>
          <pc:docMk/>
          <pc:sldMk cId="2125104053" sldId="294"/>
        </pc:sldMkLst>
        <pc:spChg chg="mod">
          <ac:chgData name="Jelle van Barneveld" userId="bc7ecfdf-3719-43bf-9ebf-4e7030cd4705" providerId="ADAL" clId="{B6AEED7B-FC98-4095-BF32-B982EAA027BC}" dt="2024-01-07T16:37:04.477" v="2001" actId="20577"/>
          <ac:spMkLst>
            <pc:docMk/>
            <pc:sldMk cId="2125104053" sldId="294"/>
            <ac:spMk id="7" creationId="{E0E66AFB-DF6F-DB65-946D-3F73E052EE22}"/>
          </ac:spMkLst>
        </pc:spChg>
      </pc:sldChg>
    </pc:docChg>
  </pc:docChgLst>
  <pc:docChgLst>
    <pc:chgData name="Jelle van Barneveld" userId="bc7ecfdf-3719-43bf-9ebf-4e7030cd4705" providerId="ADAL" clId="{708B942F-F5D1-4698-A371-4359FC22A920}"/>
    <pc:docChg chg="undo redo custSel addSld delSld modSld sldOrd">
      <pc:chgData name="Jelle van Barneveld" userId="bc7ecfdf-3719-43bf-9ebf-4e7030cd4705" providerId="ADAL" clId="{708B942F-F5D1-4698-A371-4359FC22A920}" dt="2024-01-04T13:18:57.972" v="4417" actId="20577"/>
      <pc:docMkLst>
        <pc:docMk/>
      </pc:docMkLst>
      <pc:sldChg chg="addSp delSp modSp mod">
        <pc:chgData name="Jelle van Barneveld" userId="bc7ecfdf-3719-43bf-9ebf-4e7030cd4705" providerId="ADAL" clId="{708B942F-F5D1-4698-A371-4359FC22A920}" dt="2023-12-18T15:06:56.084" v="3781" actId="14100"/>
        <pc:sldMkLst>
          <pc:docMk/>
          <pc:sldMk cId="1730801611" sldId="257"/>
        </pc:sldMkLst>
        <pc:spChg chg="mod">
          <ac:chgData name="Jelle van Barneveld" userId="bc7ecfdf-3719-43bf-9ebf-4e7030cd4705" providerId="ADAL" clId="{708B942F-F5D1-4698-A371-4359FC22A920}" dt="2023-12-18T15:06:56.084" v="3781" actId="14100"/>
          <ac:spMkLst>
            <pc:docMk/>
            <pc:sldMk cId="1730801611" sldId="257"/>
            <ac:spMk id="7" creationId="{BAAD41C4-AB8B-603C-1D5D-873690001E0D}"/>
          </ac:spMkLst>
        </pc:spChg>
        <pc:spChg chg="del">
          <ac:chgData name="Jelle van Barneveld" userId="bc7ecfdf-3719-43bf-9ebf-4e7030cd4705" providerId="ADAL" clId="{708B942F-F5D1-4698-A371-4359FC22A920}" dt="2023-12-15T13:23:11.798" v="38" actId="478"/>
          <ac:spMkLst>
            <pc:docMk/>
            <pc:sldMk cId="1730801611" sldId="257"/>
            <ac:spMk id="33" creationId="{568E51D5-354A-C954-78A4-E3E5CE33804D}"/>
          </ac:spMkLst>
        </pc:spChg>
        <pc:picChg chg="add mod">
          <ac:chgData name="Jelle van Barneveld" userId="bc7ecfdf-3719-43bf-9ebf-4e7030cd4705" providerId="ADAL" clId="{708B942F-F5D1-4698-A371-4359FC22A920}" dt="2023-12-15T13:25:13.366" v="44" actId="14100"/>
          <ac:picMkLst>
            <pc:docMk/>
            <pc:sldMk cId="1730801611" sldId="257"/>
            <ac:picMk id="1026" creationId="{6A79DCD2-183B-E775-1365-C6FBE5A89A66}"/>
          </ac:picMkLst>
        </pc:picChg>
        <pc:picChg chg="del">
          <ac:chgData name="Jelle van Barneveld" userId="bc7ecfdf-3719-43bf-9ebf-4e7030cd4705" providerId="ADAL" clId="{708B942F-F5D1-4698-A371-4359FC22A920}" dt="2023-12-15T13:23:09.834" v="37" actId="478"/>
          <ac:picMkLst>
            <pc:docMk/>
            <pc:sldMk cId="1730801611" sldId="257"/>
            <ac:picMk id="3074" creationId="{CF7D3235-4623-4915-E8E8-6112F53EFDFC}"/>
          </ac:picMkLst>
        </pc:picChg>
      </pc:sldChg>
      <pc:sldChg chg="delSp modSp mod delAnim modAnim">
        <pc:chgData name="Jelle van Barneveld" userId="bc7ecfdf-3719-43bf-9ebf-4e7030cd4705" providerId="ADAL" clId="{708B942F-F5D1-4698-A371-4359FC22A920}" dt="2024-01-04T11:44:05.044" v="4172"/>
        <pc:sldMkLst>
          <pc:docMk/>
          <pc:sldMk cId="386274684" sldId="258"/>
        </pc:sldMkLst>
        <pc:spChg chg="del">
          <ac:chgData name="Jelle van Barneveld" userId="bc7ecfdf-3719-43bf-9ebf-4e7030cd4705" providerId="ADAL" clId="{708B942F-F5D1-4698-A371-4359FC22A920}" dt="2023-12-15T14:22:05.792" v="1715" actId="478"/>
          <ac:spMkLst>
            <pc:docMk/>
            <pc:sldMk cId="386274684" sldId="258"/>
            <ac:spMk id="2" creationId="{2B0E03CE-FA38-A7B3-11B4-F99ADE233944}"/>
          </ac:spMkLst>
        </pc:spChg>
        <pc:spChg chg="mod">
          <ac:chgData name="Jelle van Barneveld" userId="bc7ecfdf-3719-43bf-9ebf-4e7030cd4705" providerId="ADAL" clId="{708B942F-F5D1-4698-A371-4359FC22A920}" dt="2023-12-15T14:23:39.346" v="1775" actId="1076"/>
          <ac:spMkLst>
            <pc:docMk/>
            <pc:sldMk cId="386274684" sldId="258"/>
            <ac:spMk id="6" creationId="{7CD2F944-88DB-C3A7-45F7-E30B87964246}"/>
          </ac:spMkLst>
        </pc:spChg>
        <pc:spChg chg="del mod">
          <ac:chgData name="Jelle van Barneveld" userId="bc7ecfdf-3719-43bf-9ebf-4e7030cd4705" providerId="ADAL" clId="{708B942F-F5D1-4698-A371-4359FC22A920}" dt="2024-01-02T12:12:16.810" v="4155" actId="478"/>
          <ac:spMkLst>
            <pc:docMk/>
            <pc:sldMk cId="386274684" sldId="258"/>
            <ac:spMk id="9" creationId="{1984ADBB-0D50-3D68-0656-0EE9B796CF81}"/>
          </ac:spMkLst>
        </pc:spChg>
        <pc:spChg chg="mod">
          <ac:chgData name="Jelle van Barneveld" userId="bc7ecfdf-3719-43bf-9ebf-4e7030cd4705" providerId="ADAL" clId="{708B942F-F5D1-4698-A371-4359FC22A920}" dt="2023-12-15T14:21:13.070" v="1600" actId="1076"/>
          <ac:spMkLst>
            <pc:docMk/>
            <pc:sldMk cId="386274684" sldId="258"/>
            <ac:spMk id="11" creationId="{43DB3ED1-9C68-BDE4-72B5-350E2AA23947}"/>
          </ac:spMkLst>
        </pc:spChg>
        <pc:spChg chg="del">
          <ac:chgData name="Jelle van Barneveld" userId="bc7ecfdf-3719-43bf-9ebf-4e7030cd4705" providerId="ADAL" clId="{708B942F-F5D1-4698-A371-4359FC22A920}" dt="2023-12-15T14:20:09.790" v="1594" actId="478"/>
          <ac:spMkLst>
            <pc:docMk/>
            <pc:sldMk cId="386274684" sldId="258"/>
            <ac:spMk id="12" creationId="{39D4C3A0-E47F-EEFF-53A7-D44C4A4B8EAB}"/>
          </ac:spMkLst>
        </pc:spChg>
        <pc:spChg chg="mod">
          <ac:chgData name="Jelle van Barneveld" userId="bc7ecfdf-3719-43bf-9ebf-4e7030cd4705" providerId="ADAL" clId="{708B942F-F5D1-4698-A371-4359FC22A920}" dt="2023-12-15T14:23:36.376" v="1773" actId="14100"/>
          <ac:spMkLst>
            <pc:docMk/>
            <pc:sldMk cId="386274684" sldId="258"/>
            <ac:spMk id="13" creationId="{AF490D3E-EF89-C010-3F4B-F601B3E08A37}"/>
          </ac:spMkLst>
        </pc:spChg>
        <pc:spChg chg="mod">
          <ac:chgData name="Jelle van Barneveld" userId="bc7ecfdf-3719-43bf-9ebf-4e7030cd4705" providerId="ADAL" clId="{708B942F-F5D1-4698-A371-4359FC22A920}" dt="2023-12-15T14:23:45.846" v="1777" actId="1076"/>
          <ac:spMkLst>
            <pc:docMk/>
            <pc:sldMk cId="386274684" sldId="258"/>
            <ac:spMk id="14" creationId="{1D0EF7E7-CD2F-7741-9C29-123FB8D93DDC}"/>
          </ac:spMkLst>
        </pc:spChg>
        <pc:spChg chg="mod">
          <ac:chgData name="Jelle van Barneveld" userId="bc7ecfdf-3719-43bf-9ebf-4e7030cd4705" providerId="ADAL" clId="{708B942F-F5D1-4698-A371-4359FC22A920}" dt="2023-12-15T14:22:28.035" v="1721" actId="122"/>
          <ac:spMkLst>
            <pc:docMk/>
            <pc:sldMk cId="386274684" sldId="258"/>
            <ac:spMk id="15" creationId="{B00320AE-CE57-9D64-F411-B113070D2BCC}"/>
          </ac:spMkLst>
        </pc:spChg>
        <pc:spChg chg="mod">
          <ac:chgData name="Jelle van Barneveld" userId="bc7ecfdf-3719-43bf-9ebf-4e7030cd4705" providerId="ADAL" clId="{708B942F-F5D1-4698-A371-4359FC22A920}" dt="2023-12-18T14:45:34.260" v="2445" actId="1076"/>
          <ac:spMkLst>
            <pc:docMk/>
            <pc:sldMk cId="386274684" sldId="258"/>
            <ac:spMk id="16" creationId="{4BAD723B-5928-12D5-4623-9987E18E1F55}"/>
          </ac:spMkLst>
        </pc:spChg>
        <pc:spChg chg="mod">
          <ac:chgData name="Jelle van Barneveld" userId="bc7ecfdf-3719-43bf-9ebf-4e7030cd4705" providerId="ADAL" clId="{708B942F-F5D1-4698-A371-4359FC22A920}" dt="2023-12-18T14:48:41.754" v="2462" actId="1076"/>
          <ac:spMkLst>
            <pc:docMk/>
            <pc:sldMk cId="386274684" sldId="258"/>
            <ac:spMk id="17" creationId="{0438445A-45D3-7C98-56F6-3E54DD78BFFD}"/>
          </ac:spMkLst>
        </pc:spChg>
        <pc:spChg chg="mod">
          <ac:chgData name="Jelle van Barneveld" userId="bc7ecfdf-3719-43bf-9ebf-4e7030cd4705" providerId="ADAL" clId="{708B942F-F5D1-4698-A371-4359FC22A920}" dt="2023-12-18T14:48:08.951" v="2454" actId="1076"/>
          <ac:spMkLst>
            <pc:docMk/>
            <pc:sldMk cId="386274684" sldId="258"/>
            <ac:spMk id="18" creationId="{E24C1EAF-3298-0A0F-EF91-19916181046E}"/>
          </ac:spMkLst>
        </pc:spChg>
        <pc:spChg chg="mod">
          <ac:chgData name="Jelle van Barneveld" userId="bc7ecfdf-3719-43bf-9ebf-4e7030cd4705" providerId="ADAL" clId="{708B942F-F5D1-4698-A371-4359FC22A920}" dt="2023-12-18T14:48:31.236" v="2459" actId="1076"/>
          <ac:spMkLst>
            <pc:docMk/>
            <pc:sldMk cId="386274684" sldId="258"/>
            <ac:spMk id="19" creationId="{8F0621E4-74F4-FAC7-0E0A-2A8DDEB96310}"/>
          </ac:spMkLst>
        </pc:spChg>
        <pc:spChg chg="del">
          <ac:chgData name="Jelle van Barneveld" userId="bc7ecfdf-3719-43bf-9ebf-4e7030cd4705" providerId="ADAL" clId="{708B942F-F5D1-4698-A371-4359FC22A920}" dt="2023-12-15T13:25:46.822" v="73" actId="478"/>
          <ac:spMkLst>
            <pc:docMk/>
            <pc:sldMk cId="386274684" sldId="258"/>
            <ac:spMk id="20" creationId="{153344B2-FD83-F726-760E-D3F572BCE67E}"/>
          </ac:spMkLst>
        </pc:spChg>
        <pc:spChg chg="del">
          <ac:chgData name="Jelle van Barneveld" userId="bc7ecfdf-3719-43bf-9ebf-4e7030cd4705" providerId="ADAL" clId="{708B942F-F5D1-4698-A371-4359FC22A920}" dt="2023-12-15T13:25:46.822" v="73" actId="478"/>
          <ac:spMkLst>
            <pc:docMk/>
            <pc:sldMk cId="386274684" sldId="258"/>
            <ac:spMk id="21" creationId="{753B0A0C-2F7E-0315-C1C3-4A13104B735F}"/>
          </ac:spMkLst>
        </pc:spChg>
        <pc:spChg chg="del">
          <ac:chgData name="Jelle van Barneveld" userId="bc7ecfdf-3719-43bf-9ebf-4e7030cd4705" providerId="ADAL" clId="{708B942F-F5D1-4698-A371-4359FC22A920}" dt="2023-12-15T13:25:57.128" v="74" actId="478"/>
          <ac:spMkLst>
            <pc:docMk/>
            <pc:sldMk cId="386274684" sldId="258"/>
            <ac:spMk id="22" creationId="{3D1520F0-3F91-7726-BFFC-DCB8041397F6}"/>
          </ac:spMkLst>
        </pc:spChg>
        <pc:spChg chg="del">
          <ac:chgData name="Jelle van Barneveld" userId="bc7ecfdf-3719-43bf-9ebf-4e7030cd4705" providerId="ADAL" clId="{708B942F-F5D1-4698-A371-4359FC22A920}" dt="2023-12-15T13:25:57.128" v="74" actId="478"/>
          <ac:spMkLst>
            <pc:docMk/>
            <pc:sldMk cId="386274684" sldId="258"/>
            <ac:spMk id="23" creationId="{1924AD98-107B-E66A-DFED-98994CA66DFF}"/>
          </ac:spMkLst>
        </pc:spChg>
        <pc:spChg chg="del">
          <ac:chgData name="Jelle van Barneveld" userId="bc7ecfdf-3719-43bf-9ebf-4e7030cd4705" providerId="ADAL" clId="{708B942F-F5D1-4698-A371-4359FC22A920}" dt="2023-12-15T13:25:57.128" v="74" actId="478"/>
          <ac:spMkLst>
            <pc:docMk/>
            <pc:sldMk cId="386274684" sldId="258"/>
            <ac:spMk id="24" creationId="{CDAAD95F-C3C6-8B56-2821-1814A7F0887E}"/>
          </ac:spMkLst>
        </pc:spChg>
      </pc:sldChg>
      <pc:sldChg chg="del">
        <pc:chgData name="Jelle van Barneveld" userId="bc7ecfdf-3719-43bf-9ebf-4e7030cd4705" providerId="ADAL" clId="{708B942F-F5D1-4698-A371-4359FC22A920}" dt="2023-12-15T13:25:24.461" v="45" actId="47"/>
        <pc:sldMkLst>
          <pc:docMk/>
          <pc:sldMk cId="4105835757" sldId="259"/>
        </pc:sldMkLst>
      </pc:sldChg>
      <pc:sldChg chg="del">
        <pc:chgData name="Jelle van Barneveld" userId="bc7ecfdf-3719-43bf-9ebf-4e7030cd4705" providerId="ADAL" clId="{708B942F-F5D1-4698-A371-4359FC22A920}" dt="2023-12-15T13:26:08.052" v="75" actId="47"/>
        <pc:sldMkLst>
          <pc:docMk/>
          <pc:sldMk cId="2341901634" sldId="260"/>
        </pc:sldMkLst>
      </pc:sldChg>
      <pc:sldChg chg="del">
        <pc:chgData name="Jelle van Barneveld" userId="bc7ecfdf-3719-43bf-9ebf-4e7030cd4705" providerId="ADAL" clId="{708B942F-F5D1-4698-A371-4359FC22A920}" dt="2023-12-18T15:03:03.031" v="3638" actId="47"/>
        <pc:sldMkLst>
          <pc:docMk/>
          <pc:sldMk cId="3034560626" sldId="261"/>
        </pc:sldMkLst>
      </pc:sldChg>
      <pc:sldChg chg="delSp modSp del mod modAnim">
        <pc:chgData name="Jelle van Barneveld" userId="bc7ecfdf-3719-43bf-9ebf-4e7030cd4705" providerId="ADAL" clId="{708B942F-F5D1-4698-A371-4359FC22A920}" dt="2023-12-15T13:31:09.527" v="129" actId="47"/>
        <pc:sldMkLst>
          <pc:docMk/>
          <pc:sldMk cId="2749361253" sldId="262"/>
        </pc:sldMkLst>
        <pc:spChg chg="mod">
          <ac:chgData name="Jelle van Barneveld" userId="bc7ecfdf-3719-43bf-9ebf-4e7030cd4705" providerId="ADAL" clId="{708B942F-F5D1-4698-A371-4359FC22A920}" dt="2023-12-15T13:30:38.981" v="122" actId="20577"/>
          <ac:spMkLst>
            <pc:docMk/>
            <pc:sldMk cId="2749361253" sldId="262"/>
            <ac:spMk id="6" creationId="{CFD3264F-F76E-57D8-8DDD-DE31E7A24896}"/>
          </ac:spMkLst>
        </pc:spChg>
        <pc:spChg chg="del">
          <ac:chgData name="Jelle van Barneveld" userId="bc7ecfdf-3719-43bf-9ebf-4e7030cd4705" providerId="ADAL" clId="{708B942F-F5D1-4698-A371-4359FC22A920}" dt="2023-12-15T13:26:48.386" v="88" actId="478"/>
          <ac:spMkLst>
            <pc:docMk/>
            <pc:sldMk cId="2749361253" sldId="262"/>
            <ac:spMk id="8" creationId="{C866BA27-BC0E-E3C9-B521-296327449AE2}"/>
          </ac:spMkLst>
        </pc:spChg>
        <pc:spChg chg="del">
          <ac:chgData name="Jelle van Barneveld" userId="bc7ecfdf-3719-43bf-9ebf-4e7030cd4705" providerId="ADAL" clId="{708B942F-F5D1-4698-A371-4359FC22A920}" dt="2023-12-15T13:26:48.386" v="88" actId="478"/>
          <ac:spMkLst>
            <pc:docMk/>
            <pc:sldMk cId="2749361253" sldId="262"/>
            <ac:spMk id="15" creationId="{F8604705-A234-1589-690E-5A09FA6FA1A5}"/>
          </ac:spMkLst>
        </pc:spChg>
        <pc:spChg chg="del">
          <ac:chgData name="Jelle van Barneveld" userId="bc7ecfdf-3719-43bf-9ebf-4e7030cd4705" providerId="ADAL" clId="{708B942F-F5D1-4698-A371-4359FC22A920}" dt="2023-12-15T13:26:48.386" v="88" actId="478"/>
          <ac:spMkLst>
            <pc:docMk/>
            <pc:sldMk cId="2749361253" sldId="262"/>
            <ac:spMk id="16" creationId="{34313A7A-C4AC-4927-56ED-655A1B8A6DD8}"/>
          </ac:spMkLst>
        </pc:spChg>
        <pc:spChg chg="del">
          <ac:chgData name="Jelle van Barneveld" userId="bc7ecfdf-3719-43bf-9ebf-4e7030cd4705" providerId="ADAL" clId="{708B942F-F5D1-4698-A371-4359FC22A920}" dt="2023-12-15T13:26:48.386" v="88" actId="478"/>
          <ac:spMkLst>
            <pc:docMk/>
            <pc:sldMk cId="2749361253" sldId="262"/>
            <ac:spMk id="17" creationId="{830DD0AE-390B-3BC6-087A-6D7493F5165F}"/>
          </ac:spMkLst>
        </pc:spChg>
        <pc:picChg chg="del">
          <ac:chgData name="Jelle van Barneveld" userId="bc7ecfdf-3719-43bf-9ebf-4e7030cd4705" providerId="ADAL" clId="{708B942F-F5D1-4698-A371-4359FC22A920}" dt="2023-12-15T13:26:48.386" v="88" actId="478"/>
          <ac:picMkLst>
            <pc:docMk/>
            <pc:sldMk cId="2749361253" sldId="262"/>
            <ac:picMk id="10" creationId="{B72CDBEE-2A11-B0E2-48AB-7B62D43EDF07}"/>
          </ac:picMkLst>
        </pc:picChg>
        <pc:picChg chg="del">
          <ac:chgData name="Jelle van Barneveld" userId="bc7ecfdf-3719-43bf-9ebf-4e7030cd4705" providerId="ADAL" clId="{708B942F-F5D1-4698-A371-4359FC22A920}" dt="2023-12-15T13:26:48.386" v="88" actId="478"/>
          <ac:picMkLst>
            <pc:docMk/>
            <pc:sldMk cId="2749361253" sldId="262"/>
            <ac:picMk id="14" creationId="{D81C4659-2C30-52A4-6410-3D63077EA90A}"/>
          </ac:picMkLst>
        </pc:picChg>
        <pc:picChg chg="del">
          <ac:chgData name="Jelle van Barneveld" userId="bc7ecfdf-3719-43bf-9ebf-4e7030cd4705" providerId="ADAL" clId="{708B942F-F5D1-4698-A371-4359FC22A920}" dt="2023-12-15T13:26:48.386" v="88" actId="478"/>
          <ac:picMkLst>
            <pc:docMk/>
            <pc:sldMk cId="2749361253" sldId="262"/>
            <ac:picMk id="6152" creationId="{DCA051EE-7FA0-972D-10CF-6EE3F1B3EDF5}"/>
          </ac:picMkLst>
        </pc:picChg>
      </pc:sldChg>
      <pc:sldChg chg="del">
        <pc:chgData name="Jelle van Barneveld" userId="bc7ecfdf-3719-43bf-9ebf-4e7030cd4705" providerId="ADAL" clId="{708B942F-F5D1-4698-A371-4359FC22A920}" dt="2023-12-18T15:03:08.339" v="3642" actId="47"/>
        <pc:sldMkLst>
          <pc:docMk/>
          <pc:sldMk cId="3954579892" sldId="263"/>
        </pc:sldMkLst>
      </pc:sldChg>
      <pc:sldChg chg="del">
        <pc:chgData name="Jelle van Barneveld" userId="bc7ecfdf-3719-43bf-9ebf-4e7030cd4705" providerId="ADAL" clId="{708B942F-F5D1-4698-A371-4359FC22A920}" dt="2023-12-18T15:03:01.691" v="3636" actId="47"/>
        <pc:sldMkLst>
          <pc:docMk/>
          <pc:sldMk cId="3054568599" sldId="264"/>
        </pc:sldMkLst>
      </pc:sldChg>
      <pc:sldChg chg="del">
        <pc:chgData name="Jelle van Barneveld" userId="bc7ecfdf-3719-43bf-9ebf-4e7030cd4705" providerId="ADAL" clId="{708B942F-F5D1-4698-A371-4359FC22A920}" dt="2023-12-18T15:03:02.619" v="3637" actId="47"/>
        <pc:sldMkLst>
          <pc:docMk/>
          <pc:sldMk cId="3324382419" sldId="265"/>
        </pc:sldMkLst>
      </pc:sldChg>
      <pc:sldChg chg="del">
        <pc:chgData name="Jelle van Barneveld" userId="bc7ecfdf-3719-43bf-9ebf-4e7030cd4705" providerId="ADAL" clId="{708B942F-F5D1-4698-A371-4359FC22A920}" dt="2023-12-18T15:03:05.127" v="3639" actId="47"/>
        <pc:sldMkLst>
          <pc:docMk/>
          <pc:sldMk cId="2620483378" sldId="266"/>
        </pc:sldMkLst>
      </pc:sldChg>
      <pc:sldChg chg="del">
        <pc:chgData name="Jelle van Barneveld" userId="bc7ecfdf-3719-43bf-9ebf-4e7030cd4705" providerId="ADAL" clId="{708B942F-F5D1-4698-A371-4359FC22A920}" dt="2023-12-18T15:03:05.939" v="3640" actId="47"/>
        <pc:sldMkLst>
          <pc:docMk/>
          <pc:sldMk cId="1854274874" sldId="267"/>
        </pc:sldMkLst>
      </pc:sldChg>
      <pc:sldChg chg="del">
        <pc:chgData name="Jelle van Barneveld" userId="bc7ecfdf-3719-43bf-9ebf-4e7030cd4705" providerId="ADAL" clId="{708B942F-F5D1-4698-A371-4359FC22A920}" dt="2023-12-18T15:03:19.907" v="3646" actId="47"/>
        <pc:sldMkLst>
          <pc:docMk/>
          <pc:sldMk cId="1357951039" sldId="268"/>
        </pc:sldMkLst>
      </pc:sldChg>
      <pc:sldChg chg="del">
        <pc:chgData name="Jelle van Barneveld" userId="bc7ecfdf-3719-43bf-9ebf-4e7030cd4705" providerId="ADAL" clId="{708B942F-F5D1-4698-A371-4359FC22A920}" dt="2023-12-18T15:03:07.439" v="3641" actId="47"/>
        <pc:sldMkLst>
          <pc:docMk/>
          <pc:sldMk cId="3171147684" sldId="269"/>
        </pc:sldMkLst>
      </pc:sldChg>
      <pc:sldChg chg="del">
        <pc:chgData name="Jelle van Barneveld" userId="bc7ecfdf-3719-43bf-9ebf-4e7030cd4705" providerId="ADAL" clId="{708B942F-F5D1-4698-A371-4359FC22A920}" dt="2023-12-15T13:26:08.633" v="76" actId="47"/>
        <pc:sldMkLst>
          <pc:docMk/>
          <pc:sldMk cId="768072587" sldId="270"/>
        </pc:sldMkLst>
      </pc:sldChg>
      <pc:sldChg chg="addSp delSp modSp add del mod modAnim">
        <pc:chgData name="Jelle van Barneveld" userId="bc7ecfdf-3719-43bf-9ebf-4e7030cd4705" providerId="ADAL" clId="{708B942F-F5D1-4698-A371-4359FC22A920}" dt="2023-12-18T14:47:32.236" v="2451" actId="47"/>
        <pc:sldMkLst>
          <pc:docMk/>
          <pc:sldMk cId="3865129809" sldId="270"/>
        </pc:sldMkLst>
        <pc:spChg chg="add del mod">
          <ac:chgData name="Jelle van Barneveld" userId="bc7ecfdf-3719-43bf-9ebf-4e7030cd4705" providerId="ADAL" clId="{708B942F-F5D1-4698-A371-4359FC22A920}" dt="2023-12-15T13:32:09.882" v="162" actId="478"/>
          <ac:spMkLst>
            <pc:docMk/>
            <pc:sldMk cId="3865129809" sldId="270"/>
            <ac:spMk id="4" creationId="{213E6B8A-E4ED-7C1F-3113-FFD107BDBCCC}"/>
          </ac:spMkLst>
        </pc:spChg>
        <pc:spChg chg="mod">
          <ac:chgData name="Jelle van Barneveld" userId="bc7ecfdf-3719-43bf-9ebf-4e7030cd4705" providerId="ADAL" clId="{708B942F-F5D1-4698-A371-4359FC22A920}" dt="2023-12-15T13:30:57.452" v="128" actId="20577"/>
          <ac:spMkLst>
            <pc:docMk/>
            <pc:sldMk cId="3865129809" sldId="270"/>
            <ac:spMk id="6" creationId="{CFD3264F-F76E-57D8-8DDD-DE31E7A24896}"/>
          </ac:spMkLst>
        </pc:spChg>
        <pc:spChg chg="add mod">
          <ac:chgData name="Jelle van Barneveld" userId="bc7ecfdf-3719-43bf-9ebf-4e7030cd4705" providerId="ADAL" clId="{708B942F-F5D1-4698-A371-4359FC22A920}" dt="2023-12-15T13:45:33.976" v="971" actId="20577"/>
          <ac:spMkLst>
            <pc:docMk/>
            <pc:sldMk cId="3865129809" sldId="270"/>
            <ac:spMk id="8" creationId="{8FA29C08-0C2C-D63D-FF91-B8259B1399AE}"/>
          </ac:spMkLst>
        </pc:spChg>
        <pc:spChg chg="add mod">
          <ac:chgData name="Jelle van Barneveld" userId="bc7ecfdf-3719-43bf-9ebf-4e7030cd4705" providerId="ADAL" clId="{708B942F-F5D1-4698-A371-4359FC22A920}" dt="2023-12-15T14:12:45.742" v="1426" actId="14100"/>
          <ac:spMkLst>
            <pc:docMk/>
            <pc:sldMk cId="3865129809" sldId="270"/>
            <ac:spMk id="12" creationId="{EA48E737-C72E-5512-54F3-70885420E55D}"/>
          </ac:spMkLst>
        </pc:spChg>
        <pc:spChg chg="add mod">
          <ac:chgData name="Jelle van Barneveld" userId="bc7ecfdf-3719-43bf-9ebf-4e7030cd4705" providerId="ADAL" clId="{708B942F-F5D1-4698-A371-4359FC22A920}" dt="2023-12-15T14:25:10.135" v="1893" actId="20577"/>
          <ac:spMkLst>
            <pc:docMk/>
            <pc:sldMk cId="3865129809" sldId="270"/>
            <ac:spMk id="13" creationId="{879099BA-5573-8827-42BF-47AF85E68E20}"/>
          </ac:spMkLst>
        </pc:spChg>
        <pc:picChg chg="add mod">
          <ac:chgData name="Jelle van Barneveld" userId="bc7ecfdf-3719-43bf-9ebf-4e7030cd4705" providerId="ADAL" clId="{708B942F-F5D1-4698-A371-4359FC22A920}" dt="2023-12-15T13:35:01.320" v="178" actId="1076"/>
          <ac:picMkLst>
            <pc:docMk/>
            <pc:sldMk cId="3865129809" sldId="270"/>
            <ac:picMk id="7" creationId="{0C6036C3-D36E-CB83-4FDF-C6EA8C89B264}"/>
          </ac:picMkLst>
        </pc:picChg>
        <pc:picChg chg="add del">
          <ac:chgData name="Jelle van Barneveld" userId="bc7ecfdf-3719-43bf-9ebf-4e7030cd4705" providerId="ADAL" clId="{708B942F-F5D1-4698-A371-4359FC22A920}" dt="2023-12-15T13:39:30.454" v="527" actId="22"/>
          <ac:picMkLst>
            <pc:docMk/>
            <pc:sldMk cId="3865129809" sldId="270"/>
            <ac:picMk id="10" creationId="{B93C13E0-9E76-5886-27EA-4D5D110C3B0D}"/>
          </ac:picMkLst>
        </pc:picChg>
        <pc:picChg chg="add mod">
          <ac:chgData name="Jelle van Barneveld" userId="bc7ecfdf-3719-43bf-9ebf-4e7030cd4705" providerId="ADAL" clId="{708B942F-F5D1-4698-A371-4359FC22A920}" dt="2023-12-15T13:40:56.782" v="609" actId="1076"/>
          <ac:picMkLst>
            <pc:docMk/>
            <pc:sldMk cId="3865129809" sldId="270"/>
            <ac:picMk id="2050" creationId="{BB12E353-11B5-B58B-8748-CEB2F44D781E}"/>
          </ac:picMkLst>
        </pc:picChg>
        <pc:cxnChg chg="add mod">
          <ac:chgData name="Jelle van Barneveld" userId="bc7ecfdf-3719-43bf-9ebf-4e7030cd4705" providerId="ADAL" clId="{708B942F-F5D1-4698-A371-4359FC22A920}" dt="2023-12-15T13:30:53.425" v="123"/>
          <ac:cxnSpMkLst>
            <pc:docMk/>
            <pc:sldMk cId="3865129809" sldId="270"/>
            <ac:cxnSpMk id="2" creationId="{CA594B9D-1F17-C388-4045-088971C18FD9}"/>
          </ac:cxnSpMkLst>
        </pc:cxnChg>
        <pc:cxnChg chg="add mod">
          <ac:chgData name="Jelle van Barneveld" userId="bc7ecfdf-3719-43bf-9ebf-4e7030cd4705" providerId="ADAL" clId="{708B942F-F5D1-4698-A371-4359FC22A920}" dt="2023-12-15T13:30:53.425" v="123"/>
          <ac:cxnSpMkLst>
            <pc:docMk/>
            <pc:sldMk cId="3865129809" sldId="270"/>
            <ac:cxnSpMk id="3" creationId="{79DC0015-FE95-637B-975A-B5377F8E9271}"/>
          </ac:cxnSpMkLst>
        </pc:cxnChg>
      </pc:sldChg>
      <pc:sldChg chg="addSp delSp modSp new mod modAnim modNotesTx">
        <pc:chgData name="Jelle van Barneveld" userId="bc7ecfdf-3719-43bf-9ebf-4e7030cd4705" providerId="ADAL" clId="{708B942F-F5D1-4698-A371-4359FC22A920}" dt="2024-01-04T11:47:45.023" v="4251" actId="20577"/>
        <pc:sldMkLst>
          <pc:docMk/>
          <pc:sldMk cId="1171355929" sldId="271"/>
        </pc:sldMkLst>
        <pc:spChg chg="del">
          <ac:chgData name="Jelle van Barneveld" userId="bc7ecfdf-3719-43bf-9ebf-4e7030cd4705" providerId="ADAL" clId="{708B942F-F5D1-4698-A371-4359FC22A920}" dt="2023-12-15T13:43:47.506" v="939" actId="478"/>
          <ac:spMkLst>
            <pc:docMk/>
            <pc:sldMk cId="1171355929" sldId="271"/>
            <ac:spMk id="2" creationId="{FABC66EE-6050-8CD4-76CD-90F753A5851E}"/>
          </ac:spMkLst>
        </pc:spChg>
        <pc:spChg chg="del">
          <ac:chgData name="Jelle van Barneveld" userId="bc7ecfdf-3719-43bf-9ebf-4e7030cd4705" providerId="ADAL" clId="{708B942F-F5D1-4698-A371-4359FC22A920}" dt="2023-12-15T13:43:47.506" v="939" actId="478"/>
          <ac:spMkLst>
            <pc:docMk/>
            <pc:sldMk cId="1171355929" sldId="271"/>
            <ac:spMk id="3" creationId="{4CBE2733-0EEF-731D-3120-0AD8BEEA0D0F}"/>
          </ac:spMkLst>
        </pc:spChg>
        <pc:spChg chg="del">
          <ac:chgData name="Jelle van Barneveld" userId="bc7ecfdf-3719-43bf-9ebf-4e7030cd4705" providerId="ADAL" clId="{708B942F-F5D1-4698-A371-4359FC22A920}" dt="2023-12-15T13:43:47.506" v="939" actId="478"/>
          <ac:spMkLst>
            <pc:docMk/>
            <pc:sldMk cId="1171355929" sldId="271"/>
            <ac:spMk id="4" creationId="{81743F3B-C2C7-2DE1-73C0-944BA09757AC}"/>
          </ac:spMkLst>
        </pc:spChg>
        <pc:spChg chg="del">
          <ac:chgData name="Jelle van Barneveld" userId="bc7ecfdf-3719-43bf-9ebf-4e7030cd4705" providerId="ADAL" clId="{708B942F-F5D1-4698-A371-4359FC22A920}" dt="2023-12-15T13:43:47.506" v="939" actId="478"/>
          <ac:spMkLst>
            <pc:docMk/>
            <pc:sldMk cId="1171355929" sldId="271"/>
            <ac:spMk id="5" creationId="{90D4EC5E-5E0A-4F0C-6B88-DF69AC24D7A4}"/>
          </ac:spMkLst>
        </pc:spChg>
        <pc:spChg chg="add mod">
          <ac:chgData name="Jelle van Barneveld" userId="bc7ecfdf-3719-43bf-9ebf-4e7030cd4705" providerId="ADAL" clId="{708B942F-F5D1-4698-A371-4359FC22A920}" dt="2023-12-15T13:43:51.773" v="940"/>
          <ac:spMkLst>
            <pc:docMk/>
            <pc:sldMk cId="1171355929" sldId="271"/>
            <ac:spMk id="6" creationId="{BA269D03-4CD4-A824-783F-AFAA660F0E45}"/>
          </ac:spMkLst>
        </pc:spChg>
        <pc:spChg chg="add mod">
          <ac:chgData name="Jelle van Barneveld" userId="bc7ecfdf-3719-43bf-9ebf-4e7030cd4705" providerId="ADAL" clId="{708B942F-F5D1-4698-A371-4359FC22A920}" dt="2023-12-15T14:13:26.024" v="1450" actId="1076"/>
          <ac:spMkLst>
            <pc:docMk/>
            <pc:sldMk cId="1171355929" sldId="271"/>
            <ac:spMk id="7" creationId="{E0E66AFB-DF6F-DB65-946D-3F73E052EE22}"/>
          </ac:spMkLst>
        </pc:spChg>
        <pc:spChg chg="add mod">
          <ac:chgData name="Jelle van Barneveld" userId="bc7ecfdf-3719-43bf-9ebf-4e7030cd4705" providerId="ADAL" clId="{708B942F-F5D1-4698-A371-4359FC22A920}" dt="2023-12-15T14:09:02.637" v="1250" actId="1076"/>
          <ac:spMkLst>
            <pc:docMk/>
            <pc:sldMk cId="1171355929" sldId="271"/>
            <ac:spMk id="10" creationId="{B6651AC1-3049-7F8B-4CED-BAA0615B6DB1}"/>
          </ac:spMkLst>
        </pc:spChg>
        <pc:spChg chg="add mod">
          <ac:chgData name="Jelle van Barneveld" userId="bc7ecfdf-3719-43bf-9ebf-4e7030cd4705" providerId="ADAL" clId="{708B942F-F5D1-4698-A371-4359FC22A920}" dt="2023-12-15T14:09:16.488" v="1253" actId="1076"/>
          <ac:spMkLst>
            <pc:docMk/>
            <pc:sldMk cId="1171355929" sldId="271"/>
            <ac:spMk id="11" creationId="{14E044F6-3222-523F-E84F-A3EF32FECDC4}"/>
          </ac:spMkLst>
        </pc:spChg>
        <pc:spChg chg="add mod">
          <ac:chgData name="Jelle van Barneveld" userId="bc7ecfdf-3719-43bf-9ebf-4e7030cd4705" providerId="ADAL" clId="{708B942F-F5D1-4698-A371-4359FC22A920}" dt="2024-01-04T11:47:45.023" v="4251" actId="20577"/>
          <ac:spMkLst>
            <pc:docMk/>
            <pc:sldMk cId="1171355929" sldId="271"/>
            <ac:spMk id="27" creationId="{AA2BA045-8B04-6A83-F966-2BA7FE05CB93}"/>
          </ac:spMkLst>
        </pc:spChg>
        <pc:picChg chg="add mod">
          <ac:chgData name="Jelle van Barneveld" userId="bc7ecfdf-3719-43bf-9ebf-4e7030cd4705" providerId="ADAL" clId="{708B942F-F5D1-4698-A371-4359FC22A920}" dt="2023-12-15T14:09:16.488" v="1253" actId="1076"/>
          <ac:picMkLst>
            <pc:docMk/>
            <pc:sldMk cId="1171355929" sldId="271"/>
            <ac:picMk id="9" creationId="{B8B0E5BB-3561-65AA-2258-EA027F3D013D}"/>
          </ac:picMkLst>
        </pc:picChg>
        <pc:picChg chg="add del mod">
          <ac:chgData name="Jelle van Barneveld" userId="bc7ecfdf-3719-43bf-9ebf-4e7030cd4705" providerId="ADAL" clId="{708B942F-F5D1-4698-A371-4359FC22A920}" dt="2023-12-15T14:06:57.299" v="1217" actId="478"/>
          <ac:picMkLst>
            <pc:docMk/>
            <pc:sldMk cId="1171355929" sldId="271"/>
            <ac:picMk id="17" creationId="{716C8136-0FE8-8EF2-12E5-7C6DC75B17CB}"/>
          </ac:picMkLst>
        </pc:picChg>
        <pc:picChg chg="add del mod">
          <ac:chgData name="Jelle van Barneveld" userId="bc7ecfdf-3719-43bf-9ebf-4e7030cd4705" providerId="ADAL" clId="{708B942F-F5D1-4698-A371-4359FC22A920}" dt="2023-12-15T14:06:36.056" v="1213" actId="478"/>
          <ac:picMkLst>
            <pc:docMk/>
            <pc:sldMk cId="1171355929" sldId="271"/>
            <ac:picMk id="19" creationId="{76BFE440-1671-BB9B-AA16-42D95B171844}"/>
          </ac:picMkLst>
        </pc:picChg>
        <pc:picChg chg="add mod">
          <ac:chgData name="Jelle van Barneveld" userId="bc7ecfdf-3719-43bf-9ebf-4e7030cd4705" providerId="ADAL" clId="{708B942F-F5D1-4698-A371-4359FC22A920}" dt="2023-12-15T14:09:05.406" v="1251" actId="14100"/>
          <ac:picMkLst>
            <pc:docMk/>
            <pc:sldMk cId="1171355929" sldId="271"/>
            <ac:picMk id="21" creationId="{C69A06CC-A92E-3120-2EDD-EC645185CE50}"/>
          </ac:picMkLst>
        </pc:picChg>
        <pc:picChg chg="add del mod">
          <ac:chgData name="Jelle van Barneveld" userId="bc7ecfdf-3719-43bf-9ebf-4e7030cd4705" providerId="ADAL" clId="{708B942F-F5D1-4698-A371-4359FC22A920}" dt="2023-12-15T14:07:52.014" v="1222" actId="478"/>
          <ac:picMkLst>
            <pc:docMk/>
            <pc:sldMk cId="1171355929" sldId="271"/>
            <ac:picMk id="23" creationId="{42719C88-6593-75C6-AD55-A70C849EEE1A}"/>
          </ac:picMkLst>
        </pc:picChg>
        <pc:picChg chg="add mod">
          <ac:chgData name="Jelle van Barneveld" userId="bc7ecfdf-3719-43bf-9ebf-4e7030cd4705" providerId="ADAL" clId="{708B942F-F5D1-4698-A371-4359FC22A920}" dt="2023-12-15T14:09:23.073" v="1255" actId="1076"/>
          <ac:picMkLst>
            <pc:docMk/>
            <pc:sldMk cId="1171355929" sldId="271"/>
            <ac:picMk id="25" creationId="{7F669AAC-82B4-FC37-62E9-F8A7B4022BFF}"/>
          </ac:picMkLst>
        </pc:picChg>
        <pc:picChg chg="add mod">
          <ac:chgData name="Jelle van Barneveld" userId="bc7ecfdf-3719-43bf-9ebf-4e7030cd4705" providerId="ADAL" clId="{708B942F-F5D1-4698-A371-4359FC22A920}" dt="2023-12-15T14:09:02.637" v="1250" actId="1076"/>
          <ac:picMkLst>
            <pc:docMk/>
            <pc:sldMk cId="1171355929" sldId="271"/>
            <ac:picMk id="3074" creationId="{1456A819-8633-96F6-FE07-71FDF9243F91}"/>
          </ac:picMkLst>
        </pc:picChg>
        <pc:picChg chg="add mod">
          <ac:chgData name="Jelle van Barneveld" userId="bc7ecfdf-3719-43bf-9ebf-4e7030cd4705" providerId="ADAL" clId="{708B942F-F5D1-4698-A371-4359FC22A920}" dt="2023-12-15T14:09:07.934" v="1252" actId="1076"/>
          <ac:picMkLst>
            <pc:docMk/>
            <pc:sldMk cId="1171355929" sldId="271"/>
            <ac:picMk id="3076" creationId="{EFC79665-CA3F-6950-81E5-10A2E2A071AB}"/>
          </ac:picMkLst>
        </pc:picChg>
        <pc:picChg chg="add del mod">
          <ac:chgData name="Jelle van Barneveld" userId="bc7ecfdf-3719-43bf-9ebf-4e7030cd4705" providerId="ADAL" clId="{708B942F-F5D1-4698-A371-4359FC22A920}" dt="2023-12-15T13:57:16.221" v="1201" actId="478"/>
          <ac:picMkLst>
            <pc:docMk/>
            <pc:sldMk cId="1171355929" sldId="271"/>
            <ac:picMk id="3078" creationId="{6C69C96D-876B-8FBC-245B-0BC93E7606F8}"/>
          </ac:picMkLst>
        </pc:picChg>
        <pc:cxnChg chg="add mod">
          <ac:chgData name="Jelle van Barneveld" userId="bc7ecfdf-3719-43bf-9ebf-4e7030cd4705" providerId="ADAL" clId="{708B942F-F5D1-4698-A371-4359FC22A920}" dt="2023-12-15T13:46:41.657" v="1061"/>
          <ac:cxnSpMkLst>
            <pc:docMk/>
            <pc:sldMk cId="1171355929" sldId="271"/>
            <ac:cxnSpMk id="8" creationId="{A262CF38-BB42-BEB5-C710-06267CB16BFA}"/>
          </ac:cxnSpMkLst>
        </pc:cxnChg>
        <pc:cxnChg chg="add mod">
          <ac:chgData name="Jelle van Barneveld" userId="bc7ecfdf-3719-43bf-9ebf-4e7030cd4705" providerId="ADAL" clId="{708B942F-F5D1-4698-A371-4359FC22A920}" dt="2023-12-15T14:09:28.141" v="1256" actId="1076"/>
          <ac:cxnSpMkLst>
            <pc:docMk/>
            <pc:sldMk cId="1171355929" sldId="271"/>
            <ac:cxnSpMk id="13" creationId="{4C905E81-CC27-71DD-522E-F47E810237C4}"/>
          </ac:cxnSpMkLst>
        </pc:cxnChg>
        <pc:cxnChg chg="add mod">
          <ac:chgData name="Jelle van Barneveld" userId="bc7ecfdf-3719-43bf-9ebf-4e7030cd4705" providerId="ADAL" clId="{708B942F-F5D1-4698-A371-4359FC22A920}" dt="2023-12-15T14:09:30.782" v="1257" actId="1076"/>
          <ac:cxnSpMkLst>
            <pc:docMk/>
            <pc:sldMk cId="1171355929" sldId="271"/>
            <ac:cxnSpMk id="15" creationId="{1F1371F6-5312-80AF-F1A4-A6ECFDE8F27D}"/>
          </ac:cxnSpMkLst>
        </pc:cxnChg>
      </pc:sldChg>
      <pc:sldChg chg="del">
        <pc:chgData name="Jelle van Barneveld" userId="bc7ecfdf-3719-43bf-9ebf-4e7030cd4705" providerId="ADAL" clId="{708B942F-F5D1-4698-A371-4359FC22A920}" dt="2023-12-15T13:26:09.036" v="77" actId="47"/>
        <pc:sldMkLst>
          <pc:docMk/>
          <pc:sldMk cId="3502402419" sldId="271"/>
        </pc:sldMkLst>
      </pc:sldChg>
      <pc:sldChg chg="addSp delSp modSp add mod modAnim">
        <pc:chgData name="Jelle van Barneveld" userId="bc7ecfdf-3719-43bf-9ebf-4e7030cd4705" providerId="ADAL" clId="{708B942F-F5D1-4698-A371-4359FC22A920}" dt="2024-01-04T11:49:06.300" v="4258"/>
        <pc:sldMkLst>
          <pc:docMk/>
          <pc:sldMk cId="916221945" sldId="272"/>
        </pc:sldMkLst>
        <pc:spChg chg="add mod">
          <ac:chgData name="Jelle van Barneveld" userId="bc7ecfdf-3719-43bf-9ebf-4e7030cd4705" providerId="ADAL" clId="{708B942F-F5D1-4698-A371-4359FC22A920}" dt="2023-12-15T14:15:46.121" v="1491" actId="1076"/>
          <ac:spMkLst>
            <pc:docMk/>
            <pc:sldMk cId="916221945" sldId="272"/>
            <ac:spMk id="4" creationId="{8DBB7001-6907-4B17-F2C8-E50039F622E4}"/>
          </ac:spMkLst>
        </pc:spChg>
        <pc:spChg chg="mod">
          <ac:chgData name="Jelle van Barneveld" userId="bc7ecfdf-3719-43bf-9ebf-4e7030cd4705" providerId="ADAL" clId="{708B942F-F5D1-4698-A371-4359FC22A920}" dt="2023-12-18T15:00:25.511" v="3569" actId="20577"/>
          <ac:spMkLst>
            <pc:docMk/>
            <pc:sldMk cId="916221945" sldId="272"/>
            <ac:spMk id="7" creationId="{E0E66AFB-DF6F-DB65-946D-3F73E052EE22}"/>
          </ac:spMkLst>
        </pc:spChg>
        <pc:spChg chg="del mod">
          <ac:chgData name="Jelle van Barneveld" userId="bc7ecfdf-3719-43bf-9ebf-4e7030cd4705" providerId="ADAL" clId="{708B942F-F5D1-4698-A371-4359FC22A920}" dt="2023-12-15T14:11:17.960" v="1270" actId="478"/>
          <ac:spMkLst>
            <pc:docMk/>
            <pc:sldMk cId="916221945" sldId="272"/>
            <ac:spMk id="10" creationId="{B6651AC1-3049-7F8B-4CED-BAA0615B6DB1}"/>
          </ac:spMkLst>
        </pc:spChg>
        <pc:spChg chg="del">
          <ac:chgData name="Jelle van Barneveld" userId="bc7ecfdf-3719-43bf-9ebf-4e7030cd4705" providerId="ADAL" clId="{708B942F-F5D1-4698-A371-4359FC22A920}" dt="2023-12-15T14:11:20.766" v="1271" actId="478"/>
          <ac:spMkLst>
            <pc:docMk/>
            <pc:sldMk cId="916221945" sldId="272"/>
            <ac:spMk id="11" creationId="{14E044F6-3222-523F-E84F-A3EF32FECDC4}"/>
          </ac:spMkLst>
        </pc:spChg>
        <pc:spChg chg="add del mod">
          <ac:chgData name="Jelle van Barneveld" userId="bc7ecfdf-3719-43bf-9ebf-4e7030cd4705" providerId="ADAL" clId="{708B942F-F5D1-4698-A371-4359FC22A920}" dt="2023-12-15T14:16:50.562" v="1508" actId="478"/>
          <ac:spMkLst>
            <pc:docMk/>
            <pc:sldMk cId="916221945" sldId="272"/>
            <ac:spMk id="12" creationId="{1D03DC4F-EA91-5E25-15F2-6A9BD8B5112B}"/>
          </ac:spMkLst>
        </pc:spChg>
        <pc:spChg chg="add mod">
          <ac:chgData name="Jelle van Barneveld" userId="bc7ecfdf-3719-43bf-9ebf-4e7030cd4705" providerId="ADAL" clId="{708B942F-F5D1-4698-A371-4359FC22A920}" dt="2023-12-15T14:35:52.658" v="1935" actId="20577"/>
          <ac:spMkLst>
            <pc:docMk/>
            <pc:sldMk cId="916221945" sldId="272"/>
            <ac:spMk id="14" creationId="{B27C2862-DB0D-16F3-DACC-3B0A1072738F}"/>
          </ac:spMkLst>
        </pc:spChg>
        <pc:spChg chg="add del mod">
          <ac:chgData name="Jelle van Barneveld" userId="bc7ecfdf-3719-43bf-9ebf-4e7030cd4705" providerId="ADAL" clId="{708B942F-F5D1-4698-A371-4359FC22A920}" dt="2023-12-15T14:16:44.502" v="1506"/>
          <ac:spMkLst>
            <pc:docMk/>
            <pc:sldMk cId="916221945" sldId="272"/>
            <ac:spMk id="16" creationId="{1392B077-6334-1DA5-F89A-5FDD62D5001E}"/>
          </ac:spMkLst>
        </pc:spChg>
        <pc:spChg chg="add mod">
          <ac:chgData name="Jelle van Barneveld" userId="bc7ecfdf-3719-43bf-9ebf-4e7030cd4705" providerId="ADAL" clId="{708B942F-F5D1-4698-A371-4359FC22A920}" dt="2023-12-15T14:35:55.520" v="1937" actId="20577"/>
          <ac:spMkLst>
            <pc:docMk/>
            <pc:sldMk cId="916221945" sldId="272"/>
            <ac:spMk id="22" creationId="{1D6738BF-17AA-4BEF-7772-F395C19EF771}"/>
          </ac:spMkLst>
        </pc:spChg>
        <pc:spChg chg="add mod">
          <ac:chgData name="Jelle van Barneveld" userId="bc7ecfdf-3719-43bf-9ebf-4e7030cd4705" providerId="ADAL" clId="{708B942F-F5D1-4698-A371-4359FC22A920}" dt="2023-12-15T14:18:33.372" v="1530" actId="1076"/>
          <ac:spMkLst>
            <pc:docMk/>
            <pc:sldMk cId="916221945" sldId="272"/>
            <ac:spMk id="26" creationId="{4347DF8B-A371-96CF-8C45-D8797C2E5FC1}"/>
          </ac:spMkLst>
        </pc:spChg>
        <pc:spChg chg="mod">
          <ac:chgData name="Jelle van Barneveld" userId="bc7ecfdf-3719-43bf-9ebf-4e7030cd4705" providerId="ADAL" clId="{708B942F-F5D1-4698-A371-4359FC22A920}" dt="2023-12-15T14:34:43.801" v="1931" actId="20577"/>
          <ac:spMkLst>
            <pc:docMk/>
            <pc:sldMk cId="916221945" sldId="272"/>
            <ac:spMk id="27" creationId="{AA2BA045-8B04-6A83-F966-2BA7FE05CB93}"/>
          </ac:spMkLst>
        </pc:spChg>
        <pc:spChg chg="add mod">
          <ac:chgData name="Jelle van Barneveld" userId="bc7ecfdf-3719-43bf-9ebf-4e7030cd4705" providerId="ADAL" clId="{708B942F-F5D1-4698-A371-4359FC22A920}" dt="2023-12-15T14:32:47.419" v="1894" actId="1076"/>
          <ac:spMkLst>
            <pc:docMk/>
            <pc:sldMk cId="916221945" sldId="272"/>
            <ac:spMk id="28" creationId="{F8206B41-084D-ED19-6A6A-F65A3D7693BD}"/>
          </ac:spMkLst>
        </pc:spChg>
        <pc:spChg chg="add del mod">
          <ac:chgData name="Jelle van Barneveld" userId="bc7ecfdf-3719-43bf-9ebf-4e7030cd4705" providerId="ADAL" clId="{708B942F-F5D1-4698-A371-4359FC22A920}" dt="2023-12-15T14:33:19.236" v="1899" actId="478"/>
          <ac:spMkLst>
            <pc:docMk/>
            <pc:sldMk cId="916221945" sldId="272"/>
            <ac:spMk id="30" creationId="{285B32E7-D700-CA47-3FF8-48867D9BD7CD}"/>
          </ac:spMkLst>
        </pc:spChg>
        <pc:spChg chg="add del mod">
          <ac:chgData name="Jelle van Barneveld" userId="bc7ecfdf-3719-43bf-9ebf-4e7030cd4705" providerId="ADAL" clId="{708B942F-F5D1-4698-A371-4359FC22A920}" dt="2023-12-15T14:33:19.236" v="1899" actId="478"/>
          <ac:spMkLst>
            <pc:docMk/>
            <pc:sldMk cId="916221945" sldId="272"/>
            <ac:spMk id="31" creationId="{0D528294-6E6C-43B0-CC56-FA9F2C53C167}"/>
          </ac:spMkLst>
        </pc:spChg>
        <pc:spChg chg="add mod">
          <ac:chgData name="Jelle van Barneveld" userId="bc7ecfdf-3719-43bf-9ebf-4e7030cd4705" providerId="ADAL" clId="{708B942F-F5D1-4698-A371-4359FC22A920}" dt="2023-12-15T14:35:03.480" v="1933" actId="14100"/>
          <ac:spMkLst>
            <pc:docMk/>
            <pc:sldMk cId="916221945" sldId="272"/>
            <ac:spMk id="32" creationId="{68041FE1-7B18-A6D3-8104-5EE34EF57BB3}"/>
          </ac:spMkLst>
        </pc:spChg>
        <pc:spChg chg="add mod">
          <ac:chgData name="Jelle van Barneveld" userId="bc7ecfdf-3719-43bf-9ebf-4e7030cd4705" providerId="ADAL" clId="{708B942F-F5D1-4698-A371-4359FC22A920}" dt="2023-12-15T14:33:32.908" v="1901" actId="1076"/>
          <ac:spMkLst>
            <pc:docMk/>
            <pc:sldMk cId="916221945" sldId="272"/>
            <ac:spMk id="34" creationId="{6EF65C28-A452-051E-B99E-CAE4A08156BC}"/>
          </ac:spMkLst>
        </pc:spChg>
        <pc:spChg chg="add mod">
          <ac:chgData name="Jelle van Barneveld" userId="bc7ecfdf-3719-43bf-9ebf-4e7030cd4705" providerId="ADAL" clId="{708B942F-F5D1-4698-A371-4359FC22A920}" dt="2023-12-15T14:33:32.908" v="1901" actId="1076"/>
          <ac:spMkLst>
            <pc:docMk/>
            <pc:sldMk cId="916221945" sldId="272"/>
            <ac:spMk id="35" creationId="{057B79FA-E01C-A5D6-9C6F-0E820C5FF002}"/>
          </ac:spMkLst>
        </pc:spChg>
        <pc:spChg chg="add mod">
          <ac:chgData name="Jelle van Barneveld" userId="bc7ecfdf-3719-43bf-9ebf-4e7030cd4705" providerId="ADAL" clId="{708B942F-F5D1-4698-A371-4359FC22A920}" dt="2023-12-15T14:33:32.908" v="1901" actId="1076"/>
          <ac:spMkLst>
            <pc:docMk/>
            <pc:sldMk cId="916221945" sldId="272"/>
            <ac:spMk id="36" creationId="{7515EFFE-B522-DD2A-152A-C8EF9EFAE3DE}"/>
          </ac:spMkLst>
        </pc:spChg>
        <pc:spChg chg="add mod">
          <ac:chgData name="Jelle van Barneveld" userId="bc7ecfdf-3719-43bf-9ebf-4e7030cd4705" providerId="ADAL" clId="{708B942F-F5D1-4698-A371-4359FC22A920}" dt="2023-12-15T14:34:07.289" v="1903" actId="1076"/>
          <ac:spMkLst>
            <pc:docMk/>
            <pc:sldMk cId="916221945" sldId="272"/>
            <ac:spMk id="37" creationId="{C09B76C2-4C7E-F10B-B694-B5C5622667B8}"/>
          </ac:spMkLst>
        </pc:spChg>
        <pc:picChg chg="add mod">
          <ac:chgData name="Jelle van Barneveld" userId="bc7ecfdf-3719-43bf-9ebf-4e7030cd4705" providerId="ADAL" clId="{708B942F-F5D1-4698-A371-4359FC22A920}" dt="2023-12-15T14:17:06.587" v="1515" actId="1076"/>
          <ac:picMkLst>
            <pc:docMk/>
            <pc:sldMk cId="916221945" sldId="272"/>
            <ac:picMk id="3" creationId="{2941DBE5-12FC-C178-8191-3239C95D600E}"/>
          </ac:picMkLst>
        </pc:picChg>
        <pc:picChg chg="add del mod">
          <ac:chgData name="Jelle van Barneveld" userId="bc7ecfdf-3719-43bf-9ebf-4e7030cd4705" providerId="ADAL" clId="{708B942F-F5D1-4698-A371-4359FC22A920}" dt="2023-12-15T14:16:46.959" v="1507" actId="478"/>
          <ac:picMkLst>
            <pc:docMk/>
            <pc:sldMk cId="916221945" sldId="272"/>
            <ac:picMk id="5" creationId="{001E3D78-033A-61A2-73CE-A194D16AC293}"/>
          </ac:picMkLst>
        </pc:picChg>
        <pc:picChg chg="add mod">
          <ac:chgData name="Jelle van Barneveld" userId="bc7ecfdf-3719-43bf-9ebf-4e7030cd4705" providerId="ADAL" clId="{708B942F-F5D1-4698-A371-4359FC22A920}" dt="2023-12-15T14:17:14.941" v="1517" actId="1076"/>
          <ac:picMkLst>
            <pc:docMk/>
            <pc:sldMk cId="916221945" sldId="272"/>
            <ac:picMk id="20" creationId="{7415E80B-7ECC-7715-11AB-922D6C894345}"/>
          </ac:picMkLst>
        </pc:picChg>
        <pc:picChg chg="del">
          <ac:chgData name="Jelle van Barneveld" userId="bc7ecfdf-3719-43bf-9ebf-4e7030cd4705" providerId="ADAL" clId="{708B942F-F5D1-4698-A371-4359FC22A920}" dt="2023-12-15T14:10:59.242" v="1268" actId="478"/>
          <ac:picMkLst>
            <pc:docMk/>
            <pc:sldMk cId="916221945" sldId="272"/>
            <ac:picMk id="21" creationId="{C69A06CC-A92E-3120-2EDD-EC645185CE50}"/>
          </ac:picMkLst>
        </pc:picChg>
        <pc:picChg chg="add mod">
          <ac:chgData name="Jelle van Barneveld" userId="bc7ecfdf-3719-43bf-9ebf-4e7030cd4705" providerId="ADAL" clId="{708B942F-F5D1-4698-A371-4359FC22A920}" dt="2023-12-15T14:18:33.372" v="1530" actId="1076"/>
          <ac:picMkLst>
            <pc:docMk/>
            <pc:sldMk cId="916221945" sldId="272"/>
            <ac:picMk id="24" creationId="{AFD2F49C-F72F-DC05-1C3A-617AD2CA5AC9}"/>
          </ac:picMkLst>
        </pc:picChg>
        <pc:picChg chg="del">
          <ac:chgData name="Jelle van Barneveld" userId="bc7ecfdf-3719-43bf-9ebf-4e7030cd4705" providerId="ADAL" clId="{708B942F-F5D1-4698-A371-4359FC22A920}" dt="2023-12-15T14:10:59.242" v="1268" actId="478"/>
          <ac:picMkLst>
            <pc:docMk/>
            <pc:sldMk cId="916221945" sldId="272"/>
            <ac:picMk id="25" creationId="{7F669AAC-82B4-FC37-62E9-F8A7B4022BFF}"/>
          </ac:picMkLst>
        </pc:picChg>
        <pc:picChg chg="add del mod">
          <ac:chgData name="Jelle van Barneveld" userId="bc7ecfdf-3719-43bf-9ebf-4e7030cd4705" providerId="ADAL" clId="{708B942F-F5D1-4698-A371-4359FC22A920}" dt="2023-12-15T14:33:19.236" v="1899" actId="478"/>
          <ac:picMkLst>
            <pc:docMk/>
            <pc:sldMk cId="916221945" sldId="272"/>
            <ac:picMk id="29" creationId="{22B3CA3E-8C8F-25A6-1D25-DF7DCB4B4E26}"/>
          </ac:picMkLst>
        </pc:picChg>
        <pc:picChg chg="add mod">
          <ac:chgData name="Jelle van Barneveld" userId="bc7ecfdf-3719-43bf-9ebf-4e7030cd4705" providerId="ADAL" clId="{708B942F-F5D1-4698-A371-4359FC22A920}" dt="2023-12-15T14:33:32.908" v="1901" actId="1076"/>
          <ac:picMkLst>
            <pc:docMk/>
            <pc:sldMk cId="916221945" sldId="272"/>
            <ac:picMk id="33" creationId="{B95611E7-A66E-3563-C3B7-DB390626D2DD}"/>
          </ac:picMkLst>
        </pc:picChg>
        <pc:cxnChg chg="mod">
          <ac:chgData name="Jelle van Barneveld" userId="bc7ecfdf-3719-43bf-9ebf-4e7030cd4705" providerId="ADAL" clId="{708B942F-F5D1-4698-A371-4359FC22A920}" dt="2023-12-15T14:18:01.290" v="1528" actId="208"/>
          <ac:cxnSpMkLst>
            <pc:docMk/>
            <pc:sldMk cId="916221945" sldId="272"/>
            <ac:cxnSpMk id="15" creationId="{1F1371F6-5312-80AF-F1A4-A6ECFDE8F27D}"/>
          </ac:cxnSpMkLst>
        </pc:cxnChg>
        <pc:cxnChg chg="add mod">
          <ac:chgData name="Jelle van Barneveld" userId="bc7ecfdf-3719-43bf-9ebf-4e7030cd4705" providerId="ADAL" clId="{708B942F-F5D1-4698-A371-4359FC22A920}" dt="2023-12-15T14:17:02.849" v="1513" actId="14100"/>
          <ac:cxnSpMkLst>
            <pc:docMk/>
            <pc:sldMk cId="916221945" sldId="272"/>
            <ac:cxnSpMk id="17" creationId="{0D95948A-546A-83AC-4562-65D75C6B6023}"/>
          </ac:cxnSpMkLst>
        </pc:cxnChg>
        <pc:cxnChg chg="add mod">
          <ac:chgData name="Jelle van Barneveld" userId="bc7ecfdf-3719-43bf-9ebf-4e7030cd4705" providerId="ADAL" clId="{708B942F-F5D1-4698-A371-4359FC22A920}" dt="2023-12-15T14:17:14.941" v="1517" actId="1076"/>
          <ac:cxnSpMkLst>
            <pc:docMk/>
            <pc:sldMk cId="916221945" sldId="272"/>
            <ac:cxnSpMk id="23" creationId="{6852017C-A447-F4B3-41A2-1AE8594721BD}"/>
          </ac:cxnSpMkLst>
        </pc:cxnChg>
      </pc:sldChg>
      <pc:sldChg chg="del">
        <pc:chgData name="Jelle van Barneveld" userId="bc7ecfdf-3719-43bf-9ebf-4e7030cd4705" providerId="ADAL" clId="{708B942F-F5D1-4698-A371-4359FC22A920}" dt="2023-12-15T13:26:09.402" v="78" actId="47"/>
        <pc:sldMkLst>
          <pc:docMk/>
          <pc:sldMk cId="3555793123" sldId="272"/>
        </pc:sldMkLst>
      </pc:sldChg>
      <pc:sldChg chg="del">
        <pc:chgData name="Jelle van Barneveld" userId="bc7ecfdf-3719-43bf-9ebf-4e7030cd4705" providerId="ADAL" clId="{708B942F-F5D1-4698-A371-4359FC22A920}" dt="2023-12-15T13:26:09.782" v="79" actId="47"/>
        <pc:sldMkLst>
          <pc:docMk/>
          <pc:sldMk cId="1044990980" sldId="273"/>
        </pc:sldMkLst>
      </pc:sldChg>
      <pc:sldChg chg="addSp delSp modSp new mod">
        <pc:chgData name="Jelle van Barneveld" userId="bc7ecfdf-3719-43bf-9ebf-4e7030cd4705" providerId="ADAL" clId="{708B942F-F5D1-4698-A371-4359FC22A920}" dt="2023-12-18T14:59:46.892" v="3546" actId="20577"/>
        <pc:sldMkLst>
          <pc:docMk/>
          <pc:sldMk cId="3146138737" sldId="273"/>
        </pc:sldMkLst>
        <pc:spChg chg="del">
          <ac:chgData name="Jelle van Barneveld" userId="bc7ecfdf-3719-43bf-9ebf-4e7030cd4705" providerId="ADAL" clId="{708B942F-F5D1-4698-A371-4359FC22A920}" dt="2023-12-18T14:50:12.143" v="2468" actId="478"/>
          <ac:spMkLst>
            <pc:docMk/>
            <pc:sldMk cId="3146138737" sldId="273"/>
            <ac:spMk id="2" creationId="{DD564277-F6A4-1409-26DC-EFE60F6E598E}"/>
          </ac:spMkLst>
        </pc:spChg>
        <pc:spChg chg="del">
          <ac:chgData name="Jelle van Barneveld" userId="bc7ecfdf-3719-43bf-9ebf-4e7030cd4705" providerId="ADAL" clId="{708B942F-F5D1-4698-A371-4359FC22A920}" dt="2023-12-18T14:50:12.143" v="2468" actId="478"/>
          <ac:spMkLst>
            <pc:docMk/>
            <pc:sldMk cId="3146138737" sldId="273"/>
            <ac:spMk id="3" creationId="{5833E83B-FAAB-91A8-B821-3F50EC9D9292}"/>
          </ac:spMkLst>
        </pc:spChg>
        <pc:spChg chg="del">
          <ac:chgData name="Jelle van Barneveld" userId="bc7ecfdf-3719-43bf-9ebf-4e7030cd4705" providerId="ADAL" clId="{708B942F-F5D1-4698-A371-4359FC22A920}" dt="2023-12-18T14:50:12.143" v="2468" actId="478"/>
          <ac:spMkLst>
            <pc:docMk/>
            <pc:sldMk cId="3146138737" sldId="273"/>
            <ac:spMk id="4" creationId="{A94B6714-8310-657D-6920-5B72C45CC2C2}"/>
          </ac:spMkLst>
        </pc:spChg>
        <pc:spChg chg="del">
          <ac:chgData name="Jelle van Barneveld" userId="bc7ecfdf-3719-43bf-9ebf-4e7030cd4705" providerId="ADAL" clId="{708B942F-F5D1-4698-A371-4359FC22A920}" dt="2023-12-18T14:50:12.143" v="2468" actId="478"/>
          <ac:spMkLst>
            <pc:docMk/>
            <pc:sldMk cId="3146138737" sldId="273"/>
            <ac:spMk id="5" creationId="{3E132E3F-AA3D-2605-1129-B26D4E9890C9}"/>
          </ac:spMkLst>
        </pc:spChg>
        <pc:spChg chg="add mod">
          <ac:chgData name="Jelle van Barneveld" userId="bc7ecfdf-3719-43bf-9ebf-4e7030cd4705" providerId="ADAL" clId="{708B942F-F5D1-4698-A371-4359FC22A920}" dt="2023-12-18T14:50:37.228" v="2473"/>
          <ac:spMkLst>
            <pc:docMk/>
            <pc:sldMk cId="3146138737" sldId="273"/>
            <ac:spMk id="6" creationId="{15B34B80-DB18-DC4B-F6B5-D806B4726EAF}"/>
          </ac:spMkLst>
        </pc:spChg>
        <pc:spChg chg="add mod">
          <ac:chgData name="Jelle van Barneveld" userId="bc7ecfdf-3719-43bf-9ebf-4e7030cd4705" providerId="ADAL" clId="{708B942F-F5D1-4698-A371-4359FC22A920}" dt="2023-12-18T14:59:46.892" v="3546" actId="20577"/>
          <ac:spMkLst>
            <pc:docMk/>
            <pc:sldMk cId="3146138737" sldId="273"/>
            <ac:spMk id="7" creationId="{FE1259C0-EC97-ECBD-2630-E7CF070A1DE0}"/>
          </ac:spMkLst>
        </pc:spChg>
        <pc:picChg chg="add mod">
          <ac:chgData name="Jelle van Barneveld" userId="bc7ecfdf-3719-43bf-9ebf-4e7030cd4705" providerId="ADAL" clId="{708B942F-F5D1-4698-A371-4359FC22A920}" dt="2023-12-18T14:50:33.028" v="2472" actId="1076"/>
          <ac:picMkLst>
            <pc:docMk/>
            <pc:sldMk cId="3146138737" sldId="273"/>
            <ac:picMk id="1026" creationId="{86ED99B2-46A9-D66E-9713-76A0A64D79EB}"/>
          </ac:picMkLst>
        </pc:picChg>
      </pc:sldChg>
      <pc:sldChg chg="del">
        <pc:chgData name="Jelle van Barneveld" userId="bc7ecfdf-3719-43bf-9ebf-4e7030cd4705" providerId="ADAL" clId="{708B942F-F5D1-4698-A371-4359FC22A920}" dt="2023-12-15T13:26:10.150" v="80" actId="47"/>
        <pc:sldMkLst>
          <pc:docMk/>
          <pc:sldMk cId="513541064" sldId="274"/>
        </pc:sldMkLst>
      </pc:sldChg>
      <pc:sldChg chg="addSp delSp modSp add mod ord">
        <pc:chgData name="Jelle van Barneveld" userId="bc7ecfdf-3719-43bf-9ebf-4e7030cd4705" providerId="ADAL" clId="{708B942F-F5D1-4698-A371-4359FC22A920}" dt="2023-12-18T15:18:08.720" v="4086" actId="122"/>
        <pc:sldMkLst>
          <pc:docMk/>
          <pc:sldMk cId="3315825874" sldId="274"/>
        </pc:sldMkLst>
        <pc:spChg chg="add del">
          <ac:chgData name="Jelle van Barneveld" userId="bc7ecfdf-3719-43bf-9ebf-4e7030cd4705" providerId="ADAL" clId="{708B942F-F5D1-4698-A371-4359FC22A920}" dt="2023-12-18T14:59:55.289" v="3548" actId="22"/>
          <ac:spMkLst>
            <pc:docMk/>
            <pc:sldMk cId="3315825874" sldId="274"/>
            <ac:spMk id="3" creationId="{0F07577F-1D47-E9BD-1D03-CFC8DDE627AC}"/>
          </ac:spMkLst>
        </pc:spChg>
        <pc:spChg chg="add mod">
          <ac:chgData name="Jelle van Barneveld" userId="bc7ecfdf-3719-43bf-9ebf-4e7030cd4705" providerId="ADAL" clId="{708B942F-F5D1-4698-A371-4359FC22A920}" dt="2023-12-18T15:00:02.969" v="3556" actId="20577"/>
          <ac:spMkLst>
            <pc:docMk/>
            <pc:sldMk cId="3315825874" sldId="274"/>
            <ac:spMk id="4" creationId="{F6C34FBA-6EA5-1D56-0B52-8B8F33FAFAC2}"/>
          </ac:spMkLst>
        </pc:spChg>
        <pc:spChg chg="add mod">
          <ac:chgData name="Jelle van Barneveld" userId="bc7ecfdf-3719-43bf-9ebf-4e7030cd4705" providerId="ADAL" clId="{708B942F-F5D1-4698-A371-4359FC22A920}" dt="2023-12-18T15:18:08.720" v="4086" actId="122"/>
          <ac:spMkLst>
            <pc:docMk/>
            <pc:sldMk cId="3315825874" sldId="274"/>
            <ac:spMk id="5" creationId="{78600319-0EE1-DC88-379C-BB3315D00F49}"/>
          </ac:spMkLst>
        </pc:spChg>
        <pc:picChg chg="mod">
          <ac:chgData name="Jelle van Barneveld" userId="bc7ecfdf-3719-43bf-9ebf-4e7030cd4705" providerId="ADAL" clId="{708B942F-F5D1-4698-A371-4359FC22A920}" dt="2023-12-18T15:04:00.912" v="3666" actId="1076"/>
          <ac:picMkLst>
            <pc:docMk/>
            <pc:sldMk cId="3315825874" sldId="274"/>
            <ac:picMk id="1026" creationId="{86ED99B2-46A9-D66E-9713-76A0A64D79EB}"/>
          </ac:picMkLst>
        </pc:picChg>
        <pc:picChg chg="add mod">
          <ac:chgData name="Jelle van Barneveld" userId="bc7ecfdf-3719-43bf-9ebf-4e7030cd4705" providerId="ADAL" clId="{708B942F-F5D1-4698-A371-4359FC22A920}" dt="2023-12-18T15:02:07.704" v="3578" actId="1076"/>
          <ac:picMkLst>
            <pc:docMk/>
            <pc:sldMk cId="3315825874" sldId="274"/>
            <ac:picMk id="2050" creationId="{92EFE9C9-7EA3-F453-8475-806EBD16F9EB}"/>
          </ac:picMkLst>
        </pc:picChg>
      </pc:sldChg>
      <pc:sldChg chg="addSp delSp modSp new mod">
        <pc:chgData name="Jelle van Barneveld" userId="bc7ecfdf-3719-43bf-9ebf-4e7030cd4705" providerId="ADAL" clId="{708B942F-F5D1-4698-A371-4359FC22A920}" dt="2024-01-04T11:45:06.473" v="4175" actId="20577"/>
        <pc:sldMkLst>
          <pc:docMk/>
          <pc:sldMk cId="139636272" sldId="275"/>
        </pc:sldMkLst>
        <pc:spChg chg="del">
          <ac:chgData name="Jelle van Barneveld" userId="bc7ecfdf-3719-43bf-9ebf-4e7030cd4705" providerId="ADAL" clId="{708B942F-F5D1-4698-A371-4359FC22A920}" dt="2023-12-18T14:51:55.596" v="2479" actId="478"/>
          <ac:spMkLst>
            <pc:docMk/>
            <pc:sldMk cId="139636272" sldId="275"/>
            <ac:spMk id="2" creationId="{8394A995-73CC-555D-616C-681DFAA07AFA}"/>
          </ac:spMkLst>
        </pc:spChg>
        <pc:spChg chg="del">
          <ac:chgData name="Jelle van Barneveld" userId="bc7ecfdf-3719-43bf-9ebf-4e7030cd4705" providerId="ADAL" clId="{708B942F-F5D1-4698-A371-4359FC22A920}" dt="2023-12-18T14:51:55.596" v="2479" actId="478"/>
          <ac:spMkLst>
            <pc:docMk/>
            <pc:sldMk cId="139636272" sldId="275"/>
            <ac:spMk id="3" creationId="{2E370F88-A0E6-A9E9-7347-8A6A65E02662}"/>
          </ac:spMkLst>
        </pc:spChg>
        <pc:spChg chg="del">
          <ac:chgData name="Jelle van Barneveld" userId="bc7ecfdf-3719-43bf-9ebf-4e7030cd4705" providerId="ADAL" clId="{708B942F-F5D1-4698-A371-4359FC22A920}" dt="2023-12-18T14:52:05.305" v="2481" actId="478"/>
          <ac:spMkLst>
            <pc:docMk/>
            <pc:sldMk cId="139636272" sldId="275"/>
            <ac:spMk id="4" creationId="{358E717C-DF24-1F86-7DED-1956FDF7D585}"/>
          </ac:spMkLst>
        </pc:spChg>
        <pc:spChg chg="add mod">
          <ac:chgData name="Jelle van Barneveld" userId="bc7ecfdf-3719-43bf-9ebf-4e7030cd4705" providerId="ADAL" clId="{708B942F-F5D1-4698-A371-4359FC22A920}" dt="2023-12-18T14:51:51.880" v="2478"/>
          <ac:spMkLst>
            <pc:docMk/>
            <pc:sldMk cId="139636272" sldId="275"/>
            <ac:spMk id="6" creationId="{16BC65CE-1BAC-6877-921D-7FBF81649DD1}"/>
          </ac:spMkLst>
        </pc:spChg>
        <pc:spChg chg="add mod">
          <ac:chgData name="Jelle van Barneveld" userId="bc7ecfdf-3719-43bf-9ebf-4e7030cd4705" providerId="ADAL" clId="{708B942F-F5D1-4698-A371-4359FC22A920}" dt="2023-12-18T14:52:51.116" v="2593" actId="14100"/>
          <ac:spMkLst>
            <pc:docMk/>
            <pc:sldMk cId="139636272" sldId="275"/>
            <ac:spMk id="7" creationId="{AD509E4A-1717-B0A7-80CE-0EB50D9F033D}"/>
          </ac:spMkLst>
        </pc:spChg>
        <pc:graphicFrameChg chg="add mod modGraphic">
          <ac:chgData name="Jelle van Barneveld" userId="bc7ecfdf-3719-43bf-9ebf-4e7030cd4705" providerId="ADAL" clId="{708B942F-F5D1-4698-A371-4359FC22A920}" dt="2024-01-04T11:45:06.473" v="4175" actId="20577"/>
          <ac:graphicFrameMkLst>
            <pc:docMk/>
            <pc:sldMk cId="139636272" sldId="275"/>
            <ac:graphicFrameMk id="9" creationId="{B7E7C40F-A1FB-2482-18A1-90538126C771}"/>
          </ac:graphicFrameMkLst>
        </pc:graphicFrameChg>
        <pc:cxnChg chg="add del mod">
          <ac:chgData name="Jelle van Barneveld" userId="bc7ecfdf-3719-43bf-9ebf-4e7030cd4705" providerId="ADAL" clId="{708B942F-F5D1-4698-A371-4359FC22A920}" dt="2023-12-18T14:52:27.202" v="2521"/>
          <ac:cxnSpMkLst>
            <pc:docMk/>
            <pc:sldMk cId="139636272" sldId="275"/>
            <ac:cxnSpMk id="8" creationId="{26276D48-D4C2-7EC6-DE04-270F91D19FAC}"/>
          </ac:cxnSpMkLst>
        </pc:cxnChg>
      </pc:sldChg>
      <pc:sldChg chg="del">
        <pc:chgData name="Jelle van Barneveld" userId="bc7ecfdf-3719-43bf-9ebf-4e7030cd4705" providerId="ADAL" clId="{708B942F-F5D1-4698-A371-4359FC22A920}" dt="2023-12-15T13:26:10.692" v="81" actId="47"/>
        <pc:sldMkLst>
          <pc:docMk/>
          <pc:sldMk cId="3522378405" sldId="275"/>
        </pc:sldMkLst>
      </pc:sldChg>
      <pc:sldChg chg="delSp modSp add mod ord modAnim">
        <pc:chgData name="Jelle van Barneveld" userId="bc7ecfdf-3719-43bf-9ebf-4e7030cd4705" providerId="ADAL" clId="{708B942F-F5D1-4698-A371-4359FC22A920}" dt="2024-01-02T12:12:24.785" v="4156" actId="478"/>
        <pc:sldMkLst>
          <pc:docMk/>
          <pc:sldMk cId="3940238139" sldId="276"/>
        </pc:sldMkLst>
        <pc:spChg chg="mod">
          <ac:chgData name="Jelle van Barneveld" userId="bc7ecfdf-3719-43bf-9ebf-4e7030cd4705" providerId="ADAL" clId="{708B942F-F5D1-4698-A371-4359FC22A920}" dt="2023-12-18T15:03:25.100" v="3662" actId="5793"/>
          <ac:spMkLst>
            <pc:docMk/>
            <pc:sldMk cId="3940238139" sldId="276"/>
            <ac:spMk id="6" creationId="{7CD2F944-88DB-C3A7-45F7-E30B87964246}"/>
          </ac:spMkLst>
        </pc:spChg>
        <pc:spChg chg="del">
          <ac:chgData name="Jelle van Barneveld" userId="bc7ecfdf-3719-43bf-9ebf-4e7030cd4705" providerId="ADAL" clId="{708B942F-F5D1-4698-A371-4359FC22A920}" dt="2024-01-02T12:12:24.785" v="4156" actId="478"/>
          <ac:spMkLst>
            <pc:docMk/>
            <pc:sldMk cId="3940238139" sldId="276"/>
            <ac:spMk id="9" creationId="{1984ADBB-0D50-3D68-0656-0EE9B796CF81}"/>
          </ac:spMkLst>
        </pc:spChg>
      </pc:sldChg>
      <pc:sldChg chg="add del ord">
        <pc:chgData name="Jelle van Barneveld" userId="bc7ecfdf-3719-43bf-9ebf-4e7030cd4705" providerId="ADAL" clId="{708B942F-F5D1-4698-A371-4359FC22A920}" dt="2023-12-18T15:07:26.984" v="3782" actId="47"/>
        <pc:sldMkLst>
          <pc:docMk/>
          <pc:sldMk cId="903768328" sldId="277"/>
        </pc:sldMkLst>
      </pc:sldChg>
      <pc:sldChg chg="addSp delSp modSp add mod ord">
        <pc:chgData name="Jelle van Barneveld" userId="bc7ecfdf-3719-43bf-9ebf-4e7030cd4705" providerId="ADAL" clId="{708B942F-F5D1-4698-A371-4359FC22A920}" dt="2023-12-18T15:06:44.296" v="3770" actId="20577"/>
        <pc:sldMkLst>
          <pc:docMk/>
          <pc:sldMk cId="4253156847" sldId="278"/>
        </pc:sldMkLst>
        <pc:spChg chg="add del mod">
          <ac:chgData name="Jelle van Barneveld" userId="bc7ecfdf-3719-43bf-9ebf-4e7030cd4705" providerId="ADAL" clId="{708B942F-F5D1-4698-A371-4359FC22A920}" dt="2023-12-18T15:05:38.431" v="3685" actId="478"/>
          <ac:spMkLst>
            <pc:docMk/>
            <pc:sldMk cId="4253156847" sldId="278"/>
            <ac:spMk id="3" creationId="{954EEFB9-06C8-86DE-4A39-A236ED859F3A}"/>
          </ac:spMkLst>
        </pc:spChg>
        <pc:spChg chg="mod">
          <ac:chgData name="Jelle van Barneveld" userId="bc7ecfdf-3719-43bf-9ebf-4e7030cd4705" providerId="ADAL" clId="{708B942F-F5D1-4698-A371-4359FC22A920}" dt="2023-12-18T15:06:44.296" v="3770" actId="20577"/>
          <ac:spMkLst>
            <pc:docMk/>
            <pc:sldMk cId="4253156847" sldId="278"/>
            <ac:spMk id="4" creationId="{F6C34FBA-6EA5-1D56-0B52-8B8F33FAFAC2}"/>
          </ac:spMkLst>
        </pc:spChg>
        <pc:spChg chg="mod">
          <ac:chgData name="Jelle van Barneveld" userId="bc7ecfdf-3719-43bf-9ebf-4e7030cd4705" providerId="ADAL" clId="{708B942F-F5D1-4698-A371-4359FC22A920}" dt="2023-12-18T15:06:23.852" v="3730" actId="1076"/>
          <ac:spMkLst>
            <pc:docMk/>
            <pc:sldMk cId="4253156847" sldId="278"/>
            <ac:spMk id="5" creationId="{78600319-0EE1-DC88-379C-BB3315D00F49}"/>
          </ac:spMkLst>
        </pc:spChg>
        <pc:spChg chg="add mod">
          <ac:chgData name="Jelle van Barneveld" userId="bc7ecfdf-3719-43bf-9ebf-4e7030cd4705" providerId="ADAL" clId="{708B942F-F5D1-4698-A371-4359FC22A920}" dt="2023-12-18T15:06:11.092" v="3727" actId="14100"/>
          <ac:spMkLst>
            <pc:docMk/>
            <pc:sldMk cId="4253156847" sldId="278"/>
            <ac:spMk id="8" creationId="{C35D4234-62BC-75F1-A528-CADDE82C34DA}"/>
          </ac:spMkLst>
        </pc:spChg>
        <pc:picChg chg="add del mod">
          <ac:chgData name="Jelle van Barneveld" userId="bc7ecfdf-3719-43bf-9ebf-4e7030cd4705" providerId="ADAL" clId="{708B942F-F5D1-4698-A371-4359FC22A920}" dt="2023-12-18T15:05:35.361" v="3684" actId="478"/>
          <ac:picMkLst>
            <pc:docMk/>
            <pc:sldMk cId="4253156847" sldId="278"/>
            <ac:picMk id="2" creationId="{1D3803EC-01B5-8005-33E6-5C0BEA1205BF}"/>
          </ac:picMkLst>
        </pc:picChg>
        <pc:picChg chg="add mod">
          <ac:chgData name="Jelle van Barneveld" userId="bc7ecfdf-3719-43bf-9ebf-4e7030cd4705" providerId="ADAL" clId="{708B942F-F5D1-4698-A371-4359FC22A920}" dt="2023-12-18T15:06:15.183" v="3728" actId="1076"/>
          <ac:picMkLst>
            <pc:docMk/>
            <pc:sldMk cId="4253156847" sldId="278"/>
            <ac:picMk id="7" creationId="{0BB2A8F0-CE69-8976-6A78-4D54868EEA7C}"/>
          </ac:picMkLst>
        </pc:picChg>
        <pc:picChg chg="mod">
          <ac:chgData name="Jelle van Barneveld" userId="bc7ecfdf-3719-43bf-9ebf-4e7030cd4705" providerId="ADAL" clId="{708B942F-F5D1-4698-A371-4359FC22A920}" dt="2023-12-18T15:06:19.493" v="3729" actId="1076"/>
          <ac:picMkLst>
            <pc:docMk/>
            <pc:sldMk cId="4253156847" sldId="278"/>
            <ac:picMk id="2050" creationId="{92EFE9C9-7EA3-F453-8475-806EBD16F9EB}"/>
          </ac:picMkLst>
        </pc:picChg>
      </pc:sldChg>
      <pc:sldChg chg="addSp delSp modSp add mod modAnim">
        <pc:chgData name="Jelle van Barneveld" userId="bc7ecfdf-3719-43bf-9ebf-4e7030cd4705" providerId="ADAL" clId="{708B942F-F5D1-4698-A371-4359FC22A920}" dt="2024-01-04T13:18:57.972" v="4417" actId="20577"/>
        <pc:sldMkLst>
          <pc:docMk/>
          <pc:sldMk cId="1818930533" sldId="279"/>
        </pc:sldMkLst>
        <pc:spChg chg="add mod">
          <ac:chgData name="Jelle van Barneveld" userId="bc7ecfdf-3719-43bf-9ebf-4e7030cd4705" providerId="ADAL" clId="{708B942F-F5D1-4698-A371-4359FC22A920}" dt="2024-01-04T13:18:57.972" v="4417" actId="20577"/>
          <ac:spMkLst>
            <pc:docMk/>
            <pc:sldMk cId="1818930533" sldId="279"/>
            <ac:spMk id="2" creationId="{D44248C8-D6B8-15FA-6958-7959321B39E8}"/>
          </ac:spMkLst>
        </pc:spChg>
        <pc:spChg chg="add mod">
          <ac:chgData name="Jelle van Barneveld" userId="bc7ecfdf-3719-43bf-9ebf-4e7030cd4705" providerId="ADAL" clId="{708B942F-F5D1-4698-A371-4359FC22A920}" dt="2024-01-04T11:42:44.168" v="4159" actId="1076"/>
          <ac:spMkLst>
            <pc:docMk/>
            <pc:sldMk cId="1818930533" sldId="279"/>
            <ac:spMk id="4" creationId="{440114CB-8FAD-EC04-50FF-2ABA8AF288EC}"/>
          </ac:spMkLst>
        </pc:spChg>
        <pc:spChg chg="mod">
          <ac:chgData name="Jelle van Barneveld" userId="bc7ecfdf-3719-43bf-9ebf-4e7030cd4705" providerId="ADAL" clId="{708B942F-F5D1-4698-A371-4359FC22A920}" dt="2023-12-18T15:08:42.331" v="3800" actId="5793"/>
          <ac:spMkLst>
            <pc:docMk/>
            <pc:sldMk cId="1818930533" sldId="279"/>
            <ac:spMk id="6" creationId="{7CD2F944-88DB-C3A7-45F7-E30B87964246}"/>
          </ac:spMkLst>
        </pc:spChg>
        <pc:spChg chg="del">
          <ac:chgData name="Jelle van Barneveld" userId="bc7ecfdf-3719-43bf-9ebf-4e7030cd4705" providerId="ADAL" clId="{708B942F-F5D1-4698-A371-4359FC22A920}" dt="2023-12-18T15:08:51.007" v="3802" actId="478"/>
          <ac:spMkLst>
            <pc:docMk/>
            <pc:sldMk cId="1818930533" sldId="279"/>
            <ac:spMk id="9" creationId="{1984ADBB-0D50-3D68-0656-0EE9B796CF81}"/>
          </ac:spMkLst>
        </pc:spChg>
        <pc:spChg chg="add del">
          <ac:chgData name="Jelle van Barneveld" userId="bc7ecfdf-3719-43bf-9ebf-4e7030cd4705" providerId="ADAL" clId="{708B942F-F5D1-4698-A371-4359FC22A920}" dt="2024-01-04T13:17:03.374" v="4278" actId="22"/>
          <ac:spMkLst>
            <pc:docMk/>
            <pc:sldMk cId="1818930533" sldId="279"/>
            <ac:spMk id="9" creationId="{34DE5516-4002-4134-4539-F23862D83951}"/>
          </ac:spMkLst>
        </pc:spChg>
        <pc:spChg chg="add mod">
          <ac:chgData name="Jelle van Barneveld" userId="bc7ecfdf-3719-43bf-9ebf-4e7030cd4705" providerId="ADAL" clId="{708B942F-F5D1-4698-A371-4359FC22A920}" dt="2024-01-04T11:43:23.378" v="4170" actId="1076"/>
          <ac:spMkLst>
            <pc:docMk/>
            <pc:sldMk cId="1818930533" sldId="279"/>
            <ac:spMk id="10" creationId="{7E8693BD-0855-0598-5723-44C6912A561C}"/>
          </ac:spMkLst>
        </pc:spChg>
        <pc:spChg chg="del">
          <ac:chgData name="Jelle van Barneveld" userId="bc7ecfdf-3719-43bf-9ebf-4e7030cd4705" providerId="ADAL" clId="{708B942F-F5D1-4698-A371-4359FC22A920}" dt="2023-12-18T15:08:45.439" v="3801" actId="478"/>
          <ac:spMkLst>
            <pc:docMk/>
            <pc:sldMk cId="1818930533" sldId="279"/>
            <ac:spMk id="11" creationId="{43DB3ED1-9C68-BDE4-72B5-350E2AA23947}"/>
          </ac:spMkLst>
        </pc:spChg>
        <pc:spChg chg="del">
          <ac:chgData name="Jelle van Barneveld" userId="bc7ecfdf-3719-43bf-9ebf-4e7030cd4705" providerId="ADAL" clId="{708B942F-F5D1-4698-A371-4359FC22A920}" dt="2023-12-18T15:08:45.439" v="3801" actId="478"/>
          <ac:spMkLst>
            <pc:docMk/>
            <pc:sldMk cId="1818930533" sldId="279"/>
            <ac:spMk id="13" creationId="{AF490D3E-EF89-C010-3F4B-F601B3E08A37}"/>
          </ac:spMkLst>
        </pc:spChg>
        <pc:spChg chg="del">
          <ac:chgData name="Jelle van Barneveld" userId="bc7ecfdf-3719-43bf-9ebf-4e7030cd4705" providerId="ADAL" clId="{708B942F-F5D1-4698-A371-4359FC22A920}" dt="2023-12-18T15:08:51.007" v="3802" actId="478"/>
          <ac:spMkLst>
            <pc:docMk/>
            <pc:sldMk cId="1818930533" sldId="279"/>
            <ac:spMk id="14" creationId="{1D0EF7E7-CD2F-7741-9C29-123FB8D93DDC}"/>
          </ac:spMkLst>
        </pc:spChg>
        <pc:spChg chg="del">
          <ac:chgData name="Jelle van Barneveld" userId="bc7ecfdf-3719-43bf-9ebf-4e7030cd4705" providerId="ADAL" clId="{708B942F-F5D1-4698-A371-4359FC22A920}" dt="2023-12-18T15:08:51.007" v="3802" actId="478"/>
          <ac:spMkLst>
            <pc:docMk/>
            <pc:sldMk cId="1818930533" sldId="279"/>
            <ac:spMk id="15" creationId="{B00320AE-CE57-9D64-F411-B113070D2BCC}"/>
          </ac:spMkLst>
        </pc:spChg>
        <pc:spChg chg="add mod">
          <ac:chgData name="Jelle van Barneveld" userId="bc7ecfdf-3719-43bf-9ebf-4e7030cd4705" providerId="ADAL" clId="{708B942F-F5D1-4698-A371-4359FC22A920}" dt="2024-01-04T13:18:49.544" v="4415" actId="20577"/>
          <ac:spMkLst>
            <pc:docMk/>
            <pc:sldMk cId="1818930533" sldId="279"/>
            <ac:spMk id="15" creationId="{FF892CED-E49D-1002-2300-EC59C26C1488}"/>
          </ac:spMkLst>
        </pc:spChg>
        <pc:spChg chg="del">
          <ac:chgData name="Jelle van Barneveld" userId="bc7ecfdf-3719-43bf-9ebf-4e7030cd4705" providerId="ADAL" clId="{708B942F-F5D1-4698-A371-4359FC22A920}" dt="2023-12-18T15:08:51.007" v="3802" actId="478"/>
          <ac:spMkLst>
            <pc:docMk/>
            <pc:sldMk cId="1818930533" sldId="279"/>
            <ac:spMk id="16" creationId="{4BAD723B-5928-12D5-4623-9987E18E1F55}"/>
          </ac:spMkLst>
        </pc:spChg>
        <pc:spChg chg="del">
          <ac:chgData name="Jelle van Barneveld" userId="bc7ecfdf-3719-43bf-9ebf-4e7030cd4705" providerId="ADAL" clId="{708B942F-F5D1-4698-A371-4359FC22A920}" dt="2023-12-18T15:08:51.007" v="3802" actId="478"/>
          <ac:spMkLst>
            <pc:docMk/>
            <pc:sldMk cId="1818930533" sldId="279"/>
            <ac:spMk id="17" creationId="{0438445A-45D3-7C98-56F6-3E54DD78BFFD}"/>
          </ac:spMkLst>
        </pc:spChg>
        <pc:spChg chg="del">
          <ac:chgData name="Jelle van Barneveld" userId="bc7ecfdf-3719-43bf-9ebf-4e7030cd4705" providerId="ADAL" clId="{708B942F-F5D1-4698-A371-4359FC22A920}" dt="2023-12-18T15:08:51.007" v="3802" actId="478"/>
          <ac:spMkLst>
            <pc:docMk/>
            <pc:sldMk cId="1818930533" sldId="279"/>
            <ac:spMk id="18" creationId="{E24C1EAF-3298-0A0F-EF91-19916181046E}"/>
          </ac:spMkLst>
        </pc:spChg>
        <pc:spChg chg="del">
          <ac:chgData name="Jelle van Barneveld" userId="bc7ecfdf-3719-43bf-9ebf-4e7030cd4705" providerId="ADAL" clId="{708B942F-F5D1-4698-A371-4359FC22A920}" dt="2023-12-18T15:08:51.007" v="3802" actId="478"/>
          <ac:spMkLst>
            <pc:docMk/>
            <pc:sldMk cId="1818930533" sldId="279"/>
            <ac:spMk id="19" creationId="{8F0621E4-74F4-FAC7-0E0A-2A8DDEB96310}"/>
          </ac:spMkLst>
        </pc:spChg>
        <pc:spChg chg="add del mod">
          <ac:chgData name="Jelle van Barneveld" userId="bc7ecfdf-3719-43bf-9ebf-4e7030cd4705" providerId="ADAL" clId="{708B942F-F5D1-4698-A371-4359FC22A920}" dt="2024-01-04T11:42:39.360" v="4158" actId="478"/>
          <ac:spMkLst>
            <pc:docMk/>
            <pc:sldMk cId="1818930533" sldId="279"/>
            <ac:spMk id="22" creationId="{4E2B07A6-606B-04FE-E770-67795FDAD744}"/>
          </ac:spMkLst>
        </pc:spChg>
        <pc:spChg chg="add mod">
          <ac:chgData name="Jelle van Barneveld" userId="bc7ecfdf-3719-43bf-9ebf-4e7030cd4705" providerId="ADAL" clId="{708B942F-F5D1-4698-A371-4359FC22A920}" dt="2023-12-18T15:15:51.925" v="4001" actId="1076"/>
          <ac:spMkLst>
            <pc:docMk/>
            <pc:sldMk cId="1818930533" sldId="279"/>
            <ac:spMk id="23" creationId="{1130CADC-489D-7101-C92E-2491BF761052}"/>
          </ac:spMkLst>
        </pc:spChg>
        <pc:spChg chg="add del mod">
          <ac:chgData name="Jelle van Barneveld" userId="bc7ecfdf-3719-43bf-9ebf-4e7030cd4705" providerId="ADAL" clId="{708B942F-F5D1-4698-A371-4359FC22A920}" dt="2023-12-18T15:15:32.659" v="3998" actId="478"/>
          <ac:spMkLst>
            <pc:docMk/>
            <pc:sldMk cId="1818930533" sldId="279"/>
            <ac:spMk id="24" creationId="{B52EEB34-60F5-D3E7-833C-49A8B04FE220}"/>
          </ac:spMkLst>
        </pc:spChg>
        <pc:picChg chg="add mod">
          <ac:chgData name="Jelle van Barneveld" userId="bc7ecfdf-3719-43bf-9ebf-4e7030cd4705" providerId="ADAL" clId="{708B942F-F5D1-4698-A371-4359FC22A920}" dt="2023-12-18T15:14:31.977" v="3981" actId="1076"/>
          <ac:picMkLst>
            <pc:docMk/>
            <pc:sldMk cId="1818930533" sldId="279"/>
            <ac:picMk id="3" creationId="{91DE73D6-D6D1-BBBF-07E5-6442495FE6D0}"/>
          </ac:picMkLst>
        </pc:picChg>
        <pc:picChg chg="add del mod">
          <ac:chgData name="Jelle van Barneveld" userId="bc7ecfdf-3719-43bf-9ebf-4e7030cd4705" providerId="ADAL" clId="{708B942F-F5D1-4698-A371-4359FC22A920}" dt="2023-12-18T15:10:41.706" v="3897" actId="478"/>
          <ac:picMkLst>
            <pc:docMk/>
            <pc:sldMk cId="1818930533" sldId="279"/>
            <ac:picMk id="8" creationId="{E2927174-3E4D-D891-06FB-E2041734F3A7}"/>
          </ac:picMkLst>
        </pc:picChg>
        <pc:picChg chg="add del mod">
          <ac:chgData name="Jelle van Barneveld" userId="bc7ecfdf-3719-43bf-9ebf-4e7030cd4705" providerId="ADAL" clId="{708B942F-F5D1-4698-A371-4359FC22A920}" dt="2024-01-04T11:42:37.168" v="4157" actId="478"/>
          <ac:picMkLst>
            <pc:docMk/>
            <pc:sldMk cId="1818930533" sldId="279"/>
            <ac:picMk id="12" creationId="{F20BF725-DD20-25CD-6F22-A22811FD8AA9}"/>
          </ac:picMkLst>
        </pc:picChg>
        <pc:picChg chg="add mod">
          <ac:chgData name="Jelle van Barneveld" userId="bc7ecfdf-3719-43bf-9ebf-4e7030cd4705" providerId="ADAL" clId="{708B942F-F5D1-4698-A371-4359FC22A920}" dt="2023-12-18T15:15:47.221" v="4000" actId="1076"/>
          <ac:picMkLst>
            <pc:docMk/>
            <pc:sldMk cId="1818930533" sldId="279"/>
            <ac:picMk id="20" creationId="{48532937-193D-E874-5DB5-5E980B1D2281}"/>
          </ac:picMkLst>
        </pc:picChg>
        <pc:picChg chg="add mod">
          <ac:chgData name="Jelle van Barneveld" userId="bc7ecfdf-3719-43bf-9ebf-4e7030cd4705" providerId="ADAL" clId="{708B942F-F5D1-4698-A371-4359FC22A920}" dt="2023-12-18T15:14:13.537" v="3976" actId="1076"/>
          <ac:picMkLst>
            <pc:docMk/>
            <pc:sldMk cId="1818930533" sldId="279"/>
            <ac:picMk id="21" creationId="{E0E2B498-DC76-F850-14AF-E7E4B2850219}"/>
          </ac:picMkLst>
        </pc:picChg>
        <pc:picChg chg="del">
          <ac:chgData name="Jelle van Barneveld" userId="bc7ecfdf-3719-43bf-9ebf-4e7030cd4705" providerId="ADAL" clId="{708B942F-F5D1-4698-A371-4359FC22A920}" dt="2023-12-18T15:08:45.439" v="3801" actId="478"/>
          <ac:picMkLst>
            <pc:docMk/>
            <pc:sldMk cId="1818930533" sldId="279"/>
            <ac:picMk id="1026" creationId="{7ED165F3-95C7-4DFE-96C3-50E651F0EA80}"/>
          </ac:picMkLst>
        </pc:picChg>
        <pc:picChg chg="add mod">
          <ac:chgData name="Jelle van Barneveld" userId="bc7ecfdf-3719-43bf-9ebf-4e7030cd4705" providerId="ADAL" clId="{708B942F-F5D1-4698-A371-4359FC22A920}" dt="2024-01-04T13:18:38.239" v="4403" actId="1076"/>
          <ac:picMkLst>
            <pc:docMk/>
            <pc:sldMk cId="1818930533" sldId="279"/>
            <ac:picMk id="1026" creationId="{C1DE05AB-3A7C-FD1D-F7C2-7212A4248225}"/>
          </ac:picMkLst>
        </pc:picChg>
        <pc:picChg chg="del">
          <ac:chgData name="Jelle van Barneveld" userId="bc7ecfdf-3719-43bf-9ebf-4e7030cd4705" providerId="ADAL" clId="{708B942F-F5D1-4698-A371-4359FC22A920}" dt="2023-12-18T15:08:51.007" v="3802" actId="478"/>
          <ac:picMkLst>
            <pc:docMk/>
            <pc:sldMk cId="1818930533" sldId="279"/>
            <ac:picMk id="1030" creationId="{A359608D-0FAD-B299-A99E-0045AC944ADC}"/>
          </ac:picMkLst>
        </pc:picChg>
        <pc:cxnChg chg="add mod">
          <ac:chgData name="Jelle van Barneveld" userId="bc7ecfdf-3719-43bf-9ebf-4e7030cd4705" providerId="ADAL" clId="{708B942F-F5D1-4698-A371-4359FC22A920}" dt="2024-01-04T13:18:31.749" v="4402" actId="14100"/>
          <ac:cxnSpMkLst>
            <pc:docMk/>
            <pc:sldMk cId="1818930533" sldId="279"/>
            <ac:cxnSpMk id="11" creationId="{96B561C6-19BA-FB04-ED95-84E637AB6DF7}"/>
          </ac:cxnSpMkLst>
        </pc:cxnChg>
        <pc:cxnChg chg="add del mod">
          <ac:chgData name="Jelle van Barneveld" userId="bc7ecfdf-3719-43bf-9ebf-4e7030cd4705" providerId="ADAL" clId="{708B942F-F5D1-4698-A371-4359FC22A920}" dt="2023-12-18T15:16:29.929" v="4012" actId="478"/>
          <ac:cxnSpMkLst>
            <pc:docMk/>
            <pc:sldMk cId="1818930533" sldId="279"/>
            <ac:cxnSpMk id="26" creationId="{06575671-DEEA-6E2F-B3A3-F711BB91E3B9}"/>
          </ac:cxnSpMkLst>
        </pc:cxnChg>
        <pc:cxnChg chg="add mod">
          <ac:chgData name="Jelle van Barneveld" userId="bc7ecfdf-3719-43bf-9ebf-4e7030cd4705" providerId="ADAL" clId="{708B942F-F5D1-4698-A371-4359FC22A920}" dt="2024-01-04T11:43:05.567" v="4164" actId="208"/>
          <ac:cxnSpMkLst>
            <pc:docMk/>
            <pc:sldMk cId="1818930533" sldId="279"/>
            <ac:cxnSpMk id="31" creationId="{647771DE-1462-F8DF-A0F2-1AB40E34DE82}"/>
          </ac:cxnSpMkLst>
        </pc:cxnChg>
        <pc:cxnChg chg="add mod">
          <ac:chgData name="Jelle van Barneveld" userId="bc7ecfdf-3719-43bf-9ebf-4e7030cd4705" providerId="ADAL" clId="{708B942F-F5D1-4698-A371-4359FC22A920}" dt="2024-01-04T11:43:05.567" v="4164" actId="208"/>
          <ac:cxnSpMkLst>
            <pc:docMk/>
            <pc:sldMk cId="1818930533" sldId="279"/>
            <ac:cxnSpMk id="35" creationId="{95C4490C-3E65-CBAD-3DA1-3DD8B7A43299}"/>
          </ac:cxnSpMkLst>
        </pc:cxnChg>
      </pc:sldChg>
    </pc:docChg>
  </pc:docChgLst>
  <pc:docChgLst>
    <pc:chgData name="Jelle van Barneveld" userId="bc7ecfdf-3719-43bf-9ebf-4e7030cd4705" providerId="ADAL" clId="{2CD0E1FA-A1C6-45F2-891A-E1BA6E3981ED}"/>
    <pc:docChg chg="undo redo custSel addSld delSld modSld sldOrd">
      <pc:chgData name="Jelle van Barneveld" userId="bc7ecfdf-3719-43bf-9ebf-4e7030cd4705" providerId="ADAL" clId="{2CD0E1FA-A1C6-45F2-891A-E1BA6E3981ED}" dt="2024-01-23T14:45:15.758" v="1856" actId="20577"/>
      <pc:docMkLst>
        <pc:docMk/>
      </pc:docMkLst>
      <pc:sldChg chg="modSp mod">
        <pc:chgData name="Jelle van Barneveld" userId="bc7ecfdf-3719-43bf-9ebf-4e7030cd4705" providerId="ADAL" clId="{2CD0E1FA-A1C6-45F2-891A-E1BA6E3981ED}" dt="2024-01-23T14:45:15.758" v="1856" actId="20577"/>
        <pc:sldMkLst>
          <pc:docMk/>
          <pc:sldMk cId="1818930533" sldId="279"/>
        </pc:sldMkLst>
        <pc:spChg chg="mod">
          <ac:chgData name="Jelle van Barneveld" userId="bc7ecfdf-3719-43bf-9ebf-4e7030cd4705" providerId="ADAL" clId="{2CD0E1FA-A1C6-45F2-891A-E1BA6E3981ED}" dt="2024-01-23T14:45:15.758" v="1856" actId="20577"/>
          <ac:spMkLst>
            <pc:docMk/>
            <pc:sldMk cId="1818930533" sldId="279"/>
            <ac:spMk id="2" creationId="{D44248C8-D6B8-15FA-6958-7959321B39E8}"/>
          </ac:spMkLst>
        </pc:spChg>
        <pc:spChg chg="mod">
          <ac:chgData name="Jelle van Barneveld" userId="bc7ecfdf-3719-43bf-9ebf-4e7030cd4705" providerId="ADAL" clId="{2CD0E1FA-A1C6-45F2-891A-E1BA6E3981ED}" dt="2024-01-23T14:44:38.618" v="1800" actId="20577"/>
          <ac:spMkLst>
            <pc:docMk/>
            <pc:sldMk cId="1818930533" sldId="279"/>
            <ac:spMk id="4" creationId="{440114CB-8FAD-EC04-50FF-2ABA8AF288EC}"/>
          </ac:spMkLst>
        </pc:spChg>
      </pc:sldChg>
      <pc:sldChg chg="modSp">
        <pc:chgData name="Jelle van Barneveld" userId="bc7ecfdf-3719-43bf-9ebf-4e7030cd4705" providerId="ADAL" clId="{2CD0E1FA-A1C6-45F2-891A-E1BA6E3981ED}" dt="2024-01-22T13:45:18.910" v="1776" actId="20577"/>
        <pc:sldMkLst>
          <pc:docMk/>
          <pc:sldMk cId="542394273" sldId="290"/>
        </pc:sldMkLst>
        <pc:spChg chg="mod">
          <ac:chgData name="Jelle van Barneveld" userId="bc7ecfdf-3719-43bf-9ebf-4e7030cd4705" providerId="ADAL" clId="{2CD0E1FA-A1C6-45F2-891A-E1BA6E3981ED}" dt="2024-01-22T13:45:18.910" v="1776" actId="20577"/>
          <ac:spMkLst>
            <pc:docMk/>
            <pc:sldMk cId="542394273" sldId="290"/>
            <ac:spMk id="2" creationId="{8C943437-2F6F-600C-5FF5-6667F5E19F29}"/>
          </ac:spMkLst>
        </pc:spChg>
      </pc:sldChg>
      <pc:sldChg chg="addSp delSp modSp del mod">
        <pc:chgData name="Jelle van Barneveld" userId="bc7ecfdf-3719-43bf-9ebf-4e7030cd4705" providerId="ADAL" clId="{2CD0E1FA-A1C6-45F2-891A-E1BA6E3981ED}" dt="2024-01-22T13:45:55.729" v="1777" actId="47"/>
        <pc:sldMkLst>
          <pc:docMk/>
          <pc:sldMk cId="4186825242" sldId="292"/>
        </pc:sldMkLst>
        <pc:spChg chg="mod">
          <ac:chgData name="Jelle van Barneveld" userId="bc7ecfdf-3719-43bf-9ebf-4e7030cd4705" providerId="ADAL" clId="{2CD0E1FA-A1C6-45F2-891A-E1BA6E3981ED}" dt="2024-01-10T13:49:03.261" v="70" actId="20577"/>
          <ac:spMkLst>
            <pc:docMk/>
            <pc:sldMk cId="4186825242" sldId="292"/>
            <ac:spMk id="7" creationId="{E0E66AFB-DF6F-DB65-946D-3F73E052EE22}"/>
          </ac:spMkLst>
        </pc:spChg>
        <pc:picChg chg="add del mod">
          <ac:chgData name="Jelle van Barneveld" userId="bc7ecfdf-3719-43bf-9ebf-4e7030cd4705" providerId="ADAL" clId="{2CD0E1FA-A1C6-45F2-891A-E1BA6E3981ED}" dt="2024-01-10T13:36:20.288" v="6" actId="478"/>
          <ac:picMkLst>
            <pc:docMk/>
            <pc:sldMk cId="4186825242" sldId="292"/>
            <ac:picMk id="3" creationId="{D5173196-06A6-D2C3-6879-CFA909CF0BD9}"/>
          </ac:picMkLst>
        </pc:picChg>
        <pc:picChg chg="add mod">
          <ac:chgData name="Jelle van Barneveld" userId="bc7ecfdf-3719-43bf-9ebf-4e7030cd4705" providerId="ADAL" clId="{2CD0E1FA-A1C6-45F2-891A-E1BA6E3981ED}" dt="2024-01-10T13:49:17.049" v="74" actId="1076"/>
          <ac:picMkLst>
            <pc:docMk/>
            <pc:sldMk cId="4186825242" sldId="292"/>
            <ac:picMk id="5" creationId="{899F0E50-A9C7-584A-BF4D-BAD859AF6F8C}"/>
          </ac:picMkLst>
        </pc:picChg>
        <pc:picChg chg="add mod">
          <ac:chgData name="Jelle van Barneveld" userId="bc7ecfdf-3719-43bf-9ebf-4e7030cd4705" providerId="ADAL" clId="{2CD0E1FA-A1C6-45F2-891A-E1BA6E3981ED}" dt="2024-01-10T13:49:20.319" v="76" actId="1076"/>
          <ac:picMkLst>
            <pc:docMk/>
            <pc:sldMk cId="4186825242" sldId="292"/>
            <ac:picMk id="10" creationId="{9A9F50D7-E8C9-924D-2884-AC3F443826A9}"/>
          </ac:picMkLst>
        </pc:picChg>
        <pc:picChg chg="add mod">
          <ac:chgData name="Jelle van Barneveld" userId="bc7ecfdf-3719-43bf-9ebf-4e7030cd4705" providerId="ADAL" clId="{2CD0E1FA-A1C6-45F2-891A-E1BA6E3981ED}" dt="2024-01-10T13:49:15.223" v="73" actId="1076"/>
          <ac:picMkLst>
            <pc:docMk/>
            <pc:sldMk cId="4186825242" sldId="292"/>
            <ac:picMk id="12" creationId="{3B80A5AC-4CD3-4712-C486-9B2B6C652CC6}"/>
          </ac:picMkLst>
        </pc:picChg>
        <pc:picChg chg="add mod">
          <ac:chgData name="Jelle van Barneveld" userId="bc7ecfdf-3719-43bf-9ebf-4e7030cd4705" providerId="ADAL" clId="{2CD0E1FA-A1C6-45F2-891A-E1BA6E3981ED}" dt="2024-01-10T13:49:18.614" v="75" actId="1076"/>
          <ac:picMkLst>
            <pc:docMk/>
            <pc:sldMk cId="4186825242" sldId="292"/>
            <ac:picMk id="14" creationId="{3B3AD5A1-1B73-8B69-9527-487E1AB0DC23}"/>
          </ac:picMkLst>
        </pc:picChg>
        <pc:picChg chg="add mod">
          <ac:chgData name="Jelle van Barneveld" userId="bc7ecfdf-3719-43bf-9ebf-4e7030cd4705" providerId="ADAL" clId="{2CD0E1FA-A1C6-45F2-891A-E1BA6E3981ED}" dt="2024-01-10T13:49:12.731" v="72" actId="1076"/>
          <ac:picMkLst>
            <pc:docMk/>
            <pc:sldMk cId="4186825242" sldId="292"/>
            <ac:picMk id="16" creationId="{0A6BA9BE-6543-5072-0568-2B9CBA154616}"/>
          </ac:picMkLst>
        </pc:picChg>
        <pc:picChg chg="add mod">
          <ac:chgData name="Jelle van Barneveld" userId="bc7ecfdf-3719-43bf-9ebf-4e7030cd4705" providerId="ADAL" clId="{2CD0E1FA-A1C6-45F2-891A-E1BA6E3981ED}" dt="2024-01-10T13:40:18.863" v="19" actId="1076"/>
          <ac:picMkLst>
            <pc:docMk/>
            <pc:sldMk cId="4186825242" sldId="292"/>
            <ac:picMk id="18" creationId="{24586335-3D0B-5A19-11C8-FF0E9693B1BE}"/>
          </ac:picMkLst>
        </pc:picChg>
        <pc:picChg chg="add mod">
          <ac:chgData name="Jelle van Barneveld" userId="bc7ecfdf-3719-43bf-9ebf-4e7030cd4705" providerId="ADAL" clId="{2CD0E1FA-A1C6-45F2-891A-E1BA6E3981ED}" dt="2024-01-10T13:41:44.222" v="21" actId="1076"/>
          <ac:picMkLst>
            <pc:docMk/>
            <pc:sldMk cId="4186825242" sldId="292"/>
            <ac:picMk id="20" creationId="{722F085E-BE80-31E6-38D8-148C346FC67C}"/>
          </ac:picMkLst>
        </pc:picChg>
        <pc:picChg chg="add mod">
          <ac:chgData name="Jelle van Barneveld" userId="bc7ecfdf-3719-43bf-9ebf-4e7030cd4705" providerId="ADAL" clId="{2CD0E1FA-A1C6-45F2-891A-E1BA6E3981ED}" dt="2024-01-10T13:48:24.929" v="30" actId="1076"/>
          <ac:picMkLst>
            <pc:docMk/>
            <pc:sldMk cId="4186825242" sldId="292"/>
            <ac:picMk id="22" creationId="{2FA985A3-4DC6-6598-3F54-8246F7C21591}"/>
          </ac:picMkLst>
        </pc:picChg>
        <pc:picChg chg="add">
          <ac:chgData name="Jelle van Barneveld" userId="bc7ecfdf-3719-43bf-9ebf-4e7030cd4705" providerId="ADAL" clId="{2CD0E1FA-A1C6-45F2-891A-E1BA6E3981ED}" dt="2024-01-10T13:45:44.457" v="24" actId="22"/>
          <ac:picMkLst>
            <pc:docMk/>
            <pc:sldMk cId="4186825242" sldId="292"/>
            <ac:picMk id="24" creationId="{3F2BF628-F8E7-FDA5-F071-81B4D7B341AF}"/>
          </ac:picMkLst>
        </pc:picChg>
        <pc:picChg chg="add mod">
          <ac:chgData name="Jelle van Barneveld" userId="bc7ecfdf-3719-43bf-9ebf-4e7030cd4705" providerId="ADAL" clId="{2CD0E1FA-A1C6-45F2-891A-E1BA6E3981ED}" dt="2024-01-10T13:48:28.572" v="31" actId="1076"/>
          <ac:picMkLst>
            <pc:docMk/>
            <pc:sldMk cId="4186825242" sldId="292"/>
            <ac:picMk id="26" creationId="{A0BBE137-CD3A-50B5-8C13-8BCA7B4E5518}"/>
          </ac:picMkLst>
        </pc:picChg>
        <pc:picChg chg="add mod ord">
          <ac:chgData name="Jelle van Barneveld" userId="bc7ecfdf-3719-43bf-9ebf-4e7030cd4705" providerId="ADAL" clId="{2CD0E1FA-A1C6-45F2-891A-E1BA6E3981ED}" dt="2024-01-10T13:49:08.319" v="71" actId="1076"/>
          <ac:picMkLst>
            <pc:docMk/>
            <pc:sldMk cId="4186825242" sldId="292"/>
            <ac:picMk id="28" creationId="{AA32E66A-6937-1442-7D8F-6D3E72D03744}"/>
          </ac:picMkLst>
        </pc:picChg>
      </pc:sldChg>
      <pc:sldChg chg="del">
        <pc:chgData name="Jelle van Barneveld" userId="bc7ecfdf-3719-43bf-9ebf-4e7030cd4705" providerId="ADAL" clId="{2CD0E1FA-A1C6-45F2-891A-E1BA6E3981ED}" dt="2024-01-10T14:32:56.560" v="1712" actId="47"/>
        <pc:sldMkLst>
          <pc:docMk/>
          <pc:sldMk cId="2125104053" sldId="294"/>
        </pc:sldMkLst>
      </pc:sldChg>
      <pc:sldChg chg="addSp delSp modSp add mod modAnim">
        <pc:chgData name="Jelle van Barneveld" userId="bc7ecfdf-3719-43bf-9ebf-4e7030cd4705" providerId="ADAL" clId="{2CD0E1FA-A1C6-45F2-891A-E1BA6E3981ED}" dt="2024-01-10T14:27:28.840" v="1521" actId="20577"/>
        <pc:sldMkLst>
          <pc:docMk/>
          <pc:sldMk cId="2213332615" sldId="295"/>
        </pc:sldMkLst>
        <pc:spChg chg="add mod">
          <ac:chgData name="Jelle van Barneveld" userId="bc7ecfdf-3719-43bf-9ebf-4e7030cd4705" providerId="ADAL" clId="{2CD0E1FA-A1C6-45F2-891A-E1BA6E3981ED}" dt="2024-01-10T14:03:03.774" v="941" actId="1076"/>
          <ac:spMkLst>
            <pc:docMk/>
            <pc:sldMk cId="2213332615" sldId="295"/>
            <ac:spMk id="27" creationId="{7DC41A8C-03CA-9971-AF7C-230F8A455575}"/>
          </ac:spMkLst>
        </pc:spChg>
        <pc:spChg chg="add mod">
          <ac:chgData name="Jelle van Barneveld" userId="bc7ecfdf-3719-43bf-9ebf-4e7030cd4705" providerId="ADAL" clId="{2CD0E1FA-A1C6-45F2-891A-E1BA6E3981ED}" dt="2024-01-10T14:03:03.774" v="941" actId="1076"/>
          <ac:spMkLst>
            <pc:docMk/>
            <pc:sldMk cId="2213332615" sldId="295"/>
            <ac:spMk id="29" creationId="{28067FEF-09FB-4C22-5F21-C4B5D4191A54}"/>
          </ac:spMkLst>
        </pc:spChg>
        <pc:spChg chg="add mod">
          <ac:chgData name="Jelle van Barneveld" userId="bc7ecfdf-3719-43bf-9ebf-4e7030cd4705" providerId="ADAL" clId="{2CD0E1FA-A1C6-45F2-891A-E1BA6E3981ED}" dt="2024-01-10T14:03:03.774" v="941" actId="1076"/>
          <ac:spMkLst>
            <pc:docMk/>
            <pc:sldMk cId="2213332615" sldId="295"/>
            <ac:spMk id="30" creationId="{C0729358-9745-F7E3-C033-F150BA6CBD7F}"/>
          </ac:spMkLst>
        </pc:spChg>
        <pc:spChg chg="add mod">
          <ac:chgData name="Jelle van Barneveld" userId="bc7ecfdf-3719-43bf-9ebf-4e7030cd4705" providerId="ADAL" clId="{2CD0E1FA-A1C6-45F2-891A-E1BA6E3981ED}" dt="2024-01-10T14:03:03.774" v="941" actId="1076"/>
          <ac:spMkLst>
            <pc:docMk/>
            <pc:sldMk cId="2213332615" sldId="295"/>
            <ac:spMk id="31" creationId="{B3BA9CC2-683A-D2BC-4CFC-88B8B8BA0485}"/>
          </ac:spMkLst>
        </pc:spChg>
        <pc:spChg chg="add mod">
          <ac:chgData name="Jelle van Barneveld" userId="bc7ecfdf-3719-43bf-9ebf-4e7030cd4705" providerId="ADAL" clId="{2CD0E1FA-A1C6-45F2-891A-E1BA6E3981ED}" dt="2024-01-10T14:03:46.474" v="1005" actId="20577"/>
          <ac:spMkLst>
            <pc:docMk/>
            <pc:sldMk cId="2213332615" sldId="295"/>
            <ac:spMk id="32" creationId="{1FC18746-E575-1A20-D162-2D1373DADFA8}"/>
          </ac:spMkLst>
        </pc:spChg>
        <pc:graphicFrameChg chg="add mod modGraphic">
          <ac:chgData name="Jelle van Barneveld" userId="bc7ecfdf-3719-43bf-9ebf-4e7030cd4705" providerId="ADAL" clId="{2CD0E1FA-A1C6-45F2-891A-E1BA6E3981ED}" dt="2024-01-10T14:27:28.840" v="1521" actId="20577"/>
          <ac:graphicFrameMkLst>
            <pc:docMk/>
            <pc:sldMk cId="2213332615" sldId="295"/>
            <ac:graphicFrameMk id="2" creationId="{90B0ACC8-00B1-7F64-DDD8-06B326AB2D62}"/>
          </ac:graphicFrameMkLst>
        </pc:graphicFrameChg>
        <pc:picChg chg="add mod">
          <ac:chgData name="Jelle van Barneveld" userId="bc7ecfdf-3719-43bf-9ebf-4e7030cd4705" providerId="ADAL" clId="{2CD0E1FA-A1C6-45F2-891A-E1BA6E3981ED}" dt="2024-01-10T13:58:50.043" v="760" actId="1076"/>
          <ac:picMkLst>
            <pc:docMk/>
            <pc:sldMk cId="2213332615" sldId="295"/>
            <ac:picMk id="3" creationId="{3BB308B9-412C-0F88-808F-DF18375E6519}"/>
          </ac:picMkLst>
        </pc:picChg>
        <pc:picChg chg="add mod">
          <ac:chgData name="Jelle van Barneveld" userId="bc7ecfdf-3719-43bf-9ebf-4e7030cd4705" providerId="ADAL" clId="{2CD0E1FA-A1C6-45F2-891A-E1BA6E3981ED}" dt="2024-01-10T13:58:39.216" v="757" actId="1076"/>
          <ac:picMkLst>
            <pc:docMk/>
            <pc:sldMk cId="2213332615" sldId="295"/>
            <ac:picMk id="4" creationId="{CA4408A0-2E1A-448A-CCB0-3561AFB3711B}"/>
          </ac:picMkLst>
        </pc:picChg>
        <pc:picChg chg="del">
          <ac:chgData name="Jelle van Barneveld" userId="bc7ecfdf-3719-43bf-9ebf-4e7030cd4705" providerId="ADAL" clId="{2CD0E1FA-A1C6-45F2-891A-E1BA6E3981ED}" dt="2024-01-10T13:49:28.345" v="78" actId="478"/>
          <ac:picMkLst>
            <pc:docMk/>
            <pc:sldMk cId="2213332615" sldId="295"/>
            <ac:picMk id="5" creationId="{899F0E50-A9C7-584A-BF4D-BAD859AF6F8C}"/>
          </ac:picMkLst>
        </pc:picChg>
        <pc:picChg chg="add mod">
          <ac:chgData name="Jelle van Barneveld" userId="bc7ecfdf-3719-43bf-9ebf-4e7030cd4705" providerId="ADAL" clId="{2CD0E1FA-A1C6-45F2-891A-E1BA6E3981ED}" dt="2024-01-10T13:58:35.338" v="756" actId="1076"/>
          <ac:picMkLst>
            <pc:docMk/>
            <pc:sldMk cId="2213332615" sldId="295"/>
            <ac:picMk id="9" creationId="{DCFDB147-1578-2050-5825-F071A20EE7F2}"/>
          </ac:picMkLst>
        </pc:picChg>
        <pc:picChg chg="del">
          <ac:chgData name="Jelle van Barneveld" userId="bc7ecfdf-3719-43bf-9ebf-4e7030cd4705" providerId="ADAL" clId="{2CD0E1FA-A1C6-45F2-891A-E1BA6E3981ED}" dt="2024-01-10T13:49:28.345" v="78" actId="478"/>
          <ac:picMkLst>
            <pc:docMk/>
            <pc:sldMk cId="2213332615" sldId="295"/>
            <ac:picMk id="10" creationId="{9A9F50D7-E8C9-924D-2884-AC3F443826A9}"/>
          </ac:picMkLst>
        </pc:picChg>
        <pc:picChg chg="add mod">
          <ac:chgData name="Jelle van Barneveld" userId="bc7ecfdf-3719-43bf-9ebf-4e7030cd4705" providerId="ADAL" clId="{2CD0E1FA-A1C6-45F2-891A-E1BA6E3981ED}" dt="2024-01-10T13:58:29.045" v="755" actId="14100"/>
          <ac:picMkLst>
            <pc:docMk/>
            <pc:sldMk cId="2213332615" sldId="295"/>
            <ac:picMk id="11" creationId="{9539AE64-F0EC-7028-CEAD-A064B8C2B829}"/>
          </ac:picMkLst>
        </pc:picChg>
        <pc:picChg chg="del">
          <ac:chgData name="Jelle van Barneveld" userId="bc7ecfdf-3719-43bf-9ebf-4e7030cd4705" providerId="ADAL" clId="{2CD0E1FA-A1C6-45F2-891A-E1BA6E3981ED}" dt="2024-01-10T13:49:28.345" v="78" actId="478"/>
          <ac:picMkLst>
            <pc:docMk/>
            <pc:sldMk cId="2213332615" sldId="295"/>
            <ac:picMk id="12" creationId="{3B80A5AC-4CD3-4712-C486-9B2B6C652CC6}"/>
          </ac:picMkLst>
        </pc:picChg>
        <pc:picChg chg="add mod">
          <ac:chgData name="Jelle van Barneveld" userId="bc7ecfdf-3719-43bf-9ebf-4e7030cd4705" providerId="ADAL" clId="{2CD0E1FA-A1C6-45F2-891A-E1BA6E3981ED}" dt="2024-01-10T13:58:17.391" v="753" actId="14100"/>
          <ac:picMkLst>
            <pc:docMk/>
            <pc:sldMk cId="2213332615" sldId="295"/>
            <ac:picMk id="13" creationId="{B4BF82E7-3F5D-6292-CC69-302EFFD50C61}"/>
          </ac:picMkLst>
        </pc:picChg>
        <pc:picChg chg="del">
          <ac:chgData name="Jelle van Barneveld" userId="bc7ecfdf-3719-43bf-9ebf-4e7030cd4705" providerId="ADAL" clId="{2CD0E1FA-A1C6-45F2-891A-E1BA6E3981ED}" dt="2024-01-10T13:49:28.345" v="78" actId="478"/>
          <ac:picMkLst>
            <pc:docMk/>
            <pc:sldMk cId="2213332615" sldId="295"/>
            <ac:picMk id="14" creationId="{3B3AD5A1-1B73-8B69-9527-487E1AB0DC23}"/>
          </ac:picMkLst>
        </pc:picChg>
        <pc:picChg chg="add mod">
          <ac:chgData name="Jelle van Barneveld" userId="bc7ecfdf-3719-43bf-9ebf-4e7030cd4705" providerId="ADAL" clId="{2CD0E1FA-A1C6-45F2-891A-E1BA6E3981ED}" dt="2024-01-10T14:03:54.222" v="1006" actId="14100"/>
          <ac:picMkLst>
            <pc:docMk/>
            <pc:sldMk cId="2213332615" sldId="295"/>
            <ac:picMk id="15" creationId="{AAC6DA55-5278-74D8-3537-8A1699234688}"/>
          </ac:picMkLst>
        </pc:picChg>
        <pc:picChg chg="del">
          <ac:chgData name="Jelle van Barneveld" userId="bc7ecfdf-3719-43bf-9ebf-4e7030cd4705" providerId="ADAL" clId="{2CD0E1FA-A1C6-45F2-891A-E1BA6E3981ED}" dt="2024-01-10T13:49:28.345" v="78" actId="478"/>
          <ac:picMkLst>
            <pc:docMk/>
            <pc:sldMk cId="2213332615" sldId="295"/>
            <ac:picMk id="16" creationId="{0A6BA9BE-6543-5072-0568-2B9CBA154616}"/>
          </ac:picMkLst>
        </pc:picChg>
        <pc:picChg chg="add mod">
          <ac:chgData name="Jelle van Barneveld" userId="bc7ecfdf-3719-43bf-9ebf-4e7030cd4705" providerId="ADAL" clId="{2CD0E1FA-A1C6-45F2-891A-E1BA6E3981ED}" dt="2024-01-10T14:03:57.523" v="1007" actId="14100"/>
          <ac:picMkLst>
            <pc:docMk/>
            <pc:sldMk cId="2213332615" sldId="295"/>
            <ac:picMk id="17" creationId="{A2ABB29F-55F3-7DD5-CDC6-4B69D8B72F0A}"/>
          </ac:picMkLst>
        </pc:picChg>
        <pc:picChg chg="del">
          <ac:chgData name="Jelle van Barneveld" userId="bc7ecfdf-3719-43bf-9ebf-4e7030cd4705" providerId="ADAL" clId="{2CD0E1FA-A1C6-45F2-891A-E1BA6E3981ED}" dt="2024-01-10T13:49:32.845" v="80" actId="478"/>
          <ac:picMkLst>
            <pc:docMk/>
            <pc:sldMk cId="2213332615" sldId="295"/>
            <ac:picMk id="18" creationId="{24586335-3D0B-5A19-11C8-FF0E9693B1BE}"/>
          </ac:picMkLst>
        </pc:picChg>
        <pc:picChg chg="add mod">
          <ac:chgData name="Jelle van Barneveld" userId="bc7ecfdf-3719-43bf-9ebf-4e7030cd4705" providerId="ADAL" clId="{2CD0E1FA-A1C6-45F2-891A-E1BA6E3981ED}" dt="2024-01-10T14:04:00.108" v="1008" actId="14100"/>
          <ac:picMkLst>
            <pc:docMk/>
            <pc:sldMk cId="2213332615" sldId="295"/>
            <ac:picMk id="19" creationId="{88B99590-AEC2-B70A-45C5-203F82B0F9E4}"/>
          </ac:picMkLst>
        </pc:picChg>
        <pc:picChg chg="del">
          <ac:chgData name="Jelle van Barneveld" userId="bc7ecfdf-3719-43bf-9ebf-4e7030cd4705" providerId="ADAL" clId="{2CD0E1FA-A1C6-45F2-891A-E1BA6E3981ED}" dt="2024-01-10T13:49:32.845" v="80" actId="478"/>
          <ac:picMkLst>
            <pc:docMk/>
            <pc:sldMk cId="2213332615" sldId="295"/>
            <ac:picMk id="20" creationId="{722F085E-BE80-31E6-38D8-148C346FC67C}"/>
          </ac:picMkLst>
        </pc:picChg>
        <pc:picChg chg="add mod">
          <ac:chgData name="Jelle van Barneveld" userId="bc7ecfdf-3719-43bf-9ebf-4e7030cd4705" providerId="ADAL" clId="{2CD0E1FA-A1C6-45F2-891A-E1BA6E3981ED}" dt="2024-01-10T14:04:05.521" v="1009" actId="14100"/>
          <ac:picMkLst>
            <pc:docMk/>
            <pc:sldMk cId="2213332615" sldId="295"/>
            <ac:picMk id="21" creationId="{78D9519C-D746-0E9B-FD64-D1CDEA9CEE02}"/>
          </ac:picMkLst>
        </pc:picChg>
        <pc:picChg chg="del">
          <ac:chgData name="Jelle van Barneveld" userId="bc7ecfdf-3719-43bf-9ebf-4e7030cd4705" providerId="ADAL" clId="{2CD0E1FA-A1C6-45F2-891A-E1BA6E3981ED}" dt="2024-01-10T13:49:28.345" v="78" actId="478"/>
          <ac:picMkLst>
            <pc:docMk/>
            <pc:sldMk cId="2213332615" sldId="295"/>
            <ac:picMk id="22" creationId="{2FA985A3-4DC6-6598-3F54-8246F7C21591}"/>
          </ac:picMkLst>
        </pc:picChg>
        <pc:picChg chg="add mod">
          <ac:chgData name="Jelle van Barneveld" userId="bc7ecfdf-3719-43bf-9ebf-4e7030cd4705" providerId="ADAL" clId="{2CD0E1FA-A1C6-45F2-891A-E1BA6E3981ED}" dt="2024-01-10T14:03:15" v="945" actId="1076"/>
          <ac:picMkLst>
            <pc:docMk/>
            <pc:sldMk cId="2213332615" sldId="295"/>
            <ac:picMk id="23" creationId="{4BB8777B-6754-2E7D-4DA0-C357D2CAB71C}"/>
          </ac:picMkLst>
        </pc:picChg>
        <pc:picChg chg="del">
          <ac:chgData name="Jelle van Barneveld" userId="bc7ecfdf-3719-43bf-9ebf-4e7030cd4705" providerId="ADAL" clId="{2CD0E1FA-A1C6-45F2-891A-E1BA6E3981ED}" dt="2024-01-10T13:49:28.345" v="78" actId="478"/>
          <ac:picMkLst>
            <pc:docMk/>
            <pc:sldMk cId="2213332615" sldId="295"/>
            <ac:picMk id="24" creationId="{3F2BF628-F8E7-FDA5-F071-81B4D7B341AF}"/>
          </ac:picMkLst>
        </pc:picChg>
        <pc:picChg chg="del">
          <ac:chgData name="Jelle van Barneveld" userId="bc7ecfdf-3719-43bf-9ebf-4e7030cd4705" providerId="ADAL" clId="{2CD0E1FA-A1C6-45F2-891A-E1BA6E3981ED}" dt="2024-01-10T13:49:32.845" v="80" actId="478"/>
          <ac:picMkLst>
            <pc:docMk/>
            <pc:sldMk cId="2213332615" sldId="295"/>
            <ac:picMk id="26" creationId="{A0BBE137-CD3A-50B5-8C13-8BCA7B4E5518}"/>
          </ac:picMkLst>
        </pc:picChg>
        <pc:picChg chg="del">
          <ac:chgData name="Jelle van Barneveld" userId="bc7ecfdf-3719-43bf-9ebf-4e7030cd4705" providerId="ADAL" clId="{2CD0E1FA-A1C6-45F2-891A-E1BA6E3981ED}" dt="2024-01-10T13:49:30.153" v="79" actId="478"/>
          <ac:picMkLst>
            <pc:docMk/>
            <pc:sldMk cId="2213332615" sldId="295"/>
            <ac:picMk id="28" creationId="{AA32E66A-6937-1442-7D8F-6D3E72D03744}"/>
          </ac:picMkLst>
        </pc:picChg>
      </pc:sldChg>
      <pc:sldChg chg="addSp delSp modSp add mod ord delAnim modAnim">
        <pc:chgData name="Jelle van Barneveld" userId="bc7ecfdf-3719-43bf-9ebf-4e7030cd4705" providerId="ADAL" clId="{2CD0E1FA-A1C6-45F2-891A-E1BA6E3981ED}" dt="2024-01-10T14:32:37.463" v="1711"/>
        <pc:sldMkLst>
          <pc:docMk/>
          <pc:sldMk cId="1111300906" sldId="296"/>
        </pc:sldMkLst>
        <pc:spChg chg="mod">
          <ac:chgData name="Jelle van Barneveld" userId="bc7ecfdf-3719-43bf-9ebf-4e7030cd4705" providerId="ADAL" clId="{2CD0E1FA-A1C6-45F2-891A-E1BA6E3981ED}" dt="2024-01-10T14:20:14.323" v="1030" actId="20577"/>
          <ac:spMkLst>
            <pc:docMk/>
            <pc:sldMk cId="1111300906" sldId="296"/>
            <ac:spMk id="7" creationId="{E0E66AFB-DF6F-DB65-946D-3F73E052EE22}"/>
          </ac:spMkLst>
        </pc:spChg>
        <pc:spChg chg="del">
          <ac:chgData name="Jelle van Barneveld" userId="bc7ecfdf-3719-43bf-9ebf-4e7030cd4705" providerId="ADAL" clId="{2CD0E1FA-A1C6-45F2-891A-E1BA6E3981ED}" dt="2024-01-10T14:28:02.311" v="1522" actId="478"/>
          <ac:spMkLst>
            <pc:docMk/>
            <pc:sldMk cId="1111300906" sldId="296"/>
            <ac:spMk id="27" creationId="{7DC41A8C-03CA-9971-AF7C-230F8A455575}"/>
          </ac:spMkLst>
        </pc:spChg>
        <pc:spChg chg="mod">
          <ac:chgData name="Jelle van Barneveld" userId="bc7ecfdf-3719-43bf-9ebf-4e7030cd4705" providerId="ADAL" clId="{2CD0E1FA-A1C6-45F2-891A-E1BA6E3981ED}" dt="2024-01-10T14:31:12.296" v="1658" actId="20577"/>
          <ac:spMkLst>
            <pc:docMk/>
            <pc:sldMk cId="1111300906" sldId="296"/>
            <ac:spMk id="29" creationId="{28067FEF-09FB-4C22-5F21-C4B5D4191A54}"/>
          </ac:spMkLst>
        </pc:spChg>
        <pc:spChg chg="mod">
          <ac:chgData name="Jelle van Barneveld" userId="bc7ecfdf-3719-43bf-9ebf-4e7030cd4705" providerId="ADAL" clId="{2CD0E1FA-A1C6-45F2-891A-E1BA6E3981ED}" dt="2024-01-10T14:31:48.862" v="1666" actId="1076"/>
          <ac:spMkLst>
            <pc:docMk/>
            <pc:sldMk cId="1111300906" sldId="296"/>
            <ac:spMk id="30" creationId="{C0729358-9745-F7E3-C033-F150BA6CBD7F}"/>
          </ac:spMkLst>
        </pc:spChg>
        <pc:spChg chg="mod">
          <ac:chgData name="Jelle van Barneveld" userId="bc7ecfdf-3719-43bf-9ebf-4e7030cd4705" providerId="ADAL" clId="{2CD0E1FA-A1C6-45F2-891A-E1BA6E3981ED}" dt="2024-01-10T14:29:55.088" v="1619" actId="1076"/>
          <ac:spMkLst>
            <pc:docMk/>
            <pc:sldMk cId="1111300906" sldId="296"/>
            <ac:spMk id="31" creationId="{B3BA9CC2-683A-D2BC-4CFC-88B8B8BA0485}"/>
          </ac:spMkLst>
        </pc:spChg>
        <pc:spChg chg="del">
          <ac:chgData name="Jelle van Barneveld" userId="bc7ecfdf-3719-43bf-9ebf-4e7030cd4705" providerId="ADAL" clId="{2CD0E1FA-A1C6-45F2-891A-E1BA6E3981ED}" dt="2024-01-10T14:29:46.742" v="1618" actId="478"/>
          <ac:spMkLst>
            <pc:docMk/>
            <pc:sldMk cId="1111300906" sldId="296"/>
            <ac:spMk id="32" creationId="{1FC18746-E575-1A20-D162-2D1373DADFA8}"/>
          </ac:spMkLst>
        </pc:spChg>
        <pc:spChg chg="add mod">
          <ac:chgData name="Jelle van Barneveld" userId="bc7ecfdf-3719-43bf-9ebf-4e7030cd4705" providerId="ADAL" clId="{2CD0E1FA-A1C6-45F2-891A-E1BA6E3981ED}" dt="2024-01-10T14:32:24.080" v="1709" actId="1076"/>
          <ac:spMkLst>
            <pc:docMk/>
            <pc:sldMk cId="1111300906" sldId="296"/>
            <ac:spMk id="33" creationId="{1B13AAFA-FBDD-F163-ECA7-4DB07A599CA1}"/>
          </ac:spMkLst>
        </pc:spChg>
        <pc:graphicFrameChg chg="mod modGraphic">
          <ac:chgData name="Jelle van Barneveld" userId="bc7ecfdf-3719-43bf-9ebf-4e7030cd4705" providerId="ADAL" clId="{2CD0E1FA-A1C6-45F2-891A-E1BA6E3981ED}" dt="2024-01-10T14:27:17.982" v="1515" actId="20577"/>
          <ac:graphicFrameMkLst>
            <pc:docMk/>
            <pc:sldMk cId="1111300906" sldId="296"/>
            <ac:graphicFrameMk id="2" creationId="{90B0ACC8-00B1-7F64-DDD8-06B326AB2D62}"/>
          </ac:graphicFrameMkLst>
        </pc:graphicFrameChg>
        <pc:picChg chg="del">
          <ac:chgData name="Jelle van Barneveld" userId="bc7ecfdf-3719-43bf-9ebf-4e7030cd4705" providerId="ADAL" clId="{2CD0E1FA-A1C6-45F2-891A-E1BA6E3981ED}" dt="2024-01-10T14:22:03.420" v="1130" actId="478"/>
          <ac:picMkLst>
            <pc:docMk/>
            <pc:sldMk cId="1111300906" sldId="296"/>
            <ac:picMk id="3" creationId="{3BB308B9-412C-0F88-808F-DF18375E6519}"/>
          </ac:picMkLst>
        </pc:picChg>
        <pc:picChg chg="del">
          <ac:chgData name="Jelle van Barneveld" userId="bc7ecfdf-3719-43bf-9ebf-4e7030cd4705" providerId="ADAL" clId="{2CD0E1FA-A1C6-45F2-891A-E1BA6E3981ED}" dt="2024-01-10T14:22:40.602" v="1135" actId="478"/>
          <ac:picMkLst>
            <pc:docMk/>
            <pc:sldMk cId="1111300906" sldId="296"/>
            <ac:picMk id="4" creationId="{CA4408A0-2E1A-448A-CCB0-3561AFB3711B}"/>
          </ac:picMkLst>
        </pc:picChg>
        <pc:picChg chg="del">
          <ac:chgData name="Jelle van Barneveld" userId="bc7ecfdf-3719-43bf-9ebf-4e7030cd4705" providerId="ADAL" clId="{2CD0E1FA-A1C6-45F2-891A-E1BA6E3981ED}" dt="2024-01-10T14:23:17.432" v="1140" actId="478"/>
          <ac:picMkLst>
            <pc:docMk/>
            <pc:sldMk cId="1111300906" sldId="296"/>
            <ac:picMk id="9" creationId="{DCFDB147-1578-2050-5825-F071A20EE7F2}"/>
          </ac:picMkLst>
        </pc:picChg>
        <pc:picChg chg="add mod">
          <ac:chgData name="Jelle van Barneveld" userId="bc7ecfdf-3719-43bf-9ebf-4e7030cd4705" providerId="ADAL" clId="{2CD0E1FA-A1C6-45F2-891A-E1BA6E3981ED}" dt="2024-01-10T14:22:13.511" v="1134" actId="1076"/>
          <ac:picMkLst>
            <pc:docMk/>
            <pc:sldMk cId="1111300906" sldId="296"/>
            <ac:picMk id="10" creationId="{4DB9BDD5-CD7D-60EF-4792-0C534E944284}"/>
          </ac:picMkLst>
        </pc:picChg>
        <pc:picChg chg="del">
          <ac:chgData name="Jelle van Barneveld" userId="bc7ecfdf-3719-43bf-9ebf-4e7030cd4705" providerId="ADAL" clId="{2CD0E1FA-A1C6-45F2-891A-E1BA6E3981ED}" dt="2024-01-10T14:24:02.385" v="1146" actId="478"/>
          <ac:picMkLst>
            <pc:docMk/>
            <pc:sldMk cId="1111300906" sldId="296"/>
            <ac:picMk id="11" creationId="{9539AE64-F0EC-7028-CEAD-A064B8C2B829}"/>
          </ac:picMkLst>
        </pc:picChg>
        <pc:picChg chg="del">
          <ac:chgData name="Jelle van Barneveld" userId="bc7ecfdf-3719-43bf-9ebf-4e7030cd4705" providerId="ADAL" clId="{2CD0E1FA-A1C6-45F2-891A-E1BA6E3981ED}" dt="2024-01-10T14:24:49.905" v="1151" actId="478"/>
          <ac:picMkLst>
            <pc:docMk/>
            <pc:sldMk cId="1111300906" sldId="296"/>
            <ac:picMk id="13" creationId="{B4BF82E7-3F5D-6292-CC69-302EFFD50C61}"/>
          </ac:picMkLst>
        </pc:picChg>
        <pc:picChg chg="add mod">
          <ac:chgData name="Jelle van Barneveld" userId="bc7ecfdf-3719-43bf-9ebf-4e7030cd4705" providerId="ADAL" clId="{2CD0E1FA-A1C6-45F2-891A-E1BA6E3981ED}" dt="2024-01-10T14:22:50.298" v="1139" actId="1076"/>
          <ac:picMkLst>
            <pc:docMk/>
            <pc:sldMk cId="1111300906" sldId="296"/>
            <ac:picMk id="14" creationId="{6FF5990B-1D8F-7AE8-0733-EB41B88614C1}"/>
          </ac:picMkLst>
        </pc:picChg>
        <pc:picChg chg="del">
          <ac:chgData name="Jelle van Barneveld" userId="bc7ecfdf-3719-43bf-9ebf-4e7030cd4705" providerId="ADAL" clId="{2CD0E1FA-A1C6-45F2-891A-E1BA6E3981ED}" dt="2024-01-10T14:28:02.311" v="1522" actId="478"/>
          <ac:picMkLst>
            <pc:docMk/>
            <pc:sldMk cId="1111300906" sldId="296"/>
            <ac:picMk id="15" creationId="{AAC6DA55-5278-74D8-3537-8A1699234688}"/>
          </ac:picMkLst>
        </pc:picChg>
        <pc:picChg chg="mod">
          <ac:chgData name="Jelle van Barneveld" userId="bc7ecfdf-3719-43bf-9ebf-4e7030cd4705" providerId="ADAL" clId="{2CD0E1FA-A1C6-45F2-891A-E1BA6E3981ED}" dt="2024-01-10T14:29:55.088" v="1619" actId="1076"/>
          <ac:picMkLst>
            <pc:docMk/>
            <pc:sldMk cId="1111300906" sldId="296"/>
            <ac:picMk id="17" creationId="{A2ABB29F-55F3-7DD5-CDC6-4B69D8B72F0A}"/>
          </ac:picMkLst>
        </pc:picChg>
        <pc:picChg chg="add mod">
          <ac:chgData name="Jelle van Barneveld" userId="bc7ecfdf-3719-43bf-9ebf-4e7030cd4705" providerId="ADAL" clId="{2CD0E1FA-A1C6-45F2-891A-E1BA6E3981ED}" dt="2024-01-10T14:23:29.082" v="1145" actId="1076"/>
          <ac:picMkLst>
            <pc:docMk/>
            <pc:sldMk cId="1111300906" sldId="296"/>
            <ac:picMk id="18" creationId="{200993DB-D1F2-63E8-BC1E-3591324F6B7A}"/>
          </ac:picMkLst>
        </pc:picChg>
        <pc:picChg chg="mod">
          <ac:chgData name="Jelle van Barneveld" userId="bc7ecfdf-3719-43bf-9ebf-4e7030cd4705" providerId="ADAL" clId="{2CD0E1FA-A1C6-45F2-891A-E1BA6E3981ED}" dt="2024-01-10T14:29:55.088" v="1619" actId="1076"/>
          <ac:picMkLst>
            <pc:docMk/>
            <pc:sldMk cId="1111300906" sldId="296"/>
            <ac:picMk id="19" creationId="{88B99590-AEC2-B70A-45C5-203F82B0F9E4}"/>
          </ac:picMkLst>
        </pc:picChg>
        <pc:picChg chg="mod">
          <ac:chgData name="Jelle van Barneveld" userId="bc7ecfdf-3719-43bf-9ebf-4e7030cd4705" providerId="ADAL" clId="{2CD0E1FA-A1C6-45F2-891A-E1BA6E3981ED}" dt="2024-01-10T14:29:55.088" v="1619" actId="1076"/>
          <ac:picMkLst>
            <pc:docMk/>
            <pc:sldMk cId="1111300906" sldId="296"/>
            <ac:picMk id="21" creationId="{78D9519C-D746-0E9B-FD64-D1CDEA9CEE02}"/>
          </ac:picMkLst>
        </pc:picChg>
        <pc:picChg chg="add mod">
          <ac:chgData name="Jelle van Barneveld" userId="bc7ecfdf-3719-43bf-9ebf-4e7030cd4705" providerId="ADAL" clId="{2CD0E1FA-A1C6-45F2-891A-E1BA6E3981ED}" dt="2024-01-10T14:24:16.985" v="1150" actId="14100"/>
          <ac:picMkLst>
            <pc:docMk/>
            <pc:sldMk cId="1111300906" sldId="296"/>
            <ac:picMk id="22" creationId="{6BD147BB-0951-060F-1F28-02CF82722068}"/>
          </ac:picMkLst>
        </pc:picChg>
        <pc:picChg chg="del">
          <ac:chgData name="Jelle van Barneveld" userId="bc7ecfdf-3719-43bf-9ebf-4e7030cd4705" providerId="ADAL" clId="{2CD0E1FA-A1C6-45F2-891A-E1BA6E3981ED}" dt="2024-01-10T14:29:46.742" v="1618" actId="478"/>
          <ac:picMkLst>
            <pc:docMk/>
            <pc:sldMk cId="1111300906" sldId="296"/>
            <ac:picMk id="23" creationId="{4BB8777B-6754-2E7D-4DA0-C357D2CAB71C}"/>
          </ac:picMkLst>
        </pc:picChg>
        <pc:picChg chg="add mod">
          <ac:chgData name="Jelle van Barneveld" userId="bc7ecfdf-3719-43bf-9ebf-4e7030cd4705" providerId="ADAL" clId="{2CD0E1FA-A1C6-45F2-891A-E1BA6E3981ED}" dt="2024-01-10T14:25:07.592" v="1156" actId="1076"/>
          <ac:picMkLst>
            <pc:docMk/>
            <pc:sldMk cId="1111300906" sldId="296"/>
            <ac:picMk id="25" creationId="{A14D5221-BBCA-E881-619A-6968CC21327C}"/>
          </ac:picMkLst>
        </pc:picChg>
        <pc:picChg chg="add mod">
          <ac:chgData name="Jelle van Barneveld" userId="bc7ecfdf-3719-43bf-9ebf-4e7030cd4705" providerId="ADAL" clId="{2CD0E1FA-A1C6-45F2-891A-E1BA6E3981ED}" dt="2024-01-10T14:30:41.054" v="1622" actId="14100"/>
          <ac:picMkLst>
            <pc:docMk/>
            <pc:sldMk cId="1111300906" sldId="296"/>
            <ac:picMk id="28" creationId="{16E0E12B-06B3-E288-654A-842E24AB228A}"/>
          </ac:picMkLst>
        </pc:picChg>
      </pc:sldChg>
    </pc:docChg>
  </pc:docChgLst>
  <pc:docChgLst>
    <pc:chgData name="Damion Gans" userId="4c1bb948-5e60-4003-afc5-f5bdfae4bc1a" providerId="ADAL" clId="{B5FCBE5F-CD23-2349-A6D6-91F957790324}"/>
    <pc:docChg chg="modSld">
      <pc:chgData name="Damion Gans" userId="4c1bb948-5e60-4003-afc5-f5bdfae4bc1a" providerId="ADAL" clId="{B5FCBE5F-CD23-2349-A6D6-91F957790324}" dt="2024-01-29T10:19:09.446" v="1" actId="20577"/>
      <pc:docMkLst>
        <pc:docMk/>
      </pc:docMkLst>
      <pc:sldChg chg="modSp mod">
        <pc:chgData name="Damion Gans" userId="4c1bb948-5e60-4003-afc5-f5bdfae4bc1a" providerId="ADAL" clId="{B5FCBE5F-CD23-2349-A6D6-91F957790324}" dt="2024-01-29T10:19:09.446" v="1" actId="20577"/>
        <pc:sldMkLst>
          <pc:docMk/>
          <pc:sldMk cId="386274684" sldId="258"/>
        </pc:sldMkLst>
        <pc:spChg chg="mod">
          <ac:chgData name="Damion Gans" userId="4c1bb948-5e60-4003-afc5-f5bdfae4bc1a" providerId="ADAL" clId="{B5FCBE5F-CD23-2349-A6D6-91F957790324}" dt="2024-01-29T10:19:09.446" v="1" actId="20577"/>
          <ac:spMkLst>
            <pc:docMk/>
            <pc:sldMk cId="386274684" sldId="258"/>
            <ac:spMk id="14" creationId="{1D0EF7E7-CD2F-7741-9C29-123FB8D93D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A882-3841-45C7-8260-8140DCB32E1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7CBEC-879D-4917-8D46-5F337960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477838" rtl="0" eaLnBrk="0" fontAlgn="base" latinLnBrk="0" hangingPunct="0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755650" algn="l"/>
                <a:tab pos="1511300" algn="l"/>
                <a:tab pos="2268538" algn="l"/>
                <a:tab pos="3024188" algn="l"/>
              </a:tabLst>
              <a:defRPr/>
            </a:pPr>
            <a:fld id="{F751C962-19B1-E941-BF11-D365F135F8D5}" type="slidenum">
              <a:rPr kumimoji="0" lang="en-GB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pPr marL="0" marR="0" lvl="0" indent="0" algn="r" defTabSz="477838" rtl="0" eaLnBrk="0" fontAlgn="base" latinLnBrk="0" hangingPunct="0">
                <a:lnSpc>
                  <a:spcPct val="100000"/>
                </a:lnSpc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755650" algn="l"/>
                  <a:tab pos="1511300" algn="l"/>
                  <a:tab pos="2268538" algn="l"/>
                  <a:tab pos="3024188" algn="l"/>
                </a:tabLst>
                <a:defRPr/>
              </a:pPr>
              <a:t>1</a:t>
            </a:fld>
            <a:endParaRPr kumimoji="0" lang="en-GB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8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3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6E09-0CF7-15FE-56AE-AE2E7006B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2C46A-8596-B33A-41BF-366F0B9C7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EAD-293B-3E82-7011-9362B185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C25E-D1B9-004D-65A4-A9F2925A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C643-E9BF-9350-BA5B-D59CDAF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06557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EFF2-C20E-F920-8CD9-F976324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CEA7-24D9-D5DC-C977-37546320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C4D3-B485-2A8D-BCF7-F3BAC5F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B089-D6C5-1314-9322-0562E59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7239-F72A-B3B9-4251-D09071CF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7855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FB015-28AB-C2F6-BF24-7B41FC5C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4992-6315-8134-344F-FBC543F69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BA65-F8D1-924C-C2F9-7A3F3711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CD2E-031C-46D2-1A49-7115D893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E953-6330-21D1-00CB-7FC8C895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8844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AC38-465A-FCC3-19DB-3C9769EC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3C0E-B795-CB22-8144-DEBE8E52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3648-CD85-36A6-CD18-E358C188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FC97-521F-4024-F7E5-F39DC51A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9FE3-1390-D2E6-7A7F-5DB9A4FD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4483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95CC-9A3B-32C7-26FA-7633AA5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76F7-064C-4F26-1F72-ABFA718D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7449-E52C-836C-22C1-A220B80D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DBA3-7981-A147-894E-FBFEBC4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01B8-6A5C-FB02-094E-4E81295A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35248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475C-EE23-3178-A543-73FB811C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AB17-626A-5333-0A6E-CB12FEA6D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3F0F-4796-84F5-DBE7-43D61AD8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BAF8-6E9E-0047-C4AF-6160F27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37A4-3D45-7E03-AF61-940775F3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C9BB-0E76-AB74-BDB5-D56968B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7482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D902-B76B-0D3B-7D8E-EC62DB73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7664-4DB7-3A7A-9154-32CA8884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2F29-D106-938C-7A85-CC58AA8C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8DE05-771E-EAF7-B5AD-DB62810D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FE87-8F2D-F296-E5BE-76C0F381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ADE75-237D-46D1-ACCC-056D798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50C1E-DB96-C177-6BCD-6837B457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317B8-7B96-056C-C7A6-38D4E1FE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6848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30FC-7829-8CDA-4A7A-B763E7F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884C6-40AE-7A1A-646F-FDB97DF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0B22-A8AB-852C-7952-E20D6422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647F-ACAF-E312-C8BB-7F265E5E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4595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69462-9FEA-5D88-EE00-E187BAA4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087A-F4BC-7377-70F3-0A571BD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184FF-048E-0634-23CE-F08BC130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7516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0A2F-4D46-B289-C61D-EBEAFA11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170F-AB91-8E12-212F-57BF0430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F1DB-E4ED-A226-CC84-D5BC80092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C25F-3269-1F4E-CECA-5F2EF445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8728-A678-4921-52FF-FAC84DAB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1AA8-97A5-DAD4-C8BC-65BC563F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7663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CA4B-6237-DD8B-3CF0-8F9C6FB9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2D31B-B7BB-010A-4AA4-79370FF57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15A3-2F7F-E910-4E49-0319EF17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3E74-A348-3972-B8B8-EF901921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B359-D110-649F-2709-F1206532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FDCBB-7F8D-7680-B733-5A497210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9140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1FA4E-E385-847C-AE6D-230355D6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839E-C7CC-BF9A-55C1-AD77C38C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ABAE-69DA-E883-5ADB-EB9AC96D0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B45D-D98F-4A32-A567-4AE2A91459D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FF5B-BFA7-55B6-6151-5B263570E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B8DA-67AF-B29B-FC1D-2E066968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C1A59F-BCA0-79F1-6F87-079182BCC73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9779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7">
            <a:extLst>
              <a:ext uri="{FF2B5EF4-FFF2-40B4-BE49-F238E27FC236}">
                <a16:creationId xmlns:a16="http://schemas.microsoft.com/office/drawing/2014/main" id="{5ECCA89E-3666-CEB9-DEEF-AE7D0C9A09DE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AAD41C4-AB8B-603C-1D5D-873690001E0D}"/>
              </a:ext>
            </a:extLst>
          </p:cNvPr>
          <p:cNvSpPr txBox="1"/>
          <p:nvPr/>
        </p:nvSpPr>
        <p:spPr>
          <a:xfrm>
            <a:off x="1455575" y="0"/>
            <a:ext cx="10391775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Bedrijfsmodellering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511D60-8939-875B-A779-148133F3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82" y="867584"/>
            <a:ext cx="8887451" cy="51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0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CD2F944-88DB-C3A7-45F7-E30B87964246}"/>
              </a:ext>
            </a:extLst>
          </p:cNvPr>
          <p:cNvSpPr txBox="1"/>
          <p:nvPr/>
        </p:nvSpPr>
        <p:spPr>
          <a:xfrm>
            <a:off x="3255649" y="0"/>
            <a:ext cx="649316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Het practicum…</a:t>
            </a:r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D44248C8-D6B8-15FA-6958-7959321B39E8}"/>
              </a:ext>
            </a:extLst>
          </p:cNvPr>
          <p:cNvSpPr txBox="1"/>
          <p:nvPr/>
        </p:nvSpPr>
        <p:spPr>
          <a:xfrm>
            <a:off x="1141150" y="1571903"/>
            <a:ext cx="4481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Maak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ArchiMate-model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Great Outdoors. Lees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opdrachtbeschrijving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goed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door om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jezelf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goed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 de (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fictieve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opdracht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jij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het ArchiMate-model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maakt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klaar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bent met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Exporteer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gemaakte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Plaats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image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mini-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stageplan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vorig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practicum in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hetzelfde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document. Zo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bestaat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portfolio al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onderdelen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Schrijf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toelichting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image (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tussen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150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woorden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3" name="Picture 2" descr="Document Good Ware Lineal icon">
            <a:extLst>
              <a:ext uri="{FF2B5EF4-FFF2-40B4-BE49-F238E27FC236}">
                <a16:creationId xmlns:a16="http://schemas.microsoft.com/office/drawing/2014/main" id="{91DE73D6-D6D1-BBBF-07E5-6442495F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15" y="4059302"/>
            <a:ext cx="1663115" cy="166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40114CB-8FAD-EC04-50FF-2ABA8AF288EC}"/>
              </a:ext>
            </a:extLst>
          </p:cNvPr>
          <p:cNvSpPr txBox="1"/>
          <p:nvPr/>
        </p:nvSpPr>
        <p:spPr>
          <a:xfrm>
            <a:off x="7200757" y="5732791"/>
            <a:ext cx="22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Opdracht-beschrijving</a:t>
            </a:r>
          </a:p>
        </p:txBody>
      </p:sp>
      <p:pic>
        <p:nvPicPr>
          <p:cNvPr id="20" name="Picture 2" descr="Document Good Ware Lineal icon">
            <a:extLst>
              <a:ext uri="{FF2B5EF4-FFF2-40B4-BE49-F238E27FC236}">
                <a16:creationId xmlns:a16="http://schemas.microsoft.com/office/drawing/2014/main" id="{48532937-193D-E874-5DB5-5E980B1D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237" y="2567156"/>
            <a:ext cx="1663115" cy="166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1130CADC-489D-7101-C92E-2491BF761052}"/>
              </a:ext>
            </a:extLst>
          </p:cNvPr>
          <p:cNvSpPr txBox="1"/>
          <p:nvPr/>
        </p:nvSpPr>
        <p:spPr>
          <a:xfrm>
            <a:off x="10034753" y="4181158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u="sng"/>
              <a:t>Portfolio</a:t>
            </a:r>
            <a:endParaRPr lang="nl-NL" b="1" u="sng" dirty="0"/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47771DE-1462-F8DF-A0F2-1AB40E34DE8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310473" y="2839284"/>
            <a:ext cx="2" cy="1220018"/>
          </a:xfrm>
          <a:prstGeom prst="line">
            <a:avLst/>
          </a:prstGeom>
          <a:ln w="7620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95C4490C-3E65-CBAD-3DA1-3DD8B7A43299}"/>
              </a:ext>
            </a:extLst>
          </p:cNvPr>
          <p:cNvCxnSpPr>
            <a:cxnSpLocks/>
          </p:cNvCxnSpPr>
          <p:nvPr/>
        </p:nvCxnSpPr>
        <p:spPr>
          <a:xfrm flipV="1">
            <a:off x="8310471" y="3389382"/>
            <a:ext cx="2074508" cy="0"/>
          </a:xfrm>
          <a:prstGeom prst="straightConnector1">
            <a:avLst/>
          </a:prstGeom>
          <a:ln w="76200">
            <a:solidFill>
              <a:srgbClr val="829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lides Icons - Free SVG &amp; PNG Slides Images - Noun Project">
            <a:extLst>
              <a:ext uri="{FF2B5EF4-FFF2-40B4-BE49-F238E27FC236}">
                <a16:creationId xmlns:a16="http://schemas.microsoft.com/office/drawing/2014/main" id="{C1DE05AB-3A7C-FD1D-F7C2-7212A424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56" y="12586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96B561C6-19BA-FB04-ED95-84E637AB6DF7}"/>
              </a:ext>
            </a:extLst>
          </p:cNvPr>
          <p:cNvCxnSpPr>
            <a:cxnSpLocks/>
          </p:cNvCxnSpPr>
          <p:nvPr/>
        </p:nvCxnSpPr>
        <p:spPr>
          <a:xfrm>
            <a:off x="8310471" y="3388822"/>
            <a:ext cx="0" cy="0"/>
          </a:xfrm>
          <a:prstGeom prst="line">
            <a:avLst/>
          </a:prstGeom>
          <a:ln w="7620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FF892CED-E49D-1002-2300-EC59C26C1488}"/>
              </a:ext>
            </a:extLst>
          </p:cNvPr>
          <p:cNvSpPr txBox="1"/>
          <p:nvPr/>
        </p:nvSpPr>
        <p:spPr>
          <a:xfrm>
            <a:off x="7200757" y="1202571"/>
            <a:ext cx="221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Slides HC1.2</a:t>
            </a:r>
          </a:p>
        </p:txBody>
      </p:sp>
      <p:pic>
        <p:nvPicPr>
          <p:cNvPr id="9" name="Picture 2" descr="About – Archi">
            <a:extLst>
              <a:ext uri="{FF2B5EF4-FFF2-40B4-BE49-F238E27FC236}">
                <a16:creationId xmlns:a16="http://schemas.microsoft.com/office/drawing/2014/main" id="{7F7C4BBE-7823-B346-260C-B4C66EE8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19" y="2782404"/>
            <a:ext cx="1213955" cy="121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33667C7-077A-EC3B-A806-8B3D6350324D}"/>
              </a:ext>
            </a:extLst>
          </p:cNvPr>
          <p:cNvCxnSpPr>
            <a:cxnSpLocks/>
          </p:cNvCxnSpPr>
          <p:nvPr/>
        </p:nvCxnSpPr>
        <p:spPr>
          <a:xfrm flipH="1" flipV="1">
            <a:off x="7063346" y="3389381"/>
            <a:ext cx="1242510" cy="0"/>
          </a:xfrm>
          <a:prstGeom prst="line">
            <a:avLst/>
          </a:prstGeom>
          <a:ln w="7620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420F0BF8-59B4-6E45-D604-C0E880F2A069}"/>
              </a:ext>
            </a:extLst>
          </p:cNvPr>
          <p:cNvSpPr txBox="1"/>
          <p:nvPr/>
        </p:nvSpPr>
        <p:spPr>
          <a:xfrm>
            <a:off x="5571855" y="3927529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u="sng" dirty="0" err="1"/>
              <a:t>Archi</a:t>
            </a:r>
            <a:endParaRPr lang="nl-NL" b="1" u="sng" dirty="0"/>
          </a:p>
        </p:txBody>
      </p:sp>
    </p:spTree>
    <p:extLst>
      <p:ext uri="{BB962C8B-B14F-4D97-AF65-F5344CB8AC3E}">
        <p14:creationId xmlns:p14="http://schemas.microsoft.com/office/powerpoint/2010/main" val="181893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CD2F944-88DB-C3A7-45F7-E30B87964246}"/>
              </a:ext>
            </a:extLst>
          </p:cNvPr>
          <p:cNvSpPr txBox="1"/>
          <p:nvPr/>
        </p:nvSpPr>
        <p:spPr>
          <a:xfrm>
            <a:off x="3255649" y="0"/>
            <a:ext cx="649316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Na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vandaag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…</a:t>
            </a:r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026" name="Picture 2" descr="Venn Diagram | DHH Resources for Teachers | UMN">
            <a:extLst>
              <a:ext uri="{FF2B5EF4-FFF2-40B4-BE49-F238E27FC236}">
                <a16:creationId xmlns:a16="http://schemas.microsoft.com/office/drawing/2014/main" id="{7ED165F3-95C7-4DFE-96C3-50E651F0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25768"/>
            <a:ext cx="11101137" cy="58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B3ED1-9C68-BDE4-72B5-350E2AA23947}"/>
              </a:ext>
            </a:extLst>
          </p:cNvPr>
          <p:cNvSpPr txBox="1"/>
          <p:nvPr/>
        </p:nvSpPr>
        <p:spPr>
          <a:xfrm>
            <a:off x="2596340" y="1604962"/>
            <a:ext cx="328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de ArchiMate-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standaard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gebruiken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tijdens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stage.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90D3E-EF89-C010-3F4B-F601B3E08A37}"/>
              </a:ext>
            </a:extLst>
          </p:cNvPr>
          <p:cNvSpPr txBox="1"/>
          <p:nvPr/>
        </p:nvSpPr>
        <p:spPr>
          <a:xfrm>
            <a:off x="3576418" y="683609"/>
            <a:ext cx="129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Weet je…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EF7E7-CD2F-7741-9C29-123FB8D93DDC}"/>
              </a:ext>
            </a:extLst>
          </p:cNvPr>
          <p:cNvSpPr txBox="1"/>
          <p:nvPr/>
        </p:nvSpPr>
        <p:spPr>
          <a:xfrm>
            <a:off x="8107256" y="703521"/>
            <a:ext cx="11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320AE-CE57-9D64-F411-B113070D2BCC}"/>
              </a:ext>
            </a:extLst>
          </p:cNvPr>
          <p:cNvSpPr txBox="1"/>
          <p:nvPr/>
        </p:nvSpPr>
        <p:spPr>
          <a:xfrm>
            <a:off x="5808945" y="2475078"/>
            <a:ext cx="13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+ practicum</a:t>
            </a:r>
          </a:p>
        </p:txBody>
      </p:sp>
      <p:pic>
        <p:nvPicPr>
          <p:cNvPr id="1030" name="Picture 6" descr="Smile Emoji Happy - Free vector graphic on Pixabay">
            <a:extLst>
              <a:ext uri="{FF2B5EF4-FFF2-40B4-BE49-F238E27FC236}">
                <a16:creationId xmlns:a16="http://schemas.microsoft.com/office/drawing/2014/main" id="{A359608D-0FAD-B299-A99E-0045AC944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40" y="3275345"/>
            <a:ext cx="1523028" cy="15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38445A-45D3-7C98-56F6-3E54DD78BFFD}"/>
              </a:ext>
            </a:extLst>
          </p:cNvPr>
          <p:cNvSpPr txBox="1"/>
          <p:nvPr/>
        </p:nvSpPr>
        <p:spPr>
          <a:xfrm>
            <a:off x="1670004" y="4202154"/>
            <a:ext cx="311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 welke componenten de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Archimate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bestaat.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C1EAF-3298-0A0F-EF91-19916181046E}"/>
              </a:ext>
            </a:extLst>
          </p:cNvPr>
          <p:cNvSpPr txBox="1"/>
          <p:nvPr/>
        </p:nvSpPr>
        <p:spPr>
          <a:xfrm>
            <a:off x="1587468" y="2952179"/>
            <a:ext cx="328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welke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Archimate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Layer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bestaat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621E4-74F4-FAC7-0E0A-2A8DDEB96310}"/>
              </a:ext>
            </a:extLst>
          </p:cNvPr>
          <p:cNvSpPr txBox="1"/>
          <p:nvPr/>
        </p:nvSpPr>
        <p:spPr>
          <a:xfrm>
            <a:off x="7612471" y="1851512"/>
            <a:ext cx="2846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Archimate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Layer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invullen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stagebedrijf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0DA6D277-0EC6-1663-141C-461B12348C62}"/>
              </a:ext>
            </a:extLst>
          </p:cNvPr>
          <p:cNvSpPr txBox="1"/>
          <p:nvPr/>
        </p:nvSpPr>
        <p:spPr>
          <a:xfrm>
            <a:off x="2455014" y="5340255"/>
            <a:ext cx="342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 je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twee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verschillende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layers met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elkaar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verbindt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D58C427C-5A7E-AE68-5A4F-1F9BCF16C688}"/>
              </a:ext>
            </a:extLst>
          </p:cNvPr>
          <p:cNvSpPr txBox="1"/>
          <p:nvPr/>
        </p:nvSpPr>
        <p:spPr>
          <a:xfrm>
            <a:off x="8107256" y="3347788"/>
            <a:ext cx="2846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Archimate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Layer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invullen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stagebedrijf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0C5ACD7F-3B38-DF8F-0F1A-364B9D97F267}"/>
              </a:ext>
            </a:extLst>
          </p:cNvPr>
          <p:cNvSpPr txBox="1"/>
          <p:nvPr/>
        </p:nvSpPr>
        <p:spPr>
          <a:xfrm>
            <a:off x="7526255" y="4778225"/>
            <a:ext cx="3196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ingevulde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Business-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Layer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elkaar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zodat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stagebedrijf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totaalplaatje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ontstaat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Zoveel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mensen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,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zoveel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wensen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rkvormen met grote groepen - 101werkvormen.nl">
            <a:extLst>
              <a:ext uri="{FF2B5EF4-FFF2-40B4-BE49-F238E27FC236}">
                <a16:creationId xmlns:a16="http://schemas.microsoft.com/office/drawing/2014/main" id="{6EF44F27-0F43-716B-8DE4-6F4AB335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0" y="992524"/>
            <a:ext cx="8295669" cy="58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0">
            <a:extLst>
              <a:ext uri="{FF2B5EF4-FFF2-40B4-BE49-F238E27FC236}">
                <a16:creationId xmlns:a16="http://schemas.microsoft.com/office/drawing/2014/main" id="{F0D71169-C7AF-6FF5-625F-2BCF9D7D903D}"/>
              </a:ext>
            </a:extLst>
          </p:cNvPr>
          <p:cNvSpPr txBox="1"/>
          <p:nvPr/>
        </p:nvSpPr>
        <p:spPr>
          <a:xfrm>
            <a:off x="1961858" y="1278390"/>
            <a:ext cx="14997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begeleider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C3570E7-9F58-3705-EAF2-9E670792EA64}"/>
              </a:ext>
            </a:extLst>
          </p:cNvPr>
          <p:cNvSpPr txBox="1"/>
          <p:nvPr/>
        </p:nvSpPr>
        <p:spPr>
          <a:xfrm>
            <a:off x="3633978" y="1810235"/>
            <a:ext cx="10997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Hoofd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DAF65A8-231D-7775-72C3-6F1190CE6235}"/>
              </a:ext>
            </a:extLst>
          </p:cNvPr>
          <p:cNvSpPr txBox="1"/>
          <p:nvPr/>
        </p:nvSpPr>
        <p:spPr>
          <a:xfrm>
            <a:off x="4906052" y="1278389"/>
            <a:ext cx="15558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Personeels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6C60A-A471-2F29-FFEE-302C0D60ABFB}"/>
              </a:ext>
            </a:extLst>
          </p:cNvPr>
          <p:cNvSpPr txBox="1"/>
          <p:nvPr/>
        </p:nvSpPr>
        <p:spPr>
          <a:xfrm>
            <a:off x="7035448" y="1601555"/>
            <a:ext cx="12720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beheerder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ballon: ovaal 12">
            <a:extLst>
              <a:ext uri="{FF2B5EF4-FFF2-40B4-BE49-F238E27FC236}">
                <a16:creationId xmlns:a16="http://schemas.microsoft.com/office/drawing/2014/main" id="{605D8876-66B7-A477-FBC2-9748431F85BC}"/>
              </a:ext>
            </a:extLst>
          </p:cNvPr>
          <p:cNvSpPr/>
          <p:nvPr/>
        </p:nvSpPr>
        <p:spPr>
          <a:xfrm>
            <a:off x="9489233" y="1184989"/>
            <a:ext cx="1291656" cy="923729"/>
          </a:xfrm>
          <a:prstGeom prst="wedgeEllipseCallout">
            <a:avLst>
              <a:gd name="adj1" fmla="val -64037"/>
              <a:gd name="adj2" fmla="val 433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Wie doet wat?</a:t>
            </a:r>
          </a:p>
        </p:txBody>
      </p:sp>
      <p:sp>
        <p:nvSpPr>
          <p:cNvPr id="14" name="Tekstballon: ovaal 13">
            <a:extLst>
              <a:ext uri="{FF2B5EF4-FFF2-40B4-BE49-F238E27FC236}">
                <a16:creationId xmlns:a16="http://schemas.microsoft.com/office/drawing/2014/main" id="{61779A6A-8A5E-EE96-5D7E-2C18251F87A4}"/>
              </a:ext>
            </a:extLst>
          </p:cNvPr>
          <p:cNvSpPr/>
          <p:nvPr/>
        </p:nvSpPr>
        <p:spPr>
          <a:xfrm>
            <a:off x="10690526" y="2832359"/>
            <a:ext cx="1379244" cy="923729"/>
          </a:xfrm>
          <a:prstGeom prst="wedgeEllipseCallout">
            <a:avLst>
              <a:gd name="adj1" fmla="val -150688"/>
              <a:gd name="adj2" fmla="val -991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Waar kom ik terecht?</a:t>
            </a:r>
          </a:p>
        </p:txBody>
      </p:sp>
      <p:sp>
        <p:nvSpPr>
          <p:cNvPr id="15" name="Tekstballon: ovaal 14">
            <a:extLst>
              <a:ext uri="{FF2B5EF4-FFF2-40B4-BE49-F238E27FC236}">
                <a16:creationId xmlns:a16="http://schemas.microsoft.com/office/drawing/2014/main" id="{6D5B0B33-B7B4-B299-CD66-A61A3F33FD10}"/>
              </a:ext>
            </a:extLst>
          </p:cNvPr>
          <p:cNvSpPr/>
          <p:nvPr/>
        </p:nvSpPr>
        <p:spPr>
          <a:xfrm>
            <a:off x="10543592" y="4479729"/>
            <a:ext cx="1526177" cy="1295917"/>
          </a:xfrm>
          <a:prstGeom prst="wedgeEllipseCallout">
            <a:avLst>
              <a:gd name="adj1" fmla="val -129647"/>
              <a:gd name="adj2" fmla="val -2077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Met wie moet ik spreken voor … ?</a:t>
            </a:r>
          </a:p>
        </p:txBody>
      </p:sp>
      <p:sp>
        <p:nvSpPr>
          <p:cNvPr id="18" name="Tekstballon: ovaal 17">
            <a:extLst>
              <a:ext uri="{FF2B5EF4-FFF2-40B4-BE49-F238E27FC236}">
                <a16:creationId xmlns:a16="http://schemas.microsoft.com/office/drawing/2014/main" id="{0FC665AD-948D-36C2-4B0E-989C770420D7}"/>
              </a:ext>
            </a:extLst>
          </p:cNvPr>
          <p:cNvSpPr/>
          <p:nvPr/>
        </p:nvSpPr>
        <p:spPr>
          <a:xfrm>
            <a:off x="9445439" y="5403611"/>
            <a:ext cx="1379244" cy="923729"/>
          </a:xfrm>
          <a:prstGeom prst="wedgeEllipseCallout">
            <a:avLst>
              <a:gd name="adj1" fmla="val -53949"/>
              <a:gd name="adj2" fmla="val -3496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u="sng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1713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988290" y="-10754"/>
            <a:ext cx="11203710" cy="126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ArchiMate – </a:t>
            </a:r>
          </a:p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Gestructureerde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plaatjes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van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chaotische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organisaties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1307418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bout – Archi">
            <a:extLst>
              <a:ext uri="{FF2B5EF4-FFF2-40B4-BE49-F238E27FC236}">
                <a16:creationId xmlns:a16="http://schemas.microsoft.com/office/drawing/2014/main" id="{23F46148-AD97-6281-BBCD-FAFE86B87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95" y="1817914"/>
            <a:ext cx="4864359" cy="48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C943437-2F6F-600C-5FF5-6667F5E19F29}"/>
              </a:ext>
            </a:extLst>
          </p:cNvPr>
          <p:cNvSpPr txBox="1"/>
          <p:nvPr/>
        </p:nvSpPr>
        <p:spPr>
          <a:xfrm>
            <a:off x="1144177" y="1488451"/>
            <a:ext cx="580401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 err="1"/>
              <a:t>ArchiMate</a:t>
            </a:r>
            <a:r>
              <a:rPr lang="nl-NL" dirty="0"/>
              <a:t> biedt een visuele kapstok om alles wat je hoort en ziet makkelijk te registreren en terug te vinden in een gemaakt model.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Maak je bijvoorbeeld kennis met iemand? Dan kun je diegene in je model opnemen.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Komt het bestaan van een bedrijfsproces je ter ore? Ook dat kun je opnemen.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Krijg je toegang tot een applicatie? Ook hier is het model geschikt voor.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Enzovoort.</a:t>
            </a:r>
          </a:p>
          <a:p>
            <a:endParaRPr lang="nl-NL" dirty="0"/>
          </a:p>
          <a:p>
            <a:r>
              <a:rPr lang="nl-NL" dirty="0"/>
              <a:t>2 lagen: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Business </a:t>
            </a:r>
            <a:r>
              <a:rPr lang="nl-NL" dirty="0" err="1"/>
              <a:t>Layer</a:t>
            </a:r>
            <a:r>
              <a:rPr lang="nl-NL" dirty="0"/>
              <a:t>: hierin modelleer je alles en iedereen die gebruikmaakt van de reeds bestaande informatievoorziening, waar jij aan bij gaat dragen.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Application </a:t>
            </a:r>
            <a:r>
              <a:rPr lang="nl-NL" dirty="0" err="1"/>
              <a:t>Layer</a:t>
            </a:r>
            <a:r>
              <a:rPr lang="nl-NL" dirty="0"/>
              <a:t>: hierin modelleer je alle systemen die ervoor zorgen dat actoren uit de Business </a:t>
            </a:r>
            <a:r>
              <a:rPr lang="nl-NL" dirty="0" err="1"/>
              <a:t>Layer</a:t>
            </a:r>
            <a:r>
              <a:rPr lang="nl-NL" dirty="0"/>
              <a:t> de juiste informatie op kunnen vragen.</a:t>
            </a:r>
          </a:p>
        </p:txBody>
      </p:sp>
    </p:spTree>
    <p:extLst>
      <p:ext uri="{BB962C8B-B14F-4D97-AF65-F5344CB8AC3E}">
        <p14:creationId xmlns:p14="http://schemas.microsoft.com/office/powerpoint/2010/main" val="54239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De ArchiMate Business Layer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822226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F855E0E-302C-67BD-732E-0648A999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03" y="1011376"/>
            <a:ext cx="6111551" cy="5186476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C9567526-D8DF-0666-F86F-80216DFDE127}"/>
              </a:ext>
            </a:extLst>
          </p:cNvPr>
          <p:cNvSpPr txBox="1"/>
          <p:nvPr/>
        </p:nvSpPr>
        <p:spPr>
          <a:xfrm>
            <a:off x="5848739" y="6363875"/>
            <a:ext cx="611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https://www.youtube.com/watch?v=2IpXKjQHlHE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E1A9F39-1DA5-992A-85EE-E8299A83B3CD}"/>
              </a:ext>
            </a:extLst>
          </p:cNvPr>
          <p:cNvSpPr txBox="1"/>
          <p:nvPr/>
        </p:nvSpPr>
        <p:spPr>
          <a:xfrm>
            <a:off x="988290" y="3160253"/>
            <a:ext cx="4411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/>
              <a:t>Download </a:t>
            </a:r>
            <a:r>
              <a:rPr lang="nl-NL" b="1" u="sng" dirty="0"/>
              <a:t>vóórdat je het filmpje kijkt </a:t>
            </a:r>
          </a:p>
          <a:p>
            <a:pPr algn="ctr"/>
            <a:r>
              <a:rPr lang="nl-NL" b="1" dirty="0"/>
              <a:t>het programma </a:t>
            </a:r>
            <a:r>
              <a:rPr lang="nl-NL" b="1" dirty="0" err="1"/>
              <a:t>Archi</a:t>
            </a:r>
            <a:r>
              <a:rPr lang="nl-NL" b="1" dirty="0"/>
              <a:t> van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https://www.archimatetool.com/download/</a:t>
            </a:r>
          </a:p>
        </p:txBody>
      </p:sp>
    </p:spTree>
    <p:extLst>
      <p:ext uri="{BB962C8B-B14F-4D97-AF65-F5344CB8AC3E}">
        <p14:creationId xmlns:p14="http://schemas.microsoft.com/office/powerpoint/2010/main" val="68197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Componenten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relaties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Business Layer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72892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0B0ACC8-00B1-7F64-DDD8-06B326AB2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44007"/>
              </p:ext>
            </p:extLst>
          </p:nvPr>
        </p:nvGraphicFramePr>
        <p:xfrm>
          <a:off x="1080276" y="1374162"/>
          <a:ext cx="5423162" cy="521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1669">
                  <a:extLst>
                    <a:ext uri="{9D8B030D-6E8A-4147-A177-3AD203B41FA5}">
                      <a16:colId xmlns:a16="http://schemas.microsoft.com/office/drawing/2014/main" val="1588296631"/>
                    </a:ext>
                  </a:extLst>
                </a:gridCol>
                <a:gridCol w="944177">
                  <a:extLst>
                    <a:ext uri="{9D8B030D-6E8A-4147-A177-3AD203B41FA5}">
                      <a16:colId xmlns:a16="http://schemas.microsoft.com/office/drawing/2014/main" val="2735309320"/>
                    </a:ext>
                  </a:extLst>
                </a:gridCol>
                <a:gridCol w="3207316">
                  <a:extLst>
                    <a:ext uri="{9D8B030D-6E8A-4147-A177-3AD203B41FA5}">
                      <a16:colId xmlns:a16="http://schemas.microsoft.com/office/drawing/2014/main" val="562947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Compo-nent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Sym-bool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84397"/>
                  </a:ext>
                </a:extLst>
              </a:tr>
              <a:tr h="531667">
                <a:tc>
                  <a:txBody>
                    <a:bodyPr/>
                    <a:lstStyle/>
                    <a:p>
                      <a:r>
                        <a:rPr lang="nl-NL" dirty="0"/>
                        <a:t>Business </a:t>
                      </a:r>
                      <a:r>
                        <a:rPr lang="nl-NL" dirty="0" err="1"/>
                        <a:t>Process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Een keten van activiteiten dat plaatsvindt binnen een organisatie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83644"/>
                  </a:ext>
                </a:extLst>
              </a:tr>
              <a:tr h="606490">
                <a:tc>
                  <a:txBody>
                    <a:bodyPr/>
                    <a:lstStyle/>
                    <a:p>
                      <a:r>
                        <a:rPr lang="nl-NL" dirty="0"/>
                        <a:t>Business 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Iemand in een bedrijf met een bepaalde functie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70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nl-NL" dirty="0"/>
                        <a:t>Business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Een output van een bedrijfsproces (“wat heb ik als dit proces klaar is?”)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Business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Informatie die binnen een proces geraadpleegd én aangepast kan worden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67763"/>
                  </a:ext>
                </a:extLst>
              </a:tr>
              <a:tr h="571552">
                <a:tc>
                  <a:txBody>
                    <a:bodyPr/>
                    <a:lstStyle/>
                    <a:p>
                      <a:r>
                        <a:rPr lang="nl-NL" dirty="0"/>
                        <a:t>Business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Een voorwaarde waaraan buiten de macht van het bedrijf moet zijn voldaan om bedrijfsprocessen te “</a:t>
                      </a:r>
                      <a:r>
                        <a:rPr lang="nl-NL" dirty="0" err="1"/>
                        <a:t>triggeren</a:t>
                      </a:r>
                      <a:r>
                        <a:rPr lang="nl-NL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7586"/>
                  </a:ext>
                </a:extLst>
              </a:tr>
            </a:tbl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3BB308B9-412C-0F88-808F-DF18375E6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542" y="2117042"/>
            <a:ext cx="783699" cy="632989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A4408A0-2E1A-448A-CCB0-3561AFB3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705" y="3043864"/>
            <a:ext cx="343312" cy="47728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CFDB147-1578-2050-5825-F071A20EE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678" y="3675171"/>
            <a:ext cx="843367" cy="71773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539AE64-F0EC-7028-CEAD-A064B8C2B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538" y="4546922"/>
            <a:ext cx="843367" cy="71773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4BF82E7-3F5D-6292-CC69-302EFFD50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678" y="5572692"/>
            <a:ext cx="821379" cy="66646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AAC6DA55-5278-74D8-3537-8A1699234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3556" y="1008654"/>
            <a:ext cx="4010791" cy="34293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A2ABB29F-55F3-7DD5-CDC6-4B69D8B72F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3556" y="1997213"/>
            <a:ext cx="4010791" cy="43437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88B99590-AEC2-B70A-45C5-203F82B0F9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3555" y="3203036"/>
            <a:ext cx="4010791" cy="772844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78D9519C-D746-0E9B-FD64-D1CDEA9CEE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3556" y="4723676"/>
            <a:ext cx="4010790" cy="641785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4BB8777B-6754-2E7D-4DA0-C357D2CAB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6393" y="5954283"/>
            <a:ext cx="3911515" cy="446853"/>
          </a:xfrm>
          <a:prstGeom prst="rect">
            <a:avLst/>
          </a:prstGeom>
        </p:spPr>
      </p:pic>
      <p:sp>
        <p:nvSpPr>
          <p:cNvPr id="27" name="Tekstvak 26">
            <a:extLst>
              <a:ext uri="{FF2B5EF4-FFF2-40B4-BE49-F238E27FC236}">
                <a16:creationId xmlns:a16="http://schemas.microsoft.com/office/drawing/2014/main" id="{7DC41A8C-03CA-9971-AF7C-230F8A455575}"/>
              </a:ext>
            </a:extLst>
          </p:cNvPr>
          <p:cNvSpPr txBox="1"/>
          <p:nvPr/>
        </p:nvSpPr>
        <p:spPr>
          <a:xfrm>
            <a:off x="7303557" y="1351584"/>
            <a:ext cx="3850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Assignment</a:t>
            </a:r>
            <a:r>
              <a:rPr lang="nl-NL" dirty="0"/>
              <a:t>: “is verantwoordelijk voor”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8067FEF-09FB-4C22-5F21-C4B5D4191A54}"/>
              </a:ext>
            </a:extLst>
          </p:cNvPr>
          <p:cNvSpPr txBox="1"/>
          <p:nvPr/>
        </p:nvSpPr>
        <p:spPr>
          <a:xfrm>
            <a:off x="7260914" y="2486324"/>
            <a:ext cx="398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Realization</a:t>
            </a:r>
            <a:r>
              <a:rPr lang="nl-NL" dirty="0"/>
              <a:t>: “&lt;proces&gt; maakt &lt;output&gt;”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C0729358-9745-F7E3-C033-F150BA6CBD7F}"/>
              </a:ext>
            </a:extLst>
          </p:cNvPr>
          <p:cNvSpPr txBox="1"/>
          <p:nvPr/>
        </p:nvSpPr>
        <p:spPr>
          <a:xfrm>
            <a:off x="7331873" y="3829570"/>
            <a:ext cx="398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Serving</a:t>
            </a:r>
            <a:r>
              <a:rPr lang="nl-NL" dirty="0"/>
              <a:t>: “&lt;actor&gt; gebruikt &lt;output&gt;”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B3BA9CC2-683A-D2BC-4CFC-88B8B8BA0485}"/>
              </a:ext>
            </a:extLst>
          </p:cNvPr>
          <p:cNvSpPr txBox="1"/>
          <p:nvPr/>
        </p:nvSpPr>
        <p:spPr>
          <a:xfrm>
            <a:off x="7331873" y="5247160"/>
            <a:ext cx="3982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Access: “&lt;proces&gt; doet iets met &lt;info&gt;”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1FC18746-E575-1A20-D162-2D1373DADFA8}"/>
              </a:ext>
            </a:extLst>
          </p:cNvPr>
          <p:cNvSpPr txBox="1"/>
          <p:nvPr/>
        </p:nvSpPr>
        <p:spPr>
          <a:xfrm>
            <a:off x="7260912" y="6239156"/>
            <a:ext cx="493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Trigger: “&lt;event/proces&gt; start &lt;proces&gt; op”</a:t>
            </a:r>
          </a:p>
        </p:txBody>
      </p:sp>
    </p:spTree>
    <p:extLst>
      <p:ext uri="{BB962C8B-B14F-4D97-AF65-F5344CB8AC3E}">
        <p14:creationId xmlns:p14="http://schemas.microsoft.com/office/powerpoint/2010/main" val="22133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De ArchiMate Application Layer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822226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C9567526-D8DF-0666-F86F-80216DFDE127}"/>
              </a:ext>
            </a:extLst>
          </p:cNvPr>
          <p:cNvSpPr txBox="1"/>
          <p:nvPr/>
        </p:nvSpPr>
        <p:spPr>
          <a:xfrm>
            <a:off x="3236168" y="6387004"/>
            <a:ext cx="611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https://www.youtube.com/watch?v=41ombkE-dVY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F849C24-5853-C8C2-DA4C-98B5950B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011376"/>
            <a:ext cx="10552921" cy="51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8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Componenten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relaties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Application Layer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72892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0B0ACC8-00B1-7F64-DDD8-06B326AB2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24424"/>
              </p:ext>
            </p:extLst>
          </p:nvPr>
        </p:nvGraphicFramePr>
        <p:xfrm>
          <a:off x="1080276" y="1374162"/>
          <a:ext cx="5423162" cy="521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1669">
                  <a:extLst>
                    <a:ext uri="{9D8B030D-6E8A-4147-A177-3AD203B41FA5}">
                      <a16:colId xmlns:a16="http://schemas.microsoft.com/office/drawing/2014/main" val="1588296631"/>
                    </a:ext>
                  </a:extLst>
                </a:gridCol>
                <a:gridCol w="944177">
                  <a:extLst>
                    <a:ext uri="{9D8B030D-6E8A-4147-A177-3AD203B41FA5}">
                      <a16:colId xmlns:a16="http://schemas.microsoft.com/office/drawing/2014/main" val="2735309320"/>
                    </a:ext>
                  </a:extLst>
                </a:gridCol>
                <a:gridCol w="3207316">
                  <a:extLst>
                    <a:ext uri="{9D8B030D-6E8A-4147-A177-3AD203B41FA5}">
                      <a16:colId xmlns:a16="http://schemas.microsoft.com/office/drawing/2014/main" val="562947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Compo-nent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Sym-bool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84397"/>
                  </a:ext>
                </a:extLst>
              </a:tr>
              <a:tr h="531667">
                <a:tc>
                  <a:txBody>
                    <a:bodyPr/>
                    <a:lstStyle/>
                    <a:p>
                      <a:r>
                        <a:rPr lang="nl-NL" dirty="0"/>
                        <a:t>Application </a:t>
                      </a:r>
                      <a:r>
                        <a:rPr lang="nl-NL" dirty="0" err="1"/>
                        <a:t>Compo-nent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Een applicatie met meerdere functionaliteiten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83644"/>
                  </a:ext>
                </a:extLst>
              </a:tr>
              <a:tr h="606490">
                <a:tc>
                  <a:txBody>
                    <a:bodyPr/>
                    <a:lstStyle/>
                    <a:p>
                      <a:r>
                        <a:rPr lang="nl-NL" dirty="0"/>
                        <a:t>Application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Één</a:t>
                      </a:r>
                      <a:r>
                        <a:rPr lang="nl-NL" dirty="0"/>
                        <a:t> functionaliteit binnen een overkoepelende applicatie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70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nl-NL" dirty="0"/>
                        <a:t>Application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Een output van een applicatie (“wat wordt er gemaakt door deze applicatie?”)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Data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Data die binnen een applicatie geraadpleegd én aangepast kan worden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67763"/>
                  </a:ext>
                </a:extLst>
              </a:tr>
              <a:tr h="571552">
                <a:tc>
                  <a:txBody>
                    <a:bodyPr/>
                    <a:lstStyle/>
                    <a:p>
                      <a:r>
                        <a:rPr lang="nl-NL" dirty="0"/>
                        <a:t>Application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Een directe datakoppeling tussen twee applicaties, bijvoorbeeld via een Application Programming Interface (API)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7586"/>
                  </a:ext>
                </a:extLst>
              </a:tr>
            </a:tbl>
          </a:graphicData>
        </a:graphic>
      </p:graphicFrame>
      <p:pic>
        <p:nvPicPr>
          <p:cNvPr id="17" name="Afbeelding 16">
            <a:extLst>
              <a:ext uri="{FF2B5EF4-FFF2-40B4-BE49-F238E27FC236}">
                <a16:creationId xmlns:a16="http://schemas.microsoft.com/office/drawing/2014/main" id="{A2ABB29F-55F3-7DD5-CDC6-4B69D8B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06" y="1521352"/>
            <a:ext cx="4010791" cy="43437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88B99590-AEC2-B70A-45C5-203F82B0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505" y="2727175"/>
            <a:ext cx="4010791" cy="772844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78D9519C-D746-0E9B-FD64-D1CDEA9CE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506" y="4247815"/>
            <a:ext cx="4010790" cy="64178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28067FEF-09FB-4C22-5F21-C4B5D4191A54}"/>
              </a:ext>
            </a:extLst>
          </p:cNvPr>
          <p:cNvSpPr txBox="1"/>
          <p:nvPr/>
        </p:nvSpPr>
        <p:spPr>
          <a:xfrm>
            <a:off x="7210863" y="2010463"/>
            <a:ext cx="4271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Realization</a:t>
            </a:r>
            <a:r>
              <a:rPr lang="nl-NL" dirty="0"/>
              <a:t>: “&lt;functie&gt; maakt &lt;output&gt;”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C0729358-9745-F7E3-C033-F150BA6CBD7F}"/>
              </a:ext>
            </a:extLst>
          </p:cNvPr>
          <p:cNvSpPr txBox="1"/>
          <p:nvPr/>
        </p:nvSpPr>
        <p:spPr>
          <a:xfrm>
            <a:off x="7210863" y="3453514"/>
            <a:ext cx="459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Serving</a:t>
            </a:r>
            <a:r>
              <a:rPr lang="nl-NL" dirty="0"/>
              <a:t>: “&lt;bedrijfsproces&gt; gebruikt &lt;output&gt;”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B3BA9CC2-683A-D2BC-4CFC-88B8B8BA0485}"/>
              </a:ext>
            </a:extLst>
          </p:cNvPr>
          <p:cNvSpPr txBox="1"/>
          <p:nvPr/>
        </p:nvSpPr>
        <p:spPr>
          <a:xfrm>
            <a:off x="7160812" y="4856909"/>
            <a:ext cx="503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Access: “&lt;applicatie/functie&gt; doet iets met &lt;data&gt;”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DB9BDD5-CD7D-60EF-4792-0C534E944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547" y="2054774"/>
            <a:ext cx="757197" cy="800882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6FF5990B-1D8F-7AE8-0733-EB41B8861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7626" y="2956512"/>
            <a:ext cx="463484" cy="537641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200993DB-D1F2-63E8-BC1E-3591324F6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862" y="3661672"/>
            <a:ext cx="848717" cy="717731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BD147BB-0951-060F-1F28-02CF827220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4862" y="4505994"/>
            <a:ext cx="886176" cy="859467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14D5221-BBCA-E881-619A-6968CC213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7922" y="5466497"/>
            <a:ext cx="845657" cy="1041981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16E0E12B-06B3-E288-654A-842E24AB22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3505" y="5651210"/>
            <a:ext cx="4010791" cy="339898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1B13AAFA-FBDD-F163-ECA7-4DB07A599CA1}"/>
              </a:ext>
            </a:extLst>
          </p:cNvPr>
          <p:cNvSpPr txBox="1"/>
          <p:nvPr/>
        </p:nvSpPr>
        <p:spPr>
          <a:xfrm>
            <a:off x="6714224" y="6046745"/>
            <a:ext cx="5589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Association: “&lt;applicatie&gt; is verbonden met &lt;interface&gt;”</a:t>
            </a:r>
          </a:p>
        </p:txBody>
      </p:sp>
    </p:spTree>
    <p:extLst>
      <p:ext uri="{BB962C8B-B14F-4D97-AF65-F5344CB8AC3E}">
        <p14:creationId xmlns:p14="http://schemas.microsoft.com/office/powerpoint/2010/main" val="111130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1069F61-3DBC-272E-CA27-78F69BB2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1E9BEC1-969F-449A-78E9-AD6989255553}"/>
              </a:ext>
            </a:extLst>
          </p:cNvPr>
          <p:cNvSpPr txBox="1"/>
          <p:nvPr/>
        </p:nvSpPr>
        <p:spPr>
          <a:xfrm>
            <a:off x="3255649" y="0"/>
            <a:ext cx="649316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Samenvattend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…</a:t>
            </a:r>
          </a:p>
        </p:txBody>
      </p:sp>
      <p:sp>
        <p:nvSpPr>
          <p:cNvPr id="12" name="Tekstvak 7">
            <a:extLst>
              <a:ext uri="{FF2B5EF4-FFF2-40B4-BE49-F238E27FC236}">
                <a16:creationId xmlns:a16="http://schemas.microsoft.com/office/drawing/2014/main" id="{C310A9CF-980B-CB75-47BD-B6A53548038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6" name="Picture 2" descr="Venn Diagram | DHH Resources for Teachers | UMN">
            <a:extLst>
              <a:ext uri="{FF2B5EF4-FFF2-40B4-BE49-F238E27FC236}">
                <a16:creationId xmlns:a16="http://schemas.microsoft.com/office/drawing/2014/main" id="{50A2B91E-B24E-8C54-8CBB-22887C9AC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25768"/>
            <a:ext cx="11101137" cy="58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2B807549-70F4-DEB2-A113-5094A032F630}"/>
              </a:ext>
            </a:extLst>
          </p:cNvPr>
          <p:cNvSpPr txBox="1"/>
          <p:nvPr/>
        </p:nvSpPr>
        <p:spPr>
          <a:xfrm>
            <a:off x="2596340" y="1604962"/>
            <a:ext cx="328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de ArchiMate-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standaard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gebruiken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tijdens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stage.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0C0B175C-FD0A-9E77-2389-B9FB36ADF8DF}"/>
              </a:ext>
            </a:extLst>
          </p:cNvPr>
          <p:cNvSpPr txBox="1"/>
          <p:nvPr/>
        </p:nvSpPr>
        <p:spPr>
          <a:xfrm>
            <a:off x="3576418" y="683609"/>
            <a:ext cx="129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Weet je…</a:t>
            </a: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C28B5CBF-7948-6FE6-F9F4-1032AFEB77E5}"/>
              </a:ext>
            </a:extLst>
          </p:cNvPr>
          <p:cNvSpPr txBox="1"/>
          <p:nvPr/>
        </p:nvSpPr>
        <p:spPr>
          <a:xfrm>
            <a:off x="8107256" y="703521"/>
            <a:ext cx="11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je…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6D43F91B-8A99-ECAB-B349-943C1CD20262}"/>
              </a:ext>
            </a:extLst>
          </p:cNvPr>
          <p:cNvSpPr txBox="1"/>
          <p:nvPr/>
        </p:nvSpPr>
        <p:spPr>
          <a:xfrm>
            <a:off x="5808945" y="2475078"/>
            <a:ext cx="13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+ practicum</a:t>
            </a:r>
          </a:p>
        </p:txBody>
      </p:sp>
      <p:pic>
        <p:nvPicPr>
          <p:cNvPr id="24" name="Picture 6" descr="Smile Emoji Happy - Free vector graphic on Pixabay">
            <a:extLst>
              <a:ext uri="{FF2B5EF4-FFF2-40B4-BE49-F238E27FC236}">
                <a16:creationId xmlns:a16="http://schemas.microsoft.com/office/drawing/2014/main" id="{8B24D3D2-B174-ACBB-7460-C393B388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40" y="3275345"/>
            <a:ext cx="1523028" cy="15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524F81CE-3A0D-9540-BF31-2463B04173DF}"/>
              </a:ext>
            </a:extLst>
          </p:cNvPr>
          <p:cNvSpPr txBox="1"/>
          <p:nvPr/>
        </p:nvSpPr>
        <p:spPr>
          <a:xfrm>
            <a:off x="1670004" y="4202154"/>
            <a:ext cx="311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 welke componenten de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Archimate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bestaat.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86659B51-B272-4E6C-965A-0ACBB98290DA}"/>
              </a:ext>
            </a:extLst>
          </p:cNvPr>
          <p:cNvSpPr txBox="1"/>
          <p:nvPr/>
        </p:nvSpPr>
        <p:spPr>
          <a:xfrm>
            <a:off x="1587468" y="2952179"/>
            <a:ext cx="328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welke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Archimate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Layer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bestaat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6C8B3605-D10D-EDDF-6E1E-6AB8E7B61D46}"/>
              </a:ext>
            </a:extLst>
          </p:cNvPr>
          <p:cNvSpPr txBox="1"/>
          <p:nvPr/>
        </p:nvSpPr>
        <p:spPr>
          <a:xfrm>
            <a:off x="7612471" y="1851512"/>
            <a:ext cx="2846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Archimate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Layer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invullen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stagebedrijf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8840AE81-BFD7-D855-C0C7-C173A172B47F}"/>
              </a:ext>
            </a:extLst>
          </p:cNvPr>
          <p:cNvSpPr txBox="1"/>
          <p:nvPr/>
        </p:nvSpPr>
        <p:spPr>
          <a:xfrm>
            <a:off x="2455014" y="5340255"/>
            <a:ext cx="342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 je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twee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verschillende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layers met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elkaar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verbindt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1339C1EF-3811-4D65-0EAA-BFF48730BBA8}"/>
              </a:ext>
            </a:extLst>
          </p:cNvPr>
          <p:cNvSpPr txBox="1"/>
          <p:nvPr/>
        </p:nvSpPr>
        <p:spPr>
          <a:xfrm>
            <a:off x="8107256" y="3347788"/>
            <a:ext cx="2846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Archimate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Layer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invullen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stagebedrijf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3C465C05-2CF5-F024-EBBD-127EB1178AB2}"/>
              </a:ext>
            </a:extLst>
          </p:cNvPr>
          <p:cNvSpPr txBox="1"/>
          <p:nvPr/>
        </p:nvSpPr>
        <p:spPr>
          <a:xfrm>
            <a:off x="7526255" y="4778225"/>
            <a:ext cx="3196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ingevulde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Business-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Layer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elkaar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zodat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stagebedrijf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totaalplaatje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ontstaat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39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f5a426-4411-422f-b9c8-9b9c919dd02d">
      <Terms xmlns="http://schemas.microsoft.com/office/infopath/2007/PartnerControls"/>
    </lcf76f155ced4ddcb4097134ff3c332f>
    <TaxCatchAll xmlns="d11bdb94-d558-4ffe-a4b0-092cbde2148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69D13FFC5C7A4C8E8F8F4D202D83D0" ma:contentTypeVersion="14" ma:contentTypeDescription="Een nieuw document maken." ma:contentTypeScope="" ma:versionID="b60ea492a1d08ae6c36b4241a7c079d7">
  <xsd:schema xmlns:xsd="http://www.w3.org/2001/XMLSchema" xmlns:xs="http://www.w3.org/2001/XMLSchema" xmlns:p="http://schemas.microsoft.com/office/2006/metadata/properties" xmlns:ns2="32f5a426-4411-422f-b9c8-9b9c919dd02d" xmlns:ns3="597a471e-0b75-4fc5-bc4a-75c43d0a6ad2" xmlns:ns4="d11bdb94-d558-4ffe-a4b0-092cbde21480" targetNamespace="http://schemas.microsoft.com/office/2006/metadata/properties" ma:root="true" ma:fieldsID="4c3003af0b498acaeff3004c80da9a18" ns2:_="" ns3:_="" ns4:_="">
    <xsd:import namespace="32f5a426-4411-422f-b9c8-9b9c919dd02d"/>
    <xsd:import namespace="597a471e-0b75-4fc5-bc4a-75c43d0a6ad2"/>
    <xsd:import namespace="d11bdb94-d558-4ffe-a4b0-092cbde214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a426-4411-422f-b9c8-9b9c919dd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9cfe35b6-4a65-43a7-bc9f-cf1ea54c88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a471e-0b75-4fc5-bc4a-75c43d0a6a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bdb94-d558-4ffe-a4b0-092cbde2148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26a33bc-5304-44c1-9510-c7646694e7db}" ma:internalName="TaxCatchAll" ma:showField="CatchAllData" ma:web="597a471e-0b75-4fc5-bc4a-75c43d0a6a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611EE-1B3D-49C3-9376-0580570C46BC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32f5a426-4411-422f-b9c8-9b9c919dd02d"/>
    <ds:schemaRef ds:uri="http://schemas.microsoft.com/office/infopath/2007/PartnerControls"/>
    <ds:schemaRef ds:uri="http://schemas.openxmlformats.org/package/2006/metadata/core-properties"/>
    <ds:schemaRef ds:uri="d11bdb94-d558-4ffe-a4b0-092cbde21480"/>
    <ds:schemaRef ds:uri="597a471e-0b75-4fc5-bc4a-75c43d0a6a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12BD4E3-65B9-4529-B3D7-9ADACD7223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a426-4411-422f-b9c8-9b9c919dd02d"/>
    <ds:schemaRef ds:uri="597a471e-0b75-4fc5-bc4a-75c43d0a6ad2"/>
    <ds:schemaRef ds:uri="d11bdb94-d558-4ffe-a4b0-092cbde214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450C3D-BAED-4732-AD58-40834C481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777</Words>
  <Application>Microsoft Macintosh PowerPoint</Application>
  <PresentationFormat>Widescreen</PresentationFormat>
  <Paragraphs>121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Haagse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Jelle van Barneveld</dc:creator>
  <cp:lastModifiedBy>Damion Gans</cp:lastModifiedBy>
  <cp:revision>3</cp:revision>
  <dcterms:created xsi:type="dcterms:W3CDTF">2022-11-02T10:35:39Z</dcterms:created>
  <dcterms:modified xsi:type="dcterms:W3CDTF">2024-01-29T10:19:19Z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0x0101007769D13FFC5C7A4C8E8F8F4D202D83D0</vt:lpwstr>
  </property>
  <property fmtid="{D5CDD505-2E9C-101B-9397-08002B2CF9AE}" pid="3" name="MediaServiceImageTags">
    <vt:lpwstr/>
  </property>
</Properties>
</file>