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87684" autoAdjust="0"/>
  </p:normalViewPr>
  <p:slideViewPr>
    <p:cSldViewPr snapToGrid="0">
      <p:cViewPr varScale="1">
        <p:scale>
          <a:sx n="144" d="100"/>
          <a:sy n="144" d="100"/>
        </p:scale>
        <p:origin x="79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609D4D-7D39-4F2B-9313-3332C0AD795B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2BF32-25B9-4CFB-82AF-946389DD5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12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learned the split function in class but it was fun to actually apply it.  Started with just Code and Description, eventually deleted the columns that were no longer needed.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2BF32-25B9-4CFB-82AF-946389DD50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93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columns.str.lower</a:t>
            </a:r>
            <a:r>
              <a:rPr lang="en-US" dirty="0"/>
              <a:t> was a quick, easy way to change all the column headers to lower case rather than rename everything</a:t>
            </a:r>
          </a:p>
          <a:p>
            <a:r>
              <a:rPr lang="en-US" dirty="0"/>
              <a:t>We wanted to keep the index as it was useful as a primary key, but we needed a column header.  Index.name allowed us to add that.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2BF32-25B9-4CFB-82AF-946389DD502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97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Used .</a:t>
            </a:r>
            <a:r>
              <a:rPr lang="en-US" b="0" i="0" dirty="0" err="1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fillna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(0) to put zeros in all the empty spaces in the columns that we were changing to the integer data type</a:t>
            </a:r>
          </a:p>
          <a:p>
            <a:endParaRPr lang="en-US" b="0" i="0" dirty="0">
              <a:solidFill>
                <a:srgbClr val="374151"/>
              </a:solidFill>
              <a:effectLst/>
              <a:highlight>
                <a:srgbClr val="FFFFFF"/>
              </a:highlight>
              <a:latin typeface="Droid Serif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The </a:t>
            </a:r>
            <a:r>
              <a:rPr lang="en-US" b="1" i="0" dirty="0" err="1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to_numeric</a:t>
            </a:r>
            <a:r>
              <a:rPr lang="en-US" b="1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 function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 in pandas is used to convert the given argument to a numeric type. The argument is converted to </a:t>
            </a:r>
            <a:r>
              <a:rPr lang="en-US" dirty="0"/>
              <a:t>float64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 or </a:t>
            </a:r>
            <a:r>
              <a:rPr lang="en-US" dirty="0"/>
              <a:t>int64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 by default, based on what is provided in the arguments. We can use the </a:t>
            </a:r>
            <a:r>
              <a:rPr lang="en-US" dirty="0"/>
              <a:t>downcast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 parameter if we want to convert data to a particular type.</a:t>
            </a:r>
          </a:p>
          <a:p>
            <a:r>
              <a:rPr lang="en-US" b="0" i="0" dirty="0">
                <a:solidFill>
                  <a:srgbClr val="C7254E"/>
                </a:solidFill>
                <a:effectLst/>
                <a:highlight>
                  <a:srgbClr val="F9F2F4"/>
                </a:highlight>
                <a:latin typeface="Menlo"/>
              </a:rPr>
              <a:t>Downcast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 - Specifies conversion to a particular datatype. Can be </a:t>
            </a:r>
            <a:r>
              <a:rPr lang="en-US" dirty="0"/>
              <a:t>int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, </a:t>
            </a:r>
            <a:r>
              <a:rPr lang="en-US" dirty="0"/>
              <a:t>signed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, </a:t>
            </a:r>
            <a:r>
              <a:rPr lang="en-US" dirty="0"/>
              <a:t>unsigned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 or </a:t>
            </a:r>
            <a:r>
              <a:rPr lang="en-US" dirty="0"/>
              <a:t>float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. By default, it is </a:t>
            </a:r>
            <a:r>
              <a:rPr lang="en-US" dirty="0"/>
              <a:t>None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. If it is not </a:t>
            </a:r>
            <a:r>
              <a:rPr lang="en-US" dirty="0"/>
              <a:t>None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Droid Serif"/>
              </a:rPr>
              <a:t>, pandas will downcast the data to the smallest data type possible.</a:t>
            </a:r>
          </a:p>
          <a:p>
            <a:r>
              <a:rPr lang="en-US" dirty="0"/>
              <a:t>https://www.educative.io/answers/what-is-the-tonumeric-function-in-pandas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2BF32-25B9-4CFB-82AF-946389DD50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07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used .head() to look at the </a:t>
            </a:r>
            <a:r>
              <a:rPr lang="en-US" dirty="0" err="1"/>
              <a:t>dataframes</a:t>
            </a:r>
            <a:r>
              <a:rPr lang="en-US" dirty="0"/>
              <a:t>, but when we went to load it into the database we were running into errors, turns out there are airports outside of the US and not every one was a 2 digit state.  Updated to column title to location for accuracy.</a:t>
            </a:r>
          </a:p>
          <a:p>
            <a:r>
              <a:rPr lang="en-US" dirty="0"/>
              <a:t>Lesson learned = look at all your data and don’t assume.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2BF32-25B9-4CFB-82AF-946389DD502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88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88E6-FAC8-4CB8-904E-4C86C516A14A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982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88E6-FAC8-4CB8-904E-4C86C516A14A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97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88E6-FAC8-4CB8-904E-4C86C516A14A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96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88E6-FAC8-4CB8-904E-4C86C516A14A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6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88E6-FAC8-4CB8-904E-4C86C516A14A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687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88E6-FAC8-4CB8-904E-4C86C516A14A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7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88E6-FAC8-4CB8-904E-4C86C516A14A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3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88E6-FAC8-4CB8-904E-4C86C516A14A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962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88E6-FAC8-4CB8-904E-4C86C516A14A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33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FC588E6-FAC8-4CB8-904E-4C86C516A14A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6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88E6-FAC8-4CB8-904E-4C86C516A14A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74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FC588E6-FAC8-4CB8-904E-4C86C516A14A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A66FEF2-33A4-4A61-A82E-DFFE563AD1F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67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world/dot/airline-on-time-performance-statistic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CD9A-D828-B21F-B028-FAB04B28A5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August 2018 </a:t>
            </a:r>
            <a:br>
              <a:rPr lang="en-US" dirty="0"/>
            </a:br>
            <a:r>
              <a:rPr lang="en-US" dirty="0"/>
              <a:t>Flight Delay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A1DE2A-FDC2-5001-B553-79070570BC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2 – Aliyu, David, Indu, Saudia</a:t>
            </a:r>
          </a:p>
          <a:p>
            <a:r>
              <a:rPr lang="en-US" dirty="0"/>
              <a:t>Data Engineering track</a:t>
            </a:r>
          </a:p>
        </p:txBody>
      </p:sp>
    </p:spTree>
    <p:extLst>
      <p:ext uri="{BB962C8B-B14F-4D97-AF65-F5344CB8AC3E}">
        <p14:creationId xmlns:p14="http://schemas.microsoft.com/office/powerpoint/2010/main" val="1315874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F51A9-A7E9-F437-7093-E5F8E66CD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53D07-FB1F-F7D3-D191-41ABF91FF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obtained from Data World</a:t>
            </a:r>
          </a:p>
          <a:p>
            <a:pPr lvl="1"/>
            <a:r>
              <a:rPr lang="en-US" sz="16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https://data.world/dot/airline-on-time-performance-statistics</a:t>
            </a:r>
            <a:endParaRPr lang="en-US" sz="1600" u="sng" kern="100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Flight level data from the US Department of Transportation for August 2018</a:t>
            </a:r>
          </a:p>
          <a:p>
            <a:pPr lvl="1"/>
            <a:r>
              <a:rPr lang="en-US" sz="1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Clean Data</a:t>
            </a:r>
          </a:p>
          <a:p>
            <a:pPr lvl="1"/>
            <a:r>
              <a:rPr lang="en-US" sz="1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Three CSVs provided </a:t>
            </a:r>
          </a:p>
          <a:p>
            <a:pPr lvl="2"/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Airports – 6,510 rows</a:t>
            </a:r>
          </a:p>
          <a:p>
            <a:pPr lvl="2"/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Air Carriers – 1,655 rows</a:t>
            </a:r>
          </a:p>
          <a:p>
            <a:pPr lvl="2"/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Flights – 701,351 rows</a:t>
            </a:r>
          </a:p>
          <a:p>
            <a:pPr lvl="2"/>
            <a:endParaRPr lang="en-U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/>
            <a:endParaRPr lang="en-U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302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1C890-7872-4834-0752-E269FFC26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Cleaning: split function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A151473-3BEA-363E-7226-B6259EF67AF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279526" y="1944907"/>
            <a:ext cx="5256116" cy="1890393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986C6E4-7505-9364-0F47-5A53A6400E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279526" y="3967896"/>
            <a:ext cx="6555534" cy="2150578"/>
          </a:xfrm>
        </p:spPr>
      </p:pic>
    </p:spTree>
    <p:extLst>
      <p:ext uri="{BB962C8B-B14F-4D97-AF65-F5344CB8AC3E}">
        <p14:creationId xmlns:p14="http://schemas.microsoft.com/office/powerpoint/2010/main" val="2474261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64DBD-7CC8-8DEB-D396-B7727E846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Cleaning: </a:t>
            </a:r>
            <a:r>
              <a:rPr lang="en-US" dirty="0" err="1"/>
              <a:t>str.lower</a:t>
            </a:r>
            <a:r>
              <a:rPr lang="en-US" dirty="0"/>
              <a:t> &amp; index.name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1034AEF-6069-6A56-80A9-060DFB956F8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96963" y="3123371"/>
            <a:ext cx="4846180" cy="1710928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1BFB108-37D2-0199-C273-FD4EA03D8B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476649" y="2307014"/>
            <a:ext cx="4510478" cy="2131388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5761EF-EEFC-028B-5314-7DC09BD477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6962" y="2074560"/>
            <a:ext cx="4846180" cy="91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887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9C8AA-5CF7-62E9-6430-87631509E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Cleaning: .</a:t>
            </a:r>
            <a:r>
              <a:rPr lang="en-US" dirty="0" err="1"/>
              <a:t>fillna</a:t>
            </a:r>
            <a:r>
              <a:rPr lang="en-US" dirty="0"/>
              <a:t> &amp; downcast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D3C68E2-D642-6220-E81D-5E2EA75AFF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264115" y="1939616"/>
            <a:ext cx="5597382" cy="4022725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9A01172-8AB0-3E7E-B791-638E8062406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054694" y="1927314"/>
            <a:ext cx="2674541" cy="3181854"/>
          </a:xfrm>
        </p:spPr>
      </p:pic>
    </p:spTree>
    <p:extLst>
      <p:ext uri="{BB962C8B-B14F-4D97-AF65-F5344CB8AC3E}">
        <p14:creationId xmlns:p14="http://schemas.microsoft.com/office/powerpoint/2010/main" val="431162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F59BD-C8A4-EC9F-85D4-AE9CE4C6A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Cleaning: Understand your Data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855E508-F98E-75C6-2F93-FC12236324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B64EB5-EC51-4CF1-B408-D2479AF65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789" y="2531415"/>
            <a:ext cx="4692891" cy="2521080"/>
          </a:xfrm>
          <a:prstGeom prst="rect">
            <a:avLst/>
          </a:prstGeom>
        </p:spPr>
      </p:pic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5EE78047-18AA-42EE-2C9A-F6AE8DD0CDE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127793" y="2609786"/>
            <a:ext cx="4877051" cy="2495678"/>
          </a:xfrm>
        </p:spPr>
      </p:pic>
    </p:spTree>
    <p:extLst>
      <p:ext uri="{BB962C8B-B14F-4D97-AF65-F5344CB8AC3E}">
        <p14:creationId xmlns:p14="http://schemas.microsoft.com/office/powerpoint/2010/main" val="81077055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123</TotalTime>
  <Words>390</Words>
  <Application>Microsoft Office PowerPoint</Application>
  <PresentationFormat>Widescreen</PresentationFormat>
  <Paragraphs>31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Droid Serif</vt:lpstr>
      <vt:lpstr>Menlo</vt:lpstr>
      <vt:lpstr>Retrospect</vt:lpstr>
      <vt:lpstr>August 2018  Flight Delay Database</vt:lpstr>
      <vt:lpstr>Data Set</vt:lpstr>
      <vt:lpstr>Data Cleaning: split function</vt:lpstr>
      <vt:lpstr>Data Cleaning: str.lower &amp; index.name </vt:lpstr>
      <vt:lpstr>Data Cleaning: .fillna &amp; downcast</vt:lpstr>
      <vt:lpstr>Data Cleaning: Understand your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August 2018  Flight Delay Database</dc:title>
  <dc:creator>David Kogge</dc:creator>
  <cp:lastModifiedBy>David Kogge</cp:lastModifiedBy>
  <cp:revision>3</cp:revision>
  <dcterms:created xsi:type="dcterms:W3CDTF">2024-04-12T00:51:12Z</dcterms:created>
  <dcterms:modified xsi:type="dcterms:W3CDTF">2024-04-16T00:15:42Z</dcterms:modified>
</cp:coreProperties>
</file>