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87839" autoAdjust="0"/>
  </p:normalViewPr>
  <p:slideViewPr>
    <p:cSldViewPr snapToGrid="0">
      <p:cViewPr varScale="1">
        <p:scale>
          <a:sx n="148" d="100"/>
          <a:sy n="148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the file and completing the necessary cleaning,  a diagram was drafted using a free tool called http://</a:t>
            </a:r>
            <a:r>
              <a:rPr lang="en-US" dirty="0" err="1"/>
              <a:t>www.quickdatabasediagrams.com</a:t>
            </a:r>
            <a:r>
              <a:rPr lang="en-US" dirty="0"/>
              <a:t>/. This diagram illustrated the linking of foreign keys to their respective primary keys, as depicted above.</a:t>
            </a:r>
          </a:p>
          <a:p>
            <a:r>
              <a:rPr lang="en-US" dirty="0"/>
              <a:t>PostgreSQL (pgAdmin4) serves as the SQL database utilized for storing the data obtained from the CSV files. The name for the database was </a:t>
            </a:r>
            <a:r>
              <a:rPr lang="en-US" b="1" dirty="0" err="1"/>
              <a:t>airline_db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5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PostgreSQL (pgAdmin4) serves as the SQL database utilized for storing the data obtained from the CSV files. Each CSV file was transformed into a table schema displaying all the columns contained within each CSV. </a:t>
            </a:r>
          </a:p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chose SQL PostgreSQL due to its scalability, reliability, and user-friendly nature, minimizing the likelihood of encountering errors during usage.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atabaseInfo.asp?QO_VQ=EFD&amp;Yv0x=D" TargetMode="External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ypi.org/project/seaborn/" TargetMode="External"/><Relationship Id="rId4" Type="http://schemas.openxmlformats.org/officeDocument/2006/relationships/hyperlink" Target="https://stackoverflow.com/questions/20167930/start-index-at-1-for-pandas-datafra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On-Time Performance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DF6F-C0F4-A1B9-D0B3-816A04FE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1652F9-72F9-5A18-3E1D-33B429FD7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10" y="3137705"/>
            <a:ext cx="8786829" cy="19011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D98A43-0EFB-136B-F87B-C584F8442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24" y="1911410"/>
            <a:ext cx="3784600" cy="1143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D9F674-1407-5A09-D2E7-33884A3789DC}"/>
              </a:ext>
            </a:extLst>
          </p:cNvPr>
          <p:cNvSpPr txBox="1"/>
          <p:nvPr/>
        </p:nvSpPr>
        <p:spPr>
          <a:xfrm>
            <a:off x="1097280" y="1824298"/>
            <a:ext cx="221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the Seaborn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81EF1-C1D2-9600-5CCF-6BB9F08DC1A8}"/>
              </a:ext>
            </a:extLst>
          </p:cNvPr>
          <p:cNvSpPr txBox="1"/>
          <p:nvPr/>
        </p:nvSpPr>
        <p:spPr>
          <a:xfrm>
            <a:off x="10198147" y="3626633"/>
            <a:ext cx="191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connection to Postgres to make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E8455E-5594-A9C5-ED10-12F368ADC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74" y="5126658"/>
            <a:ext cx="7772400" cy="11586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7A7C2-5F99-059F-9CB8-20F8D54B1977}"/>
              </a:ext>
            </a:extLst>
          </p:cNvPr>
          <p:cNvSpPr txBox="1"/>
          <p:nvPr/>
        </p:nvSpPr>
        <p:spPr>
          <a:xfrm>
            <a:off x="10418120" y="5038891"/>
            <a:ext cx="1475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the line graph with Seaborn!</a:t>
            </a:r>
          </a:p>
        </p:txBody>
      </p:sp>
    </p:spTree>
    <p:extLst>
      <p:ext uri="{BB962C8B-B14F-4D97-AF65-F5344CB8AC3E}">
        <p14:creationId xmlns:p14="http://schemas.microsoft.com/office/powerpoint/2010/main" val="115672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F32C-42C6-CFA2-42A4-D0E53FDF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Final Seaborn 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24623-DF95-9D7A-D46C-7699F451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" y="1969332"/>
            <a:ext cx="5199596" cy="4115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51520-DCB0-F3CB-AA83-4CEA01CBF557}"/>
              </a:ext>
            </a:extLst>
          </p:cNvPr>
          <p:cNvSpPr txBox="1"/>
          <p:nvPr/>
        </p:nvSpPr>
        <p:spPr>
          <a:xfrm>
            <a:off x="6886369" y="3219660"/>
            <a:ext cx="4409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 delays from MSP for August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Delayed flights had a departure delay greater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 was filtered to “MSP”</a:t>
            </a:r>
          </a:p>
        </p:txBody>
      </p:sp>
    </p:spTree>
    <p:extLst>
      <p:ext uri="{BB962C8B-B14F-4D97-AF65-F5344CB8AC3E}">
        <p14:creationId xmlns:p14="http://schemas.microsoft.com/office/powerpoint/2010/main" val="290194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E05-4DC7-7073-9EFE-670EF5A2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4E70-6FD8-1C04-B22F-D9D30730F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233740" cy="3197606"/>
          </a:xfrm>
        </p:spPr>
        <p:txBody>
          <a:bodyPr>
            <a:normAutofit/>
          </a:bodyPr>
          <a:lstStyle/>
          <a:p>
            <a:r>
              <a:rPr lang="en-US" dirty="0"/>
              <a:t>1. Dataset: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data.world</a:t>
            </a:r>
            <a:r>
              <a:rPr lang="en-US" dirty="0">
                <a:hlinkClick r:id="rId2"/>
              </a:rPr>
              <a:t>/dot/airline-on-time-performance-statistics</a:t>
            </a:r>
            <a:endParaRPr lang="en-US" dirty="0"/>
          </a:p>
          <a:p>
            <a:r>
              <a:rPr lang="en-US" dirty="0"/>
              <a:t>2. Dataset Definitions: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www.transtats.bts.gov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DatabaseInfo.asp?QO_VQ</a:t>
            </a:r>
            <a:r>
              <a:rPr lang="en-US" dirty="0">
                <a:hlinkClick r:id="rId3"/>
              </a:rPr>
              <a:t>=EFD&amp;Yv0x=D</a:t>
            </a:r>
            <a:endParaRPr lang="en-US" dirty="0"/>
          </a:p>
          <a:p>
            <a:r>
              <a:rPr lang="en-US" dirty="0"/>
              <a:t>3. Reset index for </a:t>
            </a:r>
            <a:r>
              <a:rPr lang="en-US" dirty="0" err="1"/>
              <a:t>DataFrame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https://stackoverflow.com/questions/20167930/start-index-at-1-for-pandas-dataframe</a:t>
            </a:r>
            <a:endParaRPr lang="en-US" dirty="0"/>
          </a:p>
          <a:p>
            <a:r>
              <a:rPr lang="en-US" dirty="0"/>
              <a:t>4. Seaborn Documentation: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pypi.org</a:t>
            </a:r>
            <a:r>
              <a:rPr lang="en-US" dirty="0">
                <a:hlinkClick r:id="rId5"/>
              </a:rPr>
              <a:t>/project/seaborn/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code and description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1,656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 Code and description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2018 Nationwide – 701,352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data with any delays for the month of August 2018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the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8464-00CC-9523-56D3-872E47C3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0" y="3309921"/>
            <a:ext cx="45535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12FCB-67A3-CFF6-3297-DA86929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43" y="3762150"/>
            <a:ext cx="3019846" cy="1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D0DE1-8B0C-166C-1A2D-9418B0A35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4323161"/>
            <a:ext cx="9996524" cy="3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B5D-471A-A883-84FA-45B0E36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39B5-9B70-F920-A940-30D84477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Source is a zip file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zipfile</a:t>
            </a:r>
            <a:r>
              <a:rPr lang="en-US" dirty="0"/>
              <a:t> - pandas library to extract the zip file and write the contents to a directory			</a:t>
            </a:r>
          </a:p>
          <a:p>
            <a:pPr marL="0" indent="0">
              <a:buNone/>
            </a:pPr>
            <a:r>
              <a:rPr lang="en-US" dirty="0"/>
              <a:t>							Files extracted to Resources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F7F0-DFF2-4BB7-D6D1-8215B7B9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7" y="2319354"/>
            <a:ext cx="7030431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EDD73-FACA-2F78-7BD2-50A93A2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5" y="3352441"/>
            <a:ext cx="5524628" cy="24562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060A-9A7C-D2F0-A08C-8AB9BE0C8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3855189"/>
            <a:ext cx="43361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9880" y="2531415"/>
            <a:ext cx="4877051" cy="2521080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1AE2-2E0F-94DB-C816-7345BD0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Using ERD and Database Creation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A6505B-D671-B5C3-CF83-9539A224B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5677"/>
            <a:ext cx="4938712" cy="3143897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B5F4701-3074-1C4A-CB18-AB2AB33B7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50" y="2498725"/>
            <a:ext cx="4635500" cy="2717800"/>
          </a:xfrm>
        </p:spPr>
      </p:pic>
    </p:spTree>
    <p:extLst>
      <p:ext uri="{BB962C8B-B14F-4D97-AF65-F5344CB8AC3E}">
        <p14:creationId xmlns:p14="http://schemas.microsoft.com/office/powerpoint/2010/main" val="36749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ED84-ACDF-F62F-58B3-D7CE567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Engineering: Creating Table Schema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D0DB78-C414-ECB5-4679-FAD3269C7D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779528"/>
            <a:ext cx="4412343" cy="2265890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8BE822-C1A6-3DE4-4213-D26CEC044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2180619"/>
            <a:ext cx="4876800" cy="224790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678DD6-DF11-2E47-723E-3412A5AB4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4067629"/>
            <a:ext cx="6146800" cy="231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E3223-024B-BCEF-FC3A-5AFF5EB65C20}"/>
              </a:ext>
            </a:extLst>
          </p:cNvPr>
          <p:cNvSpPr txBox="1"/>
          <p:nvPr/>
        </p:nvSpPr>
        <p:spPr>
          <a:xfrm rot="21422411">
            <a:off x="165918" y="2258616"/>
            <a:ext cx="87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august_2018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86ACD-2BAC-58AF-3977-9BFAD2DB1402}"/>
              </a:ext>
            </a:extLst>
          </p:cNvPr>
          <p:cNvSpPr txBox="1"/>
          <p:nvPr/>
        </p:nvSpPr>
        <p:spPr>
          <a:xfrm>
            <a:off x="10914744" y="2838203"/>
            <a:ext cx="127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air_carrier_data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81E0A-AE70-3685-D4D7-EAE5309D1516}"/>
              </a:ext>
            </a:extLst>
          </p:cNvPr>
          <p:cNvSpPr txBox="1"/>
          <p:nvPr/>
        </p:nvSpPr>
        <p:spPr>
          <a:xfrm>
            <a:off x="1282536" y="4655127"/>
            <a:ext cx="102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airport_data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1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402</TotalTime>
  <Words>762</Words>
  <Application>Microsoft Macintosh PowerPoint</Application>
  <PresentationFormat>Widescreen</PresentationFormat>
  <Paragraphs>71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Droid Serif</vt:lpstr>
      <vt:lpstr>Menlo</vt:lpstr>
      <vt:lpstr>Söhne</vt:lpstr>
      <vt:lpstr>Retrospect</vt:lpstr>
      <vt:lpstr>Airline On-Time Performance Statistics</vt:lpstr>
      <vt:lpstr>Data Set</vt:lpstr>
      <vt:lpstr>Data Extraction</vt:lpstr>
      <vt:lpstr>Data Cleaning: split function</vt:lpstr>
      <vt:lpstr>Data Cleaning: Understand your Data</vt:lpstr>
      <vt:lpstr>Data Cleaning: str.lower &amp; index.name </vt:lpstr>
      <vt:lpstr>Data Cleaning: .fillna &amp; downcast</vt:lpstr>
      <vt:lpstr>Data Modeling: Using ERD and Database Creation</vt:lpstr>
      <vt:lpstr>Data Engineering: Creating Table Schema</vt:lpstr>
      <vt:lpstr>What’s Next?</vt:lpstr>
      <vt:lpstr>The Final Seaborn Result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Saudia Epps</cp:lastModifiedBy>
  <cp:revision>16</cp:revision>
  <dcterms:created xsi:type="dcterms:W3CDTF">2024-04-12T00:51:12Z</dcterms:created>
  <dcterms:modified xsi:type="dcterms:W3CDTF">2024-04-18T03:05:22Z</dcterms:modified>
</cp:coreProperties>
</file>